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slides/slide135.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196.xml" ContentType="application/vnd.openxmlformats-officedocument.presentationml.slide+xml"/>
  <Override PartName="/ppt/notesSlides/notesSlide31.xml" ContentType="application/vnd.openxmlformats-officedocument.presentationml.notesSlide+xml"/>
  <Override PartName="/ppt/slides/slide28.xml" ContentType="application/vnd.openxmlformats-officedocument.presentationml.slide+xml"/>
  <Override PartName="/ppt/slides/slide66.xml" ContentType="application/vnd.openxmlformats-officedocument.presentationml.slide+xml"/>
  <Override PartName="/ppt/slides/slide180.xml" ContentType="application/vnd.openxmlformats-officedocument.presentationml.slide+xml"/>
  <Override PartName="/docProps/app.xml" ContentType="application/vnd.openxmlformats-officedocument.extended-properties+xml"/>
  <Override PartName="/ppt/notesSlides/notesSlide9.xml" ContentType="application/vnd.openxmlformats-officedocument.presentationml.notesSlide+xml"/>
  <Override PartName="/ppt/notesSlides/notesSlide32.xml" ContentType="application/vnd.openxmlformats-officedocument.presentationml.notesSlide+xml"/>
  <Override PartName="/ppt/slides/slide11.xml" ContentType="application/vnd.openxmlformats-officedocument.presentationml.slide+xml"/>
  <Override PartName="/ppt/slides/slide174.xml" ContentType="application/vnd.openxmlformats-officedocument.presentationml.slide+xml"/>
  <Override PartName="/ppt/slides/slide47.xml" ContentType="application/vnd.openxmlformats-officedocument.presentationml.slide+xml"/>
  <Override PartName="/ppt/slides/slide194.xml" ContentType="application/vnd.openxmlformats-officedocument.presentationml.slide+xml"/>
  <Override PartName="/ppt/slides/slide235.xml" ContentType="application/vnd.openxmlformats-officedocument.presentationml.slide+xml"/>
  <Override PartName="/ppt/slides/slide244.xml" ContentType="application/vnd.openxmlformats-officedocument.presentationml.slide+xml"/>
  <Override PartName="/ppt/slides/slide118.xml" ContentType="application/vnd.openxmlformats-officedocument.presentationml.slide+xml"/>
  <Override PartName="/ppt/slides/slide188.xml" ContentType="application/vnd.openxmlformats-officedocument.presentationml.slide+xml"/>
  <Override PartName="/ppt/slideLayouts/slideLayout3.xml" ContentType="application/vnd.openxmlformats-officedocument.presentationml.slideLayout+xml"/>
  <Override PartName="/ppt/slides/slide141.xml" ContentType="application/vnd.openxmlformats-officedocument.presentationml.slide+xml"/>
  <Override PartName="/ppt/slides/slide200.xml" ContentType="application/vnd.openxmlformats-officedocument.presentationml.slide+xml"/>
  <Default Extension="fntdata" ContentType="application/x-fontdata"/>
  <Override PartName="/ppt/slides/slide153.xml" ContentType="application/vnd.openxmlformats-officedocument.presentationml.slide+xml"/>
  <Override PartName="/ppt/slides/slide234.xml" ContentType="application/vnd.openxmlformats-officedocument.presentationml.slide+xml"/>
  <Override PartName="/ppt/slides/slide240.xml" ContentType="application/vnd.openxmlformats-officedocument.presentationml.slide+xml"/>
  <Override PartName="/ppt/slides/slide1.xml" ContentType="application/vnd.openxmlformats-officedocument.presentationml.slide+xml"/>
  <Override PartName="/ppt/slides/slide97.xml" ContentType="application/vnd.openxmlformats-officedocument.presentationml.slide+xml"/>
  <Override PartName="/ppt/slides/slide161.xml" ContentType="application/vnd.openxmlformats-officedocument.presentationml.slide+xml"/>
  <Override PartName="/ppt/tableStyles.xml" ContentType="application/vnd.openxmlformats-officedocument.presentationml.tableStyles+xml"/>
  <Default Extension="wmf" ContentType="image/x-wmf"/>
  <Override PartName="/ppt/notesSlides/notesSlide15.xml" ContentType="application/vnd.openxmlformats-officedocument.presentationml.notesSlide+xml"/>
  <Override PartName="/ppt/slides/slide94.xml" ContentType="application/vnd.openxmlformats-officedocument.presentationml.slide+xml"/>
  <Override PartName="/ppt/slides/slide211.xml" ContentType="application/vnd.openxmlformats-officedocument.presentationml.slide+xml"/>
  <Override PartName="/ppt/slides/slide92.xml" ContentType="application/vnd.openxmlformats-officedocument.presentationml.slide+xml"/>
  <Override PartName="/ppt/slides/slide124.xml" ContentType="application/vnd.openxmlformats-officedocument.presentationml.slide+xml"/>
  <Override PartName="/ppt/slides/slide167.xml" ContentType="application/vnd.openxmlformats-officedocument.presentationml.slide+xml"/>
  <Override PartName="/ppt/slides/slide231.xml" ContentType="application/vnd.openxmlformats-officedocument.presentationml.slide+xml"/>
  <Override PartName="/ppt/slides/slide228.xml" ContentType="application/vnd.openxmlformats-officedocument.presentationml.slide+xml"/>
  <Override PartName="/ppt/notesSlides/notesSlide23.xml" ContentType="application/vnd.openxmlformats-officedocument.presentationml.notesSlide+xml"/>
  <Override PartName="/ppt/notesSlides/notesSlide42.xml" ContentType="application/vnd.openxmlformats-officedocument.presentationml.notesSlide+xml"/>
  <Override PartName="/ppt/slides/slide182.xml" ContentType="application/vnd.openxmlformats-officedocument.presentationml.slide+xml"/>
  <Override PartName="/ppt/notesSlides/notesSlide35.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s/slide115.xml" ContentType="application/vnd.openxmlformats-officedocument.presentationml.slide+xml"/>
  <Override PartName="/ppt/notesSlides/notesSlide13.xml" ContentType="application/vnd.openxmlformats-officedocument.presentationml.notesSlide+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s/slide242.xml" ContentType="application/vnd.openxmlformats-officedocument.presentationml.slide+xml"/>
  <Override PartName="/ppt/slides/slide37.xml" ContentType="application/vnd.openxmlformats-officedocument.presentationml.slide+xml"/>
  <Override PartName="/ppt/slides/slide104.xml" ContentType="application/vnd.openxmlformats-officedocument.presentationml.slide+xml"/>
  <Override PartName="/ppt/slides/slide10.xml" ContentType="application/vnd.openxmlformats-officedocument.presentationml.slide+xml"/>
  <Override PartName="/ppt/slides/slide133.xml" ContentType="application/vnd.openxmlformats-officedocument.presentationml.slide+xml"/>
  <Override PartName="/ppt/slides/slide33.xml" ContentType="application/vnd.openxmlformats-officedocument.presentationml.slide+xml"/>
  <Override PartName="/ppt/slides/slide148.xml" ContentType="application/vnd.openxmlformats-officedocument.presentationml.slide+xml"/>
  <Override PartName="/ppt/notesSlides/notesSlide45.xml" ContentType="application/vnd.openxmlformats-officedocument.presentationml.notesSlide+xml"/>
  <Override PartName="/ppt/slides/slide207.xml" ContentType="application/vnd.openxmlformats-officedocument.presentationml.slide+xml"/>
  <Override PartName="/ppt/notesSlides/notesSlide48.xml" ContentType="application/vnd.openxmlformats-officedocument.presentationml.notesSlide+xml"/>
  <Default Extension="png" ContentType="image/png"/>
  <Override PartName="/ppt/slides/slide83.xml" ContentType="application/vnd.openxmlformats-officedocument.presentationml.slide+xml"/>
  <Override PartName="/ppt/slides/slide172.xml" ContentType="application/vnd.openxmlformats-officedocument.presentationml.slide+xml"/>
  <Override PartName="/ppt/slides/slide216.xml" ContentType="application/vnd.openxmlformats-officedocument.presentationml.slide+xml"/>
  <Override PartName="/docProps/core.xml" ContentType="application/vnd.openxmlformats-package.core-properties+xml"/>
  <Override PartName="/ppt/slides/slide142.xml" ContentType="application/vnd.openxmlformats-officedocument.presentationml.slide+xml"/>
  <Override PartName="/ppt/slides/slide56.xml" ContentType="application/vnd.openxmlformats-officedocument.presentationml.slide+xml"/>
  <Override PartName="/ppt/slides/slide245.xml" ContentType="application/vnd.openxmlformats-officedocument.presentationml.slide+xml"/>
  <Override PartName="/ppt/slides/slide31.xml" ContentType="application/vnd.openxmlformats-officedocument.presentationml.slide+xml"/>
  <Override PartName="/ppt/slides/slide154.xml" ContentType="application/vnd.openxmlformats-officedocument.presentationml.slide+xml"/>
  <Default Extension="bin" ContentType="application/vnd.openxmlformats-officedocument.presentationml.printerSettings"/>
  <Override PartName="/ppt/slides/slide175.xml" ContentType="application/vnd.openxmlformats-officedocument.presentationml.slide+xml"/>
  <Override PartName="/ppt/slides/slide53.xml" ContentType="application/vnd.openxmlformats-officedocument.presentationml.slide+xml"/>
  <Override PartName="/ppt/slides/slide76.xml" ContentType="application/vnd.openxmlformats-officedocument.presentationml.slide+xml"/>
  <Override PartName="/ppt/slides/slide163.xml" ContentType="application/vnd.openxmlformats-officedocument.presentationml.slide+xml"/>
  <Override PartName="/ppt/slides/slide195.xml" ContentType="application/vnd.openxmlformats-officedocument.presentationml.slide+xml"/>
  <Override PartName="/ppt/slides/slide252.xml" ContentType="application/vnd.openxmlformats-officedocument.presentationml.slide+xml"/>
  <Override PartName="/ppt/slides/slide55.xml" ContentType="application/vnd.openxmlformats-officedocument.presentationml.slide+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slides/slide19.xml" ContentType="application/vnd.openxmlformats-officedocument.presentationml.slide+xml"/>
  <Override PartName="/ppt/slides/slide41.xml" ContentType="application/vnd.openxmlformats-officedocument.presentationml.slide+xml"/>
  <Override PartName="/ppt/slides/slide132.xml" ContentType="application/vnd.openxmlformats-officedocument.presentationml.slide+xml"/>
  <Override PartName="/ppt/slides/slide199.xml" ContentType="application/vnd.openxmlformats-officedocument.presentationml.slide+xml"/>
  <Override PartName="/ppt/notesSlides/notesSlide2.xml" ContentType="application/vnd.openxmlformats-officedocument.presentationml.notesSlide+xml"/>
  <Override PartName="/ppt/slides/slide166.xml" ContentType="application/vnd.openxmlformats-officedocument.presentationml.slide+xml"/>
  <Override PartName="/ppt/slides/slide155.xml" ContentType="application/vnd.openxmlformats-officedocument.presentationml.slide+xml"/>
  <Override PartName="/ppt/notesSlides/notesSlide14.xml" ContentType="application/vnd.openxmlformats-officedocument.presentationml.notesSlide+xml"/>
  <Override PartName="/ppt/slides/slide152.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slides/slide80.xml" ContentType="application/vnd.openxmlformats-officedocument.presentationml.slide+xml"/>
  <Override PartName="/ppt/notesSlides/notesSlide25.xml" ContentType="application/vnd.openxmlformats-officedocument.presentationml.notesSlide+xml"/>
  <Override PartName="/ppt/slides/slide177.xml" ContentType="application/vnd.openxmlformats-officedocument.presentationml.slide+xml"/>
  <Override PartName="/ppt/slides/slide128.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slides/slide101.xml" ContentType="application/vnd.openxmlformats-officedocument.presentationml.slide+xml"/>
  <Override PartName="/ppt/slides/slide137.xml" ContentType="application/vnd.openxmlformats-officedocument.presentationml.slide+xml"/>
  <Override PartName="/ppt/slides/slide147.xml" ContentType="application/vnd.openxmlformats-officedocument.presentationml.slide+xml"/>
  <Override PartName="/ppt/slides/slide165.xml" ContentType="application/vnd.openxmlformats-officedocument.presentationml.slide+xml"/>
  <Override PartName="/ppt/notesSlides/notesSlide21.xml" ContentType="application/vnd.openxmlformats-officedocument.presentationml.notesSlide+xml"/>
  <Override PartName="/ppt/slideLayouts/slideLayout10.xml" ContentType="application/vnd.openxmlformats-officedocument.presentationml.slideLayout+xml"/>
  <Override PartName="/ppt/notesSlides/notesSlide38.xml" ContentType="application/vnd.openxmlformats-officedocument.presentationml.notesSlide+xml"/>
  <Override PartName="/ppt/slides/slide54.xml" ContentType="application/vnd.openxmlformats-officedocument.presentationml.slide+xml"/>
  <Override PartName="/ppt/slides/slide238.xml" ContentType="application/vnd.openxmlformats-officedocument.presentationml.slide+xml"/>
  <Override PartName="/ppt/notesSlides/notesSlide3.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91.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s/slide86.xml" ContentType="application/vnd.openxmlformats-officedocument.presentationml.slide+xml"/>
  <Override PartName="/ppt/slides/slide213.xml" ContentType="application/vnd.openxmlformats-officedocument.presentationml.slide+xml"/>
  <Override PartName="/ppt/slides/slide81.xml" ContentType="application/vnd.openxmlformats-officedocument.presentationml.slide+xml"/>
  <Override PartName="/ppt/slides/slide25.xml" ContentType="application/vnd.openxmlformats-officedocument.presentationml.slide+xml"/>
  <Override PartName="/ppt/slides/slide255.xml" ContentType="application/vnd.openxmlformats-officedocument.presentationml.slide+xml"/>
  <Override PartName="/ppt/notesSlides/notesSlide19.xml" ContentType="application/vnd.openxmlformats-officedocument.presentationml.notesSlide+xml"/>
  <Override PartName="/ppt/slides/slide9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s/slide105.xml" ContentType="application/vnd.openxmlformats-officedocument.presentationml.slide+xml"/>
  <Override PartName="/ppt/slides/slide225.xml" ContentType="application/vnd.openxmlformats-officedocument.presentationml.slide+xml"/>
  <Override PartName="/ppt/notesSlides/notesSlide50.xml" ContentType="application/vnd.openxmlformats-officedocument.presentationml.notes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37.xml" ContentType="application/vnd.openxmlformats-officedocument.presentationml.notesSlide+xml"/>
  <Override PartName="/ppt/slides/slide103.xml" ContentType="application/vnd.openxmlformats-officedocument.presentationml.slide+xml"/>
  <Override PartName="/ppt/slides/slide49.xml" ContentType="application/vnd.openxmlformats-officedocument.presentationml.slide+xml"/>
  <Override PartName="/ppt/slides/slide187.xml" ContentType="application/vnd.openxmlformats-officedocument.presentationml.slide+xml"/>
  <Override PartName="/ppt/slides/slide227.xml" ContentType="application/vnd.openxmlformats-officedocument.presentationml.slide+xml"/>
  <Override PartName="/ppt/slides/slide70.xml" ContentType="application/vnd.openxmlformats-officedocument.presentationml.slide+xml"/>
  <Override PartName="/ppt/slides/slide248.xml" ContentType="application/vnd.openxmlformats-officedocument.presentationml.slide+xml"/>
  <Override PartName="/ppt/slides/slide129.xml" ContentType="application/vnd.openxmlformats-officedocument.presentationml.slide+xml"/>
  <Override PartName="/ppt/slides/slide48.xml" ContentType="application/vnd.openxmlformats-officedocument.presentationml.slide+xml"/>
  <Override PartName="/ppt/slides/slide120.xml" ContentType="application/vnd.openxmlformats-officedocument.presentationml.slide+xml"/>
  <Override PartName="/ppt/slides/slide125.xml" ContentType="application/vnd.openxmlformats-officedocument.presentationml.slide+xml"/>
  <Override PartName="/ppt/presentation.xml" ContentType="application/vnd.openxmlformats-officedocument.presentationml.presentation.main+xml"/>
  <Override PartName="/ppt/slides/slide122.xml" ContentType="application/vnd.openxmlformats-officedocument.presentationml.slide+xml"/>
  <Override PartName="/ppt/slides/slide77.xml" ContentType="application/vnd.openxmlformats-officedocument.presentationml.slide+xml"/>
  <Override PartName="/ppt/slides/slide218.xml" ContentType="application/vnd.openxmlformats-officedocument.presentationml.slide+xml"/>
  <Override PartName="/ppt/slides/slide173.xml" ContentType="application/vnd.openxmlformats-officedocument.presentationml.slide+xml"/>
  <Override PartName="/ppt/slides/slide246.xml" ContentType="application/vnd.openxmlformats-officedocument.presentationml.slide+xml"/>
  <Override PartName="/ppt/slides/slide209.xml" ContentType="application/vnd.openxmlformats-officedocument.presentationml.slide+xml"/>
  <Override PartName="/ppt/slides/slide79.xml" ContentType="application/vnd.openxmlformats-officedocument.presentationml.slide+xml"/>
  <Override PartName="/ppt/slides/slide95.xml" ContentType="application/vnd.openxmlformats-officedocument.presentationml.slide+xml"/>
  <Override PartName="/ppt/slides/slide159.xml" ContentType="application/vnd.openxmlformats-officedocument.presentationml.slide+xml"/>
  <Override PartName="/ppt/slides/slide193.xml" ContentType="application/vnd.openxmlformats-officedocument.presentationml.slide+xml"/>
  <Override PartName="/ppt/slides/slide202.xml" ContentType="application/vnd.openxmlformats-officedocument.presentationml.slide+xml"/>
  <Override PartName="/ppt/slides/slide221.xml" ContentType="application/vnd.openxmlformats-officedocument.presentationml.slide+xml"/>
  <Override PartName="/ppt/slides/slide236.xml" ContentType="application/vnd.openxmlformats-officedocument.presentationml.slide+xml"/>
  <Default Extension="jpeg" ContentType="image/jpeg"/>
  <Override PartName="/ppt/slides/slide3.xml" ContentType="application/vnd.openxmlformats-officedocument.presentationml.slide+xml"/>
  <Override PartName="/ppt/slides/slide144.xml" ContentType="application/vnd.openxmlformats-officedocument.presentationml.slide+xml"/>
  <Override PartName="/ppt/slides/slide230.xml" ContentType="application/vnd.openxmlformats-officedocument.presentationml.slide+xml"/>
  <Override PartName="/ppt/slides/slide181.xml" ContentType="application/vnd.openxmlformats-officedocument.presentationml.slide+xml"/>
  <Override PartName="/ppt/slides/slide237.xml" ContentType="application/vnd.openxmlformats-officedocument.presentationml.slide+xml"/>
  <Override PartName="/ppt/slides/slide96.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s/slide74.xml" ContentType="application/vnd.openxmlformats-officedocument.presentationml.slide+xml"/>
  <Override PartName="/ppt/slides/slide198.xml" ContentType="application/vnd.openxmlformats-officedocument.presentationml.slide+xml"/>
  <Override PartName="/ppt/slides/slide75.xml" ContentType="application/vnd.openxmlformats-officedocument.presentationml.slide+xml"/>
  <Override PartName="/ppt/slides/slide15.xml" ContentType="application/vnd.openxmlformats-officedocument.presentationml.slide+xml"/>
  <Override PartName="/ppt/slides/slide140.xml" ContentType="application/vnd.openxmlformats-officedocument.presentationml.slide+xml"/>
  <Override PartName="/ppt/slides/slide143.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224.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32.xml" ContentType="application/vnd.openxmlformats-officedocument.presentationml.slide+xml"/>
  <Override PartName="/ppt/slides/slide185.xml" ContentType="application/vnd.openxmlformats-officedocument.presentationml.slide+xml"/>
  <Override PartName="/ppt/slides/slide117.xml" ContentType="application/vnd.openxmlformats-officedocument.presentationml.slide+xml"/>
  <Override PartName="/ppt/slides/slide16.xml" ContentType="application/vnd.openxmlformats-officedocument.presentationml.slide+xml"/>
  <Override PartName="/ppt/slides/slide178.xml" ContentType="application/vnd.openxmlformats-officedocument.presentationml.slide+xml"/>
  <Override PartName="/ppt/slides/slide38.xml" ContentType="application/vnd.openxmlformats-officedocument.presentationml.slide+xml"/>
  <Override PartName="/ppt/slides/slide108.xml" ContentType="application/vnd.openxmlformats-officedocument.presentationml.slide+xml"/>
  <Override PartName="/ppt/slides/slide111.xml" ContentType="application/vnd.openxmlformats-officedocument.presentationml.slide+xml"/>
  <Override PartName="/ppt/slides/slide113.xml" ContentType="application/vnd.openxmlformats-officedocument.presentationml.slide+xml"/>
  <Override PartName="/ppt/slides/slide29.xml" ContentType="application/vnd.openxmlformats-officedocument.presentationml.slide+xml"/>
  <Override PartName="/ppt/slides/slide126.xml" ContentType="application/vnd.openxmlformats-officedocument.presentationml.slide+xml"/>
  <Override PartName="/ppt/slides/slide204.xml" ContentType="application/vnd.openxmlformats-officedocument.presentationml.slide+xml"/>
  <Override PartName="/ppt/slides/slide243.xml" ContentType="application/vnd.openxmlformats-officedocument.presentationml.slide+xml"/>
  <Default Extension="gif" ContentType="image/gif"/>
  <Override PartName="/ppt/notesSlides/notesSlide22.xml" ContentType="application/vnd.openxmlformats-officedocument.presentationml.notesSlide+xml"/>
  <Override PartName="/ppt/slides/slide22.xml" ContentType="application/vnd.openxmlformats-officedocument.presentationml.slide+xml"/>
  <Override PartName="/ppt/slides/slide85.xml" ContentType="application/vnd.openxmlformats-officedocument.presentationml.slide+xml"/>
  <Override PartName="/ppt/notesSlides/notesSlide11.xml" ContentType="application/vnd.openxmlformats-officedocument.presentationml.notesSlide+xml"/>
  <Override PartName="/ppt/slides/slide223.xml" ContentType="application/vnd.openxmlformats-officedocument.presentationml.slide+xml"/>
  <Override PartName="/ppt/slides/slide30.xml" ContentType="application/vnd.openxmlformats-officedocument.presentationml.slide+xml"/>
  <Override PartName="/ppt/slides/slide212.xml" ContentType="application/vnd.openxmlformats-officedocument.presentationml.slide+xml"/>
  <Override PartName="/ppt/slides/slide36.xml" ContentType="application/vnd.openxmlformats-officedocument.presentationml.slide+xml"/>
  <Override PartName="/ppt/slides/slide18.xml" ContentType="application/vnd.openxmlformats-officedocument.presentationml.slide+xml"/>
  <Override PartName="/ppt/notesSlides/notesSlide16.xml" ContentType="application/vnd.openxmlformats-officedocument.presentationml.notesSlide+xml"/>
  <Override PartName="/ppt/slides/slide90.xml" ContentType="application/vnd.openxmlformats-officedocument.presentationml.slide+xml"/>
  <Override PartName="/ppt/slides/slide21.xml" ContentType="application/vnd.openxmlformats-officedocument.presentationml.slide+xml"/>
  <Override PartName="/ppt/slides/slide107.xml" ContentType="application/vnd.openxmlformats-officedocument.presentationml.slide+xml"/>
  <Override PartName="/ppt/slides/slide23.xml" ContentType="application/vnd.openxmlformats-officedocument.presentationml.slide+xml"/>
  <Override PartName="/ppt/slides/slide220.xml" ContentType="application/vnd.openxmlformats-officedocument.presentationml.slide+xml"/>
  <Override PartName="/ppt/slides/slide123.xml" ContentType="application/vnd.openxmlformats-officedocument.presentationml.slide+xml"/>
  <Override PartName="/ppt/slides/slide229.xml" ContentType="application/vnd.openxmlformats-officedocument.presentationml.slide+xml"/>
  <Override PartName="/ppt/slides/slide23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65.xml" ContentType="application/vnd.openxmlformats-officedocument.presentationml.slide+xml"/>
  <Override PartName="/ppt/slides/slide151.xml" ContentType="application/vnd.openxmlformats-officedocument.presentationml.slide+xml"/>
  <Override PartName="/ppt/slides/slide24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slideLayouts/slideLayout9.xml" ContentType="application/vnd.openxmlformats-officedocument.presentationml.slideLayout+xml"/>
  <Override PartName="/ppt/slides/slide208.xml" ContentType="application/vnd.openxmlformats-officedocument.presentationml.slid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slides/slide13.xml" ContentType="application/vnd.openxmlformats-officedocument.presentationml.slide+xml"/>
  <Override PartName="/ppt/slides/slide121.xml" ContentType="application/vnd.openxmlformats-officedocument.presentationml.slide+xml"/>
  <Override PartName="/ppt/slides/slide210.xml" ContentType="application/vnd.openxmlformats-officedocument.presentationml.slide+xml"/>
  <Override PartName="/ppt/slides/slide214.xml" ContentType="application/vnd.openxmlformats-officedocument.presentationml.slide+xml"/>
  <Override PartName="/ppt/notesSlides/notesSlide17.xml" ContentType="application/vnd.openxmlformats-officedocument.presentationml.notesSlide+xml"/>
  <Override PartName="/ppt/slides/slide87.xml" ContentType="application/vnd.openxmlformats-officedocument.presentationml.slide+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s/slide89.xml" ContentType="application/vnd.openxmlformats-officedocument.presentationml.slide+xml"/>
  <Override PartName="/ppt/slides/slide184.xml" ContentType="application/vnd.openxmlformats-officedocument.presentationml.slide+xml"/>
  <Override PartName="/ppt/slides/slide217.xml" ContentType="application/vnd.openxmlformats-officedocument.presentationml.slide+xml"/>
  <Override PartName="/ppt/slides/slide249.xml" ContentType="application/vnd.openxmlformats-officedocument.presentationml.slide+xml"/>
  <Override PartName="/ppt/slideLayouts/slideLayout6.xml" ContentType="application/vnd.openxmlformats-officedocument.presentationml.slideLayout+xml"/>
  <Override PartName="/ppt/slides/slide215.xml" ContentType="application/vnd.openxmlformats-officedocument.presentationml.slide+xml"/>
  <Override PartName="/ppt/slides/slide131.xml" ContentType="application/vnd.openxmlformats-officedocument.presentationml.slide+xml"/>
  <Override PartName="/ppt/notesSlides/notesSlide43.xml" ContentType="application/vnd.openxmlformats-officedocument.presentationml.notesSlide+xml"/>
  <Override PartName="/ppt/slides/slide169.xml" ContentType="application/vnd.openxmlformats-officedocument.presentationml.slide+xml"/>
  <Override PartName="/ppt/presProps.xml" ContentType="application/vnd.openxmlformats-officedocument.presentationml.presProps+xml"/>
  <Override PartName="/ppt/notesSlides/notesSlide18.xml" ContentType="application/vnd.openxmlformats-officedocument.presentationml.notesSlide+xml"/>
  <Override PartName="/ppt/slides/slide127.xml" ContentType="application/vnd.openxmlformats-officedocument.presentationml.slide+xml"/>
  <Override PartName="/ppt/slides/slide250.xml" ContentType="application/vnd.openxmlformats-officedocument.presentationml.slide+xml"/>
  <Override PartName="/ppt/slides/slide27.xml" ContentType="application/vnd.openxmlformats-officedocument.presentationml.slide+xml"/>
  <Override PartName="/ppt/slides/slide138.xml" ContentType="application/vnd.openxmlformats-officedocument.presentationml.slide+xml"/>
  <Override PartName="/ppt/slides/slide192.xml" ContentType="application/vnd.openxmlformats-officedocument.presentationml.slide+xml"/>
  <Override PartName="/ppt/slides/slide258.xml" ContentType="application/vnd.openxmlformats-officedocument.presentationml.slide+xml"/>
  <Override PartName="/ppt/slides/slide206.xml" ContentType="application/vnd.openxmlformats-officedocument.presentationml.slide+xml"/>
  <Override PartName="/ppt/slides/slide232.xml" ContentType="application/vnd.openxmlformats-officedocument.presentationml.slide+xml"/>
  <Override PartName="/ppt/slides/slide170.xml" ContentType="application/vnd.openxmlformats-officedocument.presentationml.slide+xml"/>
  <Override PartName="/ppt/slides/slide168.xml" ContentType="application/vnd.openxmlformats-officedocument.presentationml.slide+xml"/>
  <Override PartName="/ppt/notesSlides/notesSlide10.xml" ContentType="application/vnd.openxmlformats-officedocument.presentationml.notesSlide+xml"/>
  <Override PartName="/ppt/notesSlides/notesSlide39.xml" ContentType="application/vnd.openxmlformats-officedocument.presentationml.notesSlide+xml"/>
  <Override PartName="/ppt/slides/slide150.xml" ContentType="application/vnd.openxmlformats-officedocument.presentationml.slide+xml"/>
  <Override PartName="/ppt/slides/slide67.xml" ContentType="application/vnd.openxmlformats-officedocument.presentationml.slide+xml"/>
  <Override PartName="/ppt/slides/slide100.xml" ContentType="application/vnd.openxmlformats-officedocument.presentationml.slide+xml"/>
  <Override PartName="/ppt/slides/slide12.xml" ContentType="application/vnd.openxmlformats-officedocument.presentationml.slide+xml"/>
  <Override PartName="/ppt/slides/slide256.xml" ContentType="application/vnd.openxmlformats-officedocument.presentationml.slide+xml"/>
  <Override PartName="/ppt/slides/slide46.xml" ContentType="application/vnd.openxmlformats-officedocument.presentationml.slide+xml"/>
  <Override PartName="/ppt/slides/slide191.xml" ContentType="application/vnd.openxmlformats-officedocument.presentationml.slide+xml"/>
  <Override PartName="/ppt/slides/slide203.xml" ContentType="application/vnd.openxmlformats-officedocument.presentationml.slide+xml"/>
  <Override PartName="/ppt/slides/slide190.xml" ContentType="application/vnd.openxmlformats-officedocument.presentationml.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slides/slide84.xml" ContentType="application/vnd.openxmlformats-officedocument.presentationml.slide+xml"/>
  <Override PartName="/ppt/slides/slide69.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130.xml" ContentType="application/vnd.openxmlformats-officedocument.presentationml.slide+xml"/>
  <Override PartName="/ppt/slides/slide134.xml" ContentType="application/vnd.openxmlformats-officedocument.presentationml.slide+xml"/>
  <Override PartName="/ppt/slides/slide145.xml" ContentType="application/vnd.openxmlformats-officedocument.presentationml.slide+xml"/>
  <Override PartName="/ppt/notesSlides/notesSlide34.xml" ContentType="application/vnd.openxmlformats-officedocument.presentationml.notesSlide+xml"/>
  <Override PartName="/ppt/slides/slide222.xml" ContentType="application/vnd.openxmlformats-officedocument.presentationml.slide+xml"/>
  <Override PartName="/ppt/slides/slide186.xml" ContentType="application/vnd.openxmlformats-officedocument.presentationml.slide+xml"/>
  <Override PartName="/ppt/slides/slide201.xml" ContentType="application/vnd.openxmlformats-officedocument.presentationml.slide+xml"/>
  <Override PartName="/ppt/slideLayouts/slideLayout5.xml" ContentType="application/vnd.openxmlformats-officedocument.presentationml.slideLayout+xml"/>
  <Override PartName="/ppt/slides/slide50.xml" ContentType="application/vnd.openxmlformats-officedocument.presentationml.slide+xml"/>
  <Override PartName="/ppt/slides/slide57.xml" ContentType="application/vnd.openxmlformats-officedocument.presentationml.slide+xml"/>
  <Override PartName="/ppt/slides/slide183.xml" ContentType="application/vnd.openxmlformats-officedocument.presentationml.slide+xml"/>
  <Override PartName="/ppt/notesSlides/notesSlide29.xml" ContentType="application/vnd.openxmlformats-officedocument.presentationml.notesSlide+xml"/>
  <Override PartName="/ppt/slides/slide116.xml" ContentType="application/vnd.openxmlformats-officedocument.presentationml.slide+xml"/>
  <Override PartName="/ppt/slides/slide119.xml" ContentType="application/vnd.openxmlformats-officedocument.presentationml.slide+xml"/>
  <Override PartName="/ppt/notesSlides/notesSlide7.xml" ContentType="application/vnd.openxmlformats-officedocument.presentationml.notesSlide+xml"/>
  <Override PartName="/ppt/slides/slide136.xml" ContentType="application/vnd.openxmlformats-officedocument.presentationml.slide+xml"/>
  <Override PartName="/ppt/slides/slide171.xml" ContentType="application/vnd.openxmlformats-officedocument.presentationml.slide+xml"/>
  <Override PartName="/ppt/slides/slide63.xml" ContentType="application/vnd.openxmlformats-officedocument.presentationml.slide+xml"/>
  <Override PartName="/ppt/slides/slide139.xml" ContentType="application/vnd.openxmlformats-officedocument.presentationml.slide+xml"/>
  <Override PartName="/ppt/slides/slide257.xml" ContentType="application/vnd.openxmlformats-officedocument.presentationml.slide+xml"/>
  <Override PartName="/ppt/slides/slide82.xml" ContentType="application/vnd.openxmlformats-officedocument.presentationml.slide+xml"/>
  <Override PartName="/ppt/slides/slide253.xml" ContentType="application/vnd.openxmlformats-officedocument.presentationml.slide+xml"/>
  <Override PartName="/ppt/slides/slide34.xml" ContentType="application/vnd.openxmlformats-officedocument.presentationml.slide+xml"/>
  <Override PartName="/ppt/slides/slide112.xml" ContentType="application/vnd.openxmlformats-officedocument.presentationml.slide+xml"/>
  <Override PartName="/ppt/slides/slide106.xml" ContentType="application/vnd.openxmlformats-officedocument.presentationml.slide+xml"/>
  <Override PartName="/ppt/notesSlides/notesSlide12.xml" ContentType="application/vnd.openxmlformats-officedocument.presentationml.notesSlide+xml"/>
  <Override PartName="/ppt/notesSlides/notesSlide44.xml" ContentType="application/vnd.openxmlformats-officedocument.presentationml.notesSlide+xml"/>
  <Override PartName="/ppt/slides/slide179.xml" ContentType="application/vnd.openxmlformats-officedocument.presentationml.slide+xml"/>
  <Override PartName="/ppt/slides/slide251.xml" ContentType="application/vnd.openxmlformats-officedocument.presentationml.slide+xml"/>
  <Override PartName="/ppt/slides/slide226.xml" ContentType="application/vnd.openxmlformats-officedocument.presentationml.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s/slide88.xml" ContentType="application/vnd.openxmlformats-officedocument.presentationml.slide+xml"/>
  <Override PartName="/ppt/slides/slide156.xml" ContentType="application/vnd.openxmlformats-officedocument.presentationml.slide+xml"/>
  <Override PartName="/ppt/slides/slide99.xml" ContentType="application/vnd.openxmlformats-officedocument.presentationml.slide+xml"/>
  <Override PartName="/ppt/slides/slide189.xml" ContentType="application/vnd.openxmlformats-officedocument.presentationml.slide+xml"/>
  <Override PartName="/ppt/slides/slide109.xml" ContentType="application/vnd.openxmlformats-officedocument.presentationml.slide+xml"/>
  <Override PartName="/ppt/slides/slide239.xml" ContentType="application/vnd.openxmlformats-officedocument.presentationml.slide+xml"/>
  <Override PartName="/ppt/theme/theme1.xml" ContentType="application/vnd.openxmlformats-officedocument.theme+xml"/>
  <Override PartName="/ppt/slides/slide5.xml" ContentType="application/vnd.openxmlformats-officedocument.presentationml.slide+xml"/>
  <Override PartName="/ppt/slides/slide160.xml" ContentType="application/vnd.openxmlformats-officedocument.presentationml.slide+xml"/>
  <Override PartName="/ppt/slides/slide59.xml" ContentType="application/vnd.openxmlformats-officedocument.presentationml.slide+xml"/>
  <Override PartName="/ppt/slides/slide114.xml" ContentType="application/vnd.openxmlformats-officedocument.presentationml.slide+xml"/>
  <Override PartName="/ppt/slides/slide197.xml" ContentType="application/vnd.openxmlformats-officedocument.presentationml.slide+xml"/>
  <Override PartName="/ppt/slideLayouts/slideLayout7.xml" ContentType="application/vnd.openxmlformats-officedocument.presentationml.slideLayout+xml"/>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110.xml" ContentType="application/vnd.openxmlformats-officedocument.presentationml.slide+xml"/>
  <Override PartName="/ppt/slides/slide4.xml" ContentType="application/vnd.openxmlformats-officedocument.presentationml.slide+xml"/>
  <Override PartName="/ppt/slides/slide157.xml" ContentType="application/vnd.openxmlformats-officedocument.presentationml.slide+xml"/>
  <Override PartName="/ppt/slides/slide149.xml" ContentType="application/vnd.openxmlformats-officedocument.presentationml.slide+xml"/>
  <Override PartName="/ppt/slides/slide72.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102.xml" ContentType="application/vnd.openxmlformats-officedocument.presentationml.slide+xml"/>
  <Override PartName="/ppt/slides/slide146.xml" ContentType="application/vnd.openxmlformats-officedocument.presentationml.slide+xml"/>
  <Override PartName="/ppt/slides/slide254.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162.xml" ContentType="application/vnd.openxmlformats-officedocument.presentationml.slide+xml"/>
  <Override PartName="/ppt/slides/slide164.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notesSlides/notesSlide20.xml" ContentType="application/vnd.openxmlformats-officedocument.presentationml.notesSlide+xml"/>
  <Override PartName="/ppt/slides/slide21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embedTrueTypeFonts="1">
  <p:sldMasterIdLst>
    <p:sldMasterId id="2147483648" r:id="rId1"/>
  </p:sldMasterIdLst>
  <p:notesMasterIdLst>
    <p:notesMasterId r:id="rId260"/>
  </p:notesMasterIdLst>
  <p:sldIdLst>
    <p:sldId id="256" r:id="rId2"/>
    <p:sldId id="510" r:id="rId3"/>
    <p:sldId id="511" r:id="rId4"/>
    <p:sldId id="512" r:id="rId5"/>
    <p:sldId id="513" r:id="rId6"/>
    <p:sldId id="259" r:id="rId7"/>
    <p:sldId id="262" r:id="rId8"/>
    <p:sldId id="260" r:id="rId9"/>
    <p:sldId id="514" r:id="rId10"/>
    <p:sldId id="515" r:id="rId11"/>
    <p:sldId id="263" r:id="rId12"/>
    <p:sldId id="261" r:id="rId13"/>
    <p:sldId id="264" r:id="rId14"/>
    <p:sldId id="265" r:id="rId15"/>
    <p:sldId id="266" r:id="rId16"/>
    <p:sldId id="267" r:id="rId17"/>
    <p:sldId id="268" r:id="rId18"/>
    <p:sldId id="269" r:id="rId19"/>
    <p:sldId id="270" r:id="rId20"/>
    <p:sldId id="271" r:id="rId21"/>
    <p:sldId id="273" r:id="rId22"/>
    <p:sldId id="272"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302" r:id="rId42"/>
    <p:sldId id="293" r:id="rId43"/>
    <p:sldId id="294" r:id="rId44"/>
    <p:sldId id="295" r:id="rId45"/>
    <p:sldId id="296" r:id="rId46"/>
    <p:sldId id="297" r:id="rId47"/>
    <p:sldId id="298" r:id="rId48"/>
    <p:sldId id="299" r:id="rId49"/>
    <p:sldId id="300" r:id="rId50"/>
    <p:sldId id="301" r:id="rId51"/>
    <p:sldId id="304" r:id="rId52"/>
    <p:sldId id="303"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5" r:id="rId73"/>
    <p:sldId id="324" r:id="rId74"/>
    <p:sldId id="326" r:id="rId75"/>
    <p:sldId id="517"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50" r:id="rId97"/>
    <p:sldId id="351" r:id="rId98"/>
    <p:sldId id="347" r:id="rId99"/>
    <p:sldId id="348" r:id="rId100"/>
    <p:sldId id="349"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7" r:id="rId116"/>
    <p:sldId id="366" r:id="rId117"/>
    <p:sldId id="368" r:id="rId118"/>
    <p:sldId id="369" r:id="rId119"/>
    <p:sldId id="370" r:id="rId120"/>
    <p:sldId id="371" r:id="rId121"/>
    <p:sldId id="372" r:id="rId122"/>
    <p:sldId id="373" r:id="rId123"/>
    <p:sldId id="374" r:id="rId124"/>
    <p:sldId id="375" r:id="rId125"/>
    <p:sldId id="376" r:id="rId126"/>
    <p:sldId id="377" r:id="rId127"/>
    <p:sldId id="378" r:id="rId128"/>
    <p:sldId id="379" r:id="rId129"/>
    <p:sldId id="380" r:id="rId130"/>
    <p:sldId id="381" r:id="rId131"/>
    <p:sldId id="382" r:id="rId132"/>
    <p:sldId id="383" r:id="rId133"/>
    <p:sldId id="384" r:id="rId134"/>
    <p:sldId id="385" r:id="rId135"/>
    <p:sldId id="386" r:id="rId136"/>
    <p:sldId id="387" r:id="rId137"/>
    <p:sldId id="388" r:id="rId138"/>
    <p:sldId id="389" r:id="rId139"/>
    <p:sldId id="390" r:id="rId140"/>
    <p:sldId id="391" r:id="rId141"/>
    <p:sldId id="392" r:id="rId142"/>
    <p:sldId id="393" r:id="rId143"/>
    <p:sldId id="394" r:id="rId144"/>
    <p:sldId id="395" r:id="rId145"/>
    <p:sldId id="396" r:id="rId146"/>
    <p:sldId id="397" r:id="rId147"/>
    <p:sldId id="398" r:id="rId148"/>
    <p:sldId id="399" r:id="rId149"/>
    <p:sldId id="400" r:id="rId150"/>
    <p:sldId id="401" r:id="rId151"/>
    <p:sldId id="402" r:id="rId152"/>
    <p:sldId id="403" r:id="rId153"/>
    <p:sldId id="404" r:id="rId154"/>
    <p:sldId id="405" r:id="rId155"/>
    <p:sldId id="406" r:id="rId156"/>
    <p:sldId id="407" r:id="rId157"/>
    <p:sldId id="408" r:id="rId158"/>
    <p:sldId id="409" r:id="rId159"/>
    <p:sldId id="410" r:id="rId160"/>
    <p:sldId id="411" r:id="rId161"/>
    <p:sldId id="412" r:id="rId162"/>
    <p:sldId id="413" r:id="rId163"/>
    <p:sldId id="414" r:id="rId164"/>
    <p:sldId id="415" r:id="rId165"/>
    <p:sldId id="416" r:id="rId166"/>
    <p:sldId id="417" r:id="rId167"/>
    <p:sldId id="418" r:id="rId168"/>
    <p:sldId id="419" r:id="rId169"/>
    <p:sldId id="420" r:id="rId170"/>
    <p:sldId id="421" r:id="rId171"/>
    <p:sldId id="422" r:id="rId172"/>
    <p:sldId id="423" r:id="rId173"/>
    <p:sldId id="424" r:id="rId174"/>
    <p:sldId id="425" r:id="rId175"/>
    <p:sldId id="426" r:id="rId176"/>
    <p:sldId id="427" r:id="rId177"/>
    <p:sldId id="428" r:id="rId178"/>
    <p:sldId id="429" r:id="rId179"/>
    <p:sldId id="430" r:id="rId180"/>
    <p:sldId id="431" r:id="rId181"/>
    <p:sldId id="432" r:id="rId182"/>
    <p:sldId id="433" r:id="rId183"/>
    <p:sldId id="434" r:id="rId184"/>
    <p:sldId id="435" r:id="rId185"/>
    <p:sldId id="436" r:id="rId186"/>
    <p:sldId id="437" r:id="rId187"/>
    <p:sldId id="438" r:id="rId188"/>
    <p:sldId id="439" r:id="rId189"/>
    <p:sldId id="440" r:id="rId190"/>
    <p:sldId id="441" r:id="rId191"/>
    <p:sldId id="442" r:id="rId192"/>
    <p:sldId id="443" r:id="rId193"/>
    <p:sldId id="444" r:id="rId194"/>
    <p:sldId id="445" r:id="rId195"/>
    <p:sldId id="446" r:id="rId196"/>
    <p:sldId id="447" r:id="rId197"/>
    <p:sldId id="448" r:id="rId198"/>
    <p:sldId id="449" r:id="rId199"/>
    <p:sldId id="450" r:id="rId200"/>
    <p:sldId id="451" r:id="rId201"/>
    <p:sldId id="452" r:id="rId202"/>
    <p:sldId id="453" r:id="rId203"/>
    <p:sldId id="454" r:id="rId204"/>
    <p:sldId id="455" r:id="rId205"/>
    <p:sldId id="456" r:id="rId206"/>
    <p:sldId id="457" r:id="rId207"/>
    <p:sldId id="458" r:id="rId208"/>
    <p:sldId id="459" r:id="rId209"/>
    <p:sldId id="460" r:id="rId210"/>
    <p:sldId id="461" r:id="rId211"/>
    <p:sldId id="462" r:id="rId212"/>
    <p:sldId id="463" r:id="rId213"/>
    <p:sldId id="464" r:id="rId214"/>
    <p:sldId id="466" r:id="rId215"/>
    <p:sldId id="467" r:id="rId216"/>
    <p:sldId id="468" r:id="rId217"/>
    <p:sldId id="470" r:id="rId218"/>
    <p:sldId id="469" r:id="rId219"/>
    <p:sldId id="471" r:id="rId220"/>
    <p:sldId id="472" r:id="rId221"/>
    <p:sldId id="473" r:id="rId222"/>
    <p:sldId id="474" r:id="rId223"/>
    <p:sldId id="475" r:id="rId224"/>
    <p:sldId id="476" r:id="rId225"/>
    <p:sldId id="478" r:id="rId226"/>
    <p:sldId id="479" r:id="rId227"/>
    <p:sldId id="477" r:id="rId228"/>
    <p:sldId id="480" r:id="rId229"/>
    <p:sldId id="481" r:id="rId230"/>
    <p:sldId id="483" r:id="rId231"/>
    <p:sldId id="482" r:id="rId232"/>
    <p:sldId id="484" r:id="rId233"/>
    <p:sldId id="485" r:id="rId234"/>
    <p:sldId id="486" r:id="rId235"/>
    <p:sldId id="487" r:id="rId236"/>
    <p:sldId id="488" r:id="rId237"/>
    <p:sldId id="489" r:id="rId238"/>
    <p:sldId id="490" r:id="rId239"/>
    <p:sldId id="491" r:id="rId240"/>
    <p:sldId id="492" r:id="rId241"/>
    <p:sldId id="493" r:id="rId242"/>
    <p:sldId id="494" r:id="rId243"/>
    <p:sldId id="495" r:id="rId244"/>
    <p:sldId id="496" r:id="rId245"/>
    <p:sldId id="497" r:id="rId246"/>
    <p:sldId id="498" r:id="rId247"/>
    <p:sldId id="499" r:id="rId248"/>
    <p:sldId id="500" r:id="rId249"/>
    <p:sldId id="501" r:id="rId250"/>
    <p:sldId id="502" r:id="rId251"/>
    <p:sldId id="503" r:id="rId252"/>
    <p:sldId id="504" r:id="rId253"/>
    <p:sldId id="505" r:id="rId254"/>
    <p:sldId id="506" r:id="rId255"/>
    <p:sldId id="507" r:id="rId256"/>
    <p:sldId id="508" r:id="rId257"/>
    <p:sldId id="509" r:id="rId258"/>
    <p:sldId id="516" r:id="rId259"/>
  </p:sldIdLst>
  <p:sldSz cx="9144000" cy="6858000" type="screen4x3"/>
  <p:notesSz cx="6858000" cy="9144000"/>
  <p:embeddedFontLst>
    <p:embeddedFont>
      <p:font typeface="Gill Sans MT"/>
      <p:regular r:id="rId261"/>
      <p:bold r:id="rId262"/>
      <p:italic r:id="rId263"/>
      <p:boldItalic r:id="rId264"/>
    </p:embeddedFont>
    <p:embeddedFont>
      <p:font typeface="Port Credit"/>
      <p:regular r:id="rId265"/>
      <p:bold r:id="rId266"/>
    </p:embeddedFont>
  </p:embeddedFontLst>
  <p:defaultTextStyle>
    <a:defPPr>
      <a:defRPr lang="es-ES"/>
    </a:defPPr>
    <a:lvl1pPr algn="l" rtl="0" fontAlgn="base">
      <a:spcBef>
        <a:spcPct val="0"/>
      </a:spcBef>
      <a:spcAft>
        <a:spcPct val="0"/>
      </a:spcAft>
      <a:defRPr sz="1600" kern="1200">
        <a:solidFill>
          <a:schemeClr val="tx1"/>
        </a:solidFill>
        <a:latin typeface="Arial" charset="0"/>
        <a:ea typeface="+mn-ea"/>
        <a:cs typeface="+mn-cs"/>
      </a:defRPr>
    </a:lvl1pPr>
    <a:lvl2pPr marL="457200" algn="l" rtl="0" fontAlgn="base">
      <a:spcBef>
        <a:spcPct val="0"/>
      </a:spcBef>
      <a:spcAft>
        <a:spcPct val="0"/>
      </a:spcAft>
      <a:defRPr sz="1600" kern="1200">
        <a:solidFill>
          <a:schemeClr val="tx1"/>
        </a:solidFill>
        <a:latin typeface="Arial" charset="0"/>
        <a:ea typeface="+mn-ea"/>
        <a:cs typeface="+mn-cs"/>
      </a:defRPr>
    </a:lvl2pPr>
    <a:lvl3pPr marL="914400" algn="l" rtl="0" fontAlgn="base">
      <a:spcBef>
        <a:spcPct val="0"/>
      </a:spcBef>
      <a:spcAft>
        <a:spcPct val="0"/>
      </a:spcAft>
      <a:defRPr sz="1600" kern="1200">
        <a:solidFill>
          <a:schemeClr val="tx1"/>
        </a:solidFill>
        <a:latin typeface="Arial" charset="0"/>
        <a:ea typeface="+mn-ea"/>
        <a:cs typeface="+mn-cs"/>
      </a:defRPr>
    </a:lvl3pPr>
    <a:lvl4pPr marL="1371600" algn="l" rtl="0" fontAlgn="base">
      <a:spcBef>
        <a:spcPct val="0"/>
      </a:spcBef>
      <a:spcAft>
        <a:spcPct val="0"/>
      </a:spcAft>
      <a:defRPr sz="1600" kern="1200">
        <a:solidFill>
          <a:schemeClr val="tx1"/>
        </a:solidFill>
        <a:latin typeface="Arial" charset="0"/>
        <a:ea typeface="+mn-ea"/>
        <a:cs typeface="+mn-cs"/>
      </a:defRPr>
    </a:lvl4pPr>
    <a:lvl5pPr marL="1828800" algn="l" rtl="0" fontAlgn="base">
      <a:spcBef>
        <a:spcPct val="0"/>
      </a:spcBef>
      <a:spcAft>
        <a:spcPct val="0"/>
      </a:spcAft>
      <a:defRPr sz="1600" kern="1200">
        <a:solidFill>
          <a:schemeClr val="tx1"/>
        </a:solidFill>
        <a:latin typeface="Arial" charset="0"/>
        <a:ea typeface="+mn-ea"/>
        <a:cs typeface="+mn-cs"/>
      </a:defRPr>
    </a:lvl5pPr>
    <a:lvl6pPr marL="2286000" algn="l" defTabSz="457200" rtl="0" eaLnBrk="1" latinLnBrk="0" hangingPunct="1">
      <a:defRPr sz="1600" kern="1200">
        <a:solidFill>
          <a:schemeClr val="tx1"/>
        </a:solidFill>
        <a:latin typeface="Arial" charset="0"/>
        <a:ea typeface="+mn-ea"/>
        <a:cs typeface="+mn-cs"/>
      </a:defRPr>
    </a:lvl6pPr>
    <a:lvl7pPr marL="2743200" algn="l" defTabSz="457200" rtl="0" eaLnBrk="1" latinLnBrk="0" hangingPunct="1">
      <a:defRPr sz="1600" kern="1200">
        <a:solidFill>
          <a:schemeClr val="tx1"/>
        </a:solidFill>
        <a:latin typeface="Arial" charset="0"/>
        <a:ea typeface="+mn-ea"/>
        <a:cs typeface="+mn-cs"/>
      </a:defRPr>
    </a:lvl7pPr>
    <a:lvl8pPr marL="3200400" algn="l" defTabSz="457200" rtl="0" eaLnBrk="1" latinLnBrk="0" hangingPunct="1">
      <a:defRPr sz="1600" kern="1200">
        <a:solidFill>
          <a:schemeClr val="tx1"/>
        </a:solidFill>
        <a:latin typeface="Arial" charset="0"/>
        <a:ea typeface="+mn-ea"/>
        <a:cs typeface="+mn-cs"/>
      </a:defRPr>
    </a:lvl8pPr>
    <a:lvl9pPr marL="3657600" algn="l" defTabSz="457200" rtl="0" eaLnBrk="1" latinLnBrk="0" hangingPunct="1">
      <a:defRPr sz="1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9900"/>
    <a:srgbClr val="0066FF"/>
    <a:srgbClr val="0099FF"/>
    <a:srgbClr val="66CCFF"/>
    <a:srgbClr val="3399FF"/>
    <a:srgbClr val="CD313C"/>
    <a:srgbClr val="6D609E"/>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88124" autoAdjust="0"/>
  </p:normalViewPr>
  <p:slideViewPr>
    <p:cSldViewPr snapToGrid="0">
      <p:cViewPr varScale="1">
        <p:scale>
          <a:sx n="89" d="100"/>
          <a:sy n="89" d="100"/>
        </p:scale>
        <p:origin x="-904"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86"/>
    </p:cViewPr>
  </p:sorterViewPr>
  <p:gridSpacing cx="73736200" cy="73736200"/>
</p:viewPr>
</file>

<file path=ppt/_rels/presentation.xml.rels><?xml version="1.0" encoding="UTF-8" standalone="yes"?>
<Relationships xmlns="http://schemas.openxmlformats.org/package/2006/relationships"><Relationship Id="rId133" Type="http://schemas.openxmlformats.org/officeDocument/2006/relationships/slide" Target="slides/slide132.xml"/><Relationship Id="rId121" Type="http://schemas.openxmlformats.org/officeDocument/2006/relationships/slide" Target="slides/slide120.xml"/><Relationship Id="rId178" Type="http://schemas.openxmlformats.org/officeDocument/2006/relationships/slide" Target="slides/slide177.xml"/><Relationship Id="rId267" Type="http://schemas.openxmlformats.org/officeDocument/2006/relationships/printerSettings" Target="printerSettings/printerSettings1.bin"/><Relationship Id="rId70" Type="http://schemas.openxmlformats.org/officeDocument/2006/relationships/slide" Target="slides/slide69.xml"/><Relationship Id="rId94" Type="http://schemas.openxmlformats.org/officeDocument/2006/relationships/slide" Target="slides/slide93.xml"/><Relationship Id="rId7" Type="http://schemas.openxmlformats.org/officeDocument/2006/relationships/slide" Target="slides/slide6.xml"/><Relationship Id="rId74" Type="http://schemas.openxmlformats.org/officeDocument/2006/relationships/slide" Target="slides/slide73.xml"/><Relationship Id="rId102" Type="http://schemas.openxmlformats.org/officeDocument/2006/relationships/slide" Target="slides/slide101.xml"/><Relationship Id="rId169" Type="http://schemas.openxmlformats.org/officeDocument/2006/relationships/slide" Target="slides/slide168.xml"/><Relationship Id="rId106" Type="http://schemas.openxmlformats.org/officeDocument/2006/relationships/slide" Target="slides/slide105.xml"/><Relationship Id="rId119" Type="http://schemas.openxmlformats.org/officeDocument/2006/relationships/slide" Target="slides/slide118.xml"/><Relationship Id="rId261" Type="http://schemas.openxmlformats.org/officeDocument/2006/relationships/font" Target="fonts/font1.fntdata"/><Relationship Id="rId138" Type="http://schemas.openxmlformats.org/officeDocument/2006/relationships/slide" Target="slides/slide137.xml"/><Relationship Id="rId181" Type="http://schemas.openxmlformats.org/officeDocument/2006/relationships/slide" Target="slides/slide180.xml"/><Relationship Id="rId128" Type="http://schemas.openxmlformats.org/officeDocument/2006/relationships/slide" Target="slides/slide127.xml"/><Relationship Id="rId221" Type="http://schemas.openxmlformats.org/officeDocument/2006/relationships/slide" Target="slides/slide220.xml"/><Relationship Id="rId17" Type="http://schemas.openxmlformats.org/officeDocument/2006/relationships/slide" Target="slides/slide16.xml"/><Relationship Id="rId225" Type="http://schemas.openxmlformats.org/officeDocument/2006/relationships/slide" Target="slides/slide224.xml"/><Relationship Id="rId107" Type="http://schemas.openxmlformats.org/officeDocument/2006/relationships/slide" Target="slides/slide106.xml"/><Relationship Id="rId71" Type="http://schemas.openxmlformats.org/officeDocument/2006/relationships/slide" Target="slides/slide70.xml"/><Relationship Id="rId142" Type="http://schemas.openxmlformats.org/officeDocument/2006/relationships/slide" Target="slides/slide141.xml"/><Relationship Id="rId4" Type="http://schemas.openxmlformats.org/officeDocument/2006/relationships/slide" Target="slides/slide3.xml"/><Relationship Id="rId205" Type="http://schemas.openxmlformats.org/officeDocument/2006/relationships/slide" Target="slides/slide204.xml"/><Relationship Id="rId89" Type="http://schemas.openxmlformats.org/officeDocument/2006/relationships/slide" Target="slides/slide88.xml"/><Relationship Id="rId114" Type="http://schemas.openxmlformats.org/officeDocument/2006/relationships/slide" Target="slides/slide113.xml"/><Relationship Id="rId185" Type="http://schemas.openxmlformats.org/officeDocument/2006/relationships/slide" Target="slides/slide184.xml"/><Relationship Id="rId195" Type="http://schemas.openxmlformats.org/officeDocument/2006/relationships/slide" Target="slides/slide194.xml"/><Relationship Id="rId88" Type="http://schemas.openxmlformats.org/officeDocument/2006/relationships/slide" Target="slides/slide87.xml"/><Relationship Id="rId38" Type="http://schemas.openxmlformats.org/officeDocument/2006/relationships/slide" Target="slides/slide37.xml"/><Relationship Id="rId176" Type="http://schemas.openxmlformats.org/officeDocument/2006/relationships/slide" Target="slides/slide175.xml"/><Relationship Id="rId2" Type="http://schemas.openxmlformats.org/officeDocument/2006/relationships/slide" Target="slides/slide1.xml"/><Relationship Id="rId257" Type="http://schemas.openxmlformats.org/officeDocument/2006/relationships/slide" Target="slides/slide256.xml"/><Relationship Id="rId144" Type="http://schemas.openxmlformats.org/officeDocument/2006/relationships/slide" Target="slides/slide143.xml"/><Relationship Id="rId75" Type="http://schemas.openxmlformats.org/officeDocument/2006/relationships/slide" Target="slides/slide74.xml"/><Relationship Id="rId97" Type="http://schemas.openxmlformats.org/officeDocument/2006/relationships/slide" Target="slides/slide96.xml"/><Relationship Id="rId111" Type="http://schemas.openxmlformats.org/officeDocument/2006/relationships/slide" Target="slides/slide110.xml"/><Relationship Id="rId194" Type="http://schemas.openxmlformats.org/officeDocument/2006/relationships/slide" Target="slides/slide193.xml"/><Relationship Id="rId79" Type="http://schemas.openxmlformats.org/officeDocument/2006/relationships/slide" Target="slides/slide78.xml"/><Relationship Id="rId152" Type="http://schemas.openxmlformats.org/officeDocument/2006/relationships/slide" Target="slides/slide151.xml"/><Relationship Id="rId98" Type="http://schemas.openxmlformats.org/officeDocument/2006/relationships/slide" Target="slides/slide97.xml"/><Relationship Id="rId157" Type="http://schemas.openxmlformats.org/officeDocument/2006/relationships/slide" Target="slides/slide156.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177" Type="http://schemas.openxmlformats.org/officeDocument/2006/relationships/slide" Target="slides/slide176.xml"/><Relationship Id="rId48" Type="http://schemas.openxmlformats.org/officeDocument/2006/relationships/slide" Target="slides/slide47.xml"/><Relationship Id="rId214" Type="http://schemas.openxmlformats.org/officeDocument/2006/relationships/slide" Target="slides/slide213.xml"/><Relationship Id="rId52" Type="http://schemas.openxmlformats.org/officeDocument/2006/relationships/slide" Target="slides/slide51.xml"/><Relationship Id="rId170" Type="http://schemas.openxmlformats.org/officeDocument/2006/relationships/slide" Target="slides/slide169.xml"/><Relationship Id="rId260" Type="http://schemas.openxmlformats.org/officeDocument/2006/relationships/notesMaster" Target="notesMasters/notesMaster1.xml"/><Relationship Id="rId190" Type="http://schemas.openxmlformats.org/officeDocument/2006/relationships/slide" Target="slides/slide189.xml"/><Relationship Id="rId192" Type="http://schemas.openxmlformats.org/officeDocument/2006/relationships/slide" Target="slides/slide191.xml"/><Relationship Id="rId246" Type="http://schemas.openxmlformats.org/officeDocument/2006/relationships/slide" Target="slides/slide245.xml"/><Relationship Id="rId163" Type="http://schemas.openxmlformats.org/officeDocument/2006/relationships/slide" Target="slides/slide162.xml"/><Relationship Id="rId23" Type="http://schemas.openxmlformats.org/officeDocument/2006/relationships/slide" Target="slides/slide22.xml"/><Relationship Id="rId136" Type="http://schemas.openxmlformats.org/officeDocument/2006/relationships/slide" Target="slides/slide135.xml"/><Relationship Id="rId228" Type="http://schemas.openxmlformats.org/officeDocument/2006/relationships/slide" Target="slides/slide227.xml"/><Relationship Id="rId61" Type="http://schemas.openxmlformats.org/officeDocument/2006/relationships/slide" Target="slides/slide60.xml"/><Relationship Id="rId146" Type="http://schemas.openxmlformats.org/officeDocument/2006/relationships/slide" Target="slides/slide145.xml"/><Relationship Id="rId30" Type="http://schemas.openxmlformats.org/officeDocument/2006/relationships/slide" Target="slides/slide29.xml"/><Relationship Id="rId202" Type="http://schemas.openxmlformats.org/officeDocument/2006/relationships/slide" Target="slides/slide201.xml"/><Relationship Id="rId208" Type="http://schemas.openxmlformats.org/officeDocument/2006/relationships/slide" Target="slides/slide207.xml"/><Relationship Id="rId230" Type="http://schemas.openxmlformats.org/officeDocument/2006/relationships/slide" Target="slides/slide229.xml"/><Relationship Id="rId29" Type="http://schemas.openxmlformats.org/officeDocument/2006/relationships/slide" Target="slides/slide28.xml"/><Relationship Id="rId184" Type="http://schemas.openxmlformats.org/officeDocument/2006/relationships/slide" Target="slides/slide183.xml"/><Relationship Id="rId213" Type="http://schemas.openxmlformats.org/officeDocument/2006/relationships/slide" Target="slides/slide212.xml"/><Relationship Id="rId171" Type="http://schemas.openxmlformats.org/officeDocument/2006/relationships/slide" Target="slides/slide170.xml"/><Relationship Id="rId41" Type="http://schemas.openxmlformats.org/officeDocument/2006/relationships/slide" Target="slides/slide40.xml"/><Relationship Id="rId5" Type="http://schemas.openxmlformats.org/officeDocument/2006/relationships/slide" Target="slides/slide4.xml"/><Relationship Id="rId172" Type="http://schemas.openxmlformats.org/officeDocument/2006/relationships/slide" Target="slides/slide171.xml"/><Relationship Id="rId266" Type="http://schemas.openxmlformats.org/officeDocument/2006/relationships/font" Target="fonts/font6.fntdata"/><Relationship Id="rId130" Type="http://schemas.openxmlformats.org/officeDocument/2006/relationships/slide" Target="slides/slide129.xml"/><Relationship Id="rId233" Type="http://schemas.openxmlformats.org/officeDocument/2006/relationships/slide" Target="slides/slide232.xml"/><Relationship Id="rId156" Type="http://schemas.openxmlformats.org/officeDocument/2006/relationships/slide" Target="slides/slide155.xml"/><Relationship Id="rId199" Type="http://schemas.openxmlformats.org/officeDocument/2006/relationships/slide" Target="slides/slide198.xml"/><Relationship Id="rId222" Type="http://schemas.openxmlformats.org/officeDocument/2006/relationships/slide" Target="slides/slide221.xml"/><Relationship Id="rId247" Type="http://schemas.openxmlformats.org/officeDocument/2006/relationships/slide" Target="slides/slide246.xml"/><Relationship Id="rId153" Type="http://schemas.openxmlformats.org/officeDocument/2006/relationships/slide" Target="slides/slide152.xml"/><Relationship Id="rId77" Type="http://schemas.openxmlformats.org/officeDocument/2006/relationships/slide" Target="slides/slide76.xml"/><Relationship Id="rId63" Type="http://schemas.openxmlformats.org/officeDocument/2006/relationships/slide" Target="slides/slide62.xml"/><Relationship Id="rId237" Type="http://schemas.openxmlformats.org/officeDocument/2006/relationships/slide" Target="slides/slide236.xml"/><Relationship Id="rId105" Type="http://schemas.openxmlformats.org/officeDocument/2006/relationships/slide" Target="slides/slide104.xml"/><Relationship Id="rId127" Type="http://schemas.openxmlformats.org/officeDocument/2006/relationships/slide" Target="slides/slide126.xml"/><Relationship Id="rId244" Type="http://schemas.openxmlformats.org/officeDocument/2006/relationships/slide" Target="slides/slide243.xml"/><Relationship Id="rId158" Type="http://schemas.openxmlformats.org/officeDocument/2006/relationships/slide" Target="slides/slide157.xml"/><Relationship Id="rId42" Type="http://schemas.openxmlformats.org/officeDocument/2006/relationships/slide" Target="slides/slide41.xml"/><Relationship Id="rId161" Type="http://schemas.openxmlformats.org/officeDocument/2006/relationships/slide" Target="slides/slide160.xml"/><Relationship Id="rId87" Type="http://schemas.openxmlformats.org/officeDocument/2006/relationships/slide" Target="slides/slide86.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17" Type="http://schemas.openxmlformats.org/officeDocument/2006/relationships/slide" Target="slides/slide116.xml"/><Relationship Id="rId134" Type="http://schemas.openxmlformats.org/officeDocument/2006/relationships/slide" Target="slides/slide133.xml"/><Relationship Id="rId182" Type="http://schemas.openxmlformats.org/officeDocument/2006/relationships/slide" Target="slides/slide181.xml"/><Relationship Id="rId226" Type="http://schemas.openxmlformats.org/officeDocument/2006/relationships/slide" Target="slides/slide225.xml"/><Relationship Id="rId112" Type="http://schemas.openxmlformats.org/officeDocument/2006/relationships/slide" Target="slides/slide111.xml"/><Relationship Id="rId210" Type="http://schemas.openxmlformats.org/officeDocument/2006/relationships/slide" Target="slides/slide209.xml"/><Relationship Id="rId197" Type="http://schemas.openxmlformats.org/officeDocument/2006/relationships/slide" Target="slides/slide196.xml"/><Relationship Id="rId57" Type="http://schemas.openxmlformats.org/officeDocument/2006/relationships/slide" Target="slides/slide56.xml"/><Relationship Id="rId259" Type="http://schemas.openxmlformats.org/officeDocument/2006/relationships/slide" Target="slides/slide258.xml"/><Relationship Id="rId55" Type="http://schemas.openxmlformats.org/officeDocument/2006/relationships/slide" Target="slides/slide54.xml"/><Relationship Id="rId215" Type="http://schemas.openxmlformats.org/officeDocument/2006/relationships/slide" Target="slides/slide214.xml"/><Relationship Id="rId227" Type="http://schemas.openxmlformats.org/officeDocument/2006/relationships/slide" Target="slides/slide226.xml"/><Relationship Id="rId36" Type="http://schemas.openxmlformats.org/officeDocument/2006/relationships/slide" Target="slides/slide35.xml"/><Relationship Id="rId125" Type="http://schemas.openxmlformats.org/officeDocument/2006/relationships/slide" Target="slides/slide124.xml"/><Relationship Id="rId76" Type="http://schemas.openxmlformats.org/officeDocument/2006/relationships/slide" Target="slides/slide75.xml"/><Relationship Id="rId193" Type="http://schemas.openxmlformats.org/officeDocument/2006/relationships/slide" Target="slides/slide192.xml"/><Relationship Id="rId8" Type="http://schemas.openxmlformats.org/officeDocument/2006/relationships/slide" Target="slides/slide7.xml"/><Relationship Id="rId67" Type="http://schemas.openxmlformats.org/officeDocument/2006/relationships/slide" Target="slides/slide66.xml"/><Relationship Id="rId37" Type="http://schemas.openxmlformats.org/officeDocument/2006/relationships/slide" Target="slides/slide36.xml"/><Relationship Id="rId110" Type="http://schemas.openxmlformats.org/officeDocument/2006/relationships/slide" Target="slides/slide109.xml"/><Relationship Id="rId113" Type="http://schemas.openxmlformats.org/officeDocument/2006/relationships/slide" Target="slides/slide112.xml"/><Relationship Id="rId229" Type="http://schemas.openxmlformats.org/officeDocument/2006/relationships/slide" Target="slides/slide228.xml"/><Relationship Id="rId263" Type="http://schemas.openxmlformats.org/officeDocument/2006/relationships/font" Target="fonts/font3.fntdata"/><Relationship Id="rId108" Type="http://schemas.openxmlformats.org/officeDocument/2006/relationships/slide" Target="slides/slide107.xml"/><Relationship Id="rId271" Type="http://schemas.openxmlformats.org/officeDocument/2006/relationships/tableStyles" Target="tableStyles.xml"/><Relationship Id="rId151" Type="http://schemas.openxmlformats.org/officeDocument/2006/relationships/slide" Target="slides/slide150.xml"/><Relationship Id="rId245" Type="http://schemas.openxmlformats.org/officeDocument/2006/relationships/slide" Target="slides/slide244.xml"/><Relationship Id="rId26" Type="http://schemas.openxmlformats.org/officeDocument/2006/relationships/slide" Target="slides/slide25.xml"/><Relationship Id="rId143" Type="http://schemas.openxmlformats.org/officeDocument/2006/relationships/slide" Target="slides/slide142.xml"/><Relationship Id="rId204" Type="http://schemas.openxmlformats.org/officeDocument/2006/relationships/slide" Target="slides/slide203.xml"/><Relationship Id="rId217" Type="http://schemas.openxmlformats.org/officeDocument/2006/relationships/slide" Target="slides/slide216.xml"/><Relationship Id="rId68" Type="http://schemas.openxmlformats.org/officeDocument/2006/relationships/slide" Target="slides/slide67.xml"/><Relationship Id="rId198" Type="http://schemas.openxmlformats.org/officeDocument/2006/relationships/slide" Target="slides/slide197.xml"/><Relationship Id="rId93" Type="http://schemas.openxmlformats.org/officeDocument/2006/relationships/slide" Target="slides/slide92.xml"/><Relationship Id="rId162" Type="http://schemas.openxmlformats.org/officeDocument/2006/relationships/slide" Target="slides/slide161.xml"/><Relationship Id="rId78" Type="http://schemas.openxmlformats.org/officeDocument/2006/relationships/slide" Target="slides/slide77.xml"/><Relationship Id="rId154" Type="http://schemas.openxmlformats.org/officeDocument/2006/relationships/slide" Target="slides/slide153.xml"/><Relationship Id="rId168" Type="http://schemas.openxmlformats.org/officeDocument/2006/relationships/slide" Target="slides/slide167.xml"/><Relationship Id="rId175" Type="http://schemas.openxmlformats.org/officeDocument/2006/relationships/slide" Target="slides/slide174.xml"/><Relationship Id="rId21" Type="http://schemas.openxmlformats.org/officeDocument/2006/relationships/slide" Target="slides/slide20.xml"/><Relationship Id="rId223" Type="http://schemas.openxmlformats.org/officeDocument/2006/relationships/slide" Target="slides/slide222.xml"/><Relationship Id="rId64" Type="http://schemas.openxmlformats.org/officeDocument/2006/relationships/slide" Target="slides/slide63.xml"/><Relationship Id="rId251" Type="http://schemas.openxmlformats.org/officeDocument/2006/relationships/slide" Target="slides/slide250.xml"/><Relationship Id="rId60" Type="http://schemas.openxmlformats.org/officeDocument/2006/relationships/slide" Target="slides/slide59.xml"/><Relationship Id="rId188" Type="http://schemas.openxmlformats.org/officeDocument/2006/relationships/slide" Target="slides/slide187.xml"/><Relationship Id="rId25" Type="http://schemas.openxmlformats.org/officeDocument/2006/relationships/slide" Target="slides/slide24.xml"/><Relationship Id="rId122" Type="http://schemas.openxmlformats.org/officeDocument/2006/relationships/slide" Target="slides/slide121.xml"/><Relationship Id="rId116" Type="http://schemas.openxmlformats.org/officeDocument/2006/relationships/slide" Target="slides/slide115.xml"/><Relationship Id="rId183" Type="http://schemas.openxmlformats.org/officeDocument/2006/relationships/slide" Target="slides/slide182.xml"/><Relationship Id="rId96" Type="http://schemas.openxmlformats.org/officeDocument/2006/relationships/slide" Target="slides/slide95.xml"/><Relationship Id="rId189" Type="http://schemas.openxmlformats.org/officeDocument/2006/relationships/slide" Target="slides/slide188.xml"/><Relationship Id="rId10" Type="http://schemas.openxmlformats.org/officeDocument/2006/relationships/slide" Target="slides/slide9.xml"/><Relationship Id="rId50" Type="http://schemas.openxmlformats.org/officeDocument/2006/relationships/slide" Target="slides/slide49.xml"/><Relationship Id="rId118" Type="http://schemas.openxmlformats.org/officeDocument/2006/relationships/slide" Target="slides/slide117.xml"/><Relationship Id="rId180" Type="http://schemas.openxmlformats.org/officeDocument/2006/relationships/slide" Target="slides/slide179.xml"/><Relationship Id="rId231" Type="http://schemas.openxmlformats.org/officeDocument/2006/relationships/slide" Target="slides/slide230.xml"/><Relationship Id="rId160" Type="http://schemas.openxmlformats.org/officeDocument/2006/relationships/slide" Target="slides/slide159.xml"/><Relationship Id="rId232" Type="http://schemas.openxmlformats.org/officeDocument/2006/relationships/slide" Target="slides/slide231.xml"/><Relationship Id="rId240" Type="http://schemas.openxmlformats.org/officeDocument/2006/relationships/slide" Target="slides/slide239.xml"/><Relationship Id="rId270" Type="http://schemas.openxmlformats.org/officeDocument/2006/relationships/theme" Target="theme/theme1.xml"/><Relationship Id="rId28" Type="http://schemas.openxmlformats.org/officeDocument/2006/relationships/slide" Target="slides/slide27.xml"/><Relationship Id="rId82" Type="http://schemas.openxmlformats.org/officeDocument/2006/relationships/slide" Target="slides/slide81.xml"/><Relationship Id="rId124" Type="http://schemas.openxmlformats.org/officeDocument/2006/relationships/slide" Target="slides/slide123.xml"/><Relationship Id="rId268" Type="http://schemas.openxmlformats.org/officeDocument/2006/relationships/presProps" Target="presProps.xml"/><Relationship Id="rId69" Type="http://schemas.openxmlformats.org/officeDocument/2006/relationships/slide" Target="slides/slide68.xml"/><Relationship Id="rId148" Type="http://schemas.openxmlformats.org/officeDocument/2006/relationships/slide" Target="slides/slide147.xml"/><Relationship Id="rId147" Type="http://schemas.openxmlformats.org/officeDocument/2006/relationships/slide" Target="slides/slide146.xml"/><Relationship Id="rId159" Type="http://schemas.openxmlformats.org/officeDocument/2006/relationships/slide" Target="slides/slide158.xml"/><Relationship Id="rId20" Type="http://schemas.openxmlformats.org/officeDocument/2006/relationships/slide" Target="slides/slide19.xml"/><Relationship Id="rId140" Type="http://schemas.openxmlformats.org/officeDocument/2006/relationships/slide" Target="slides/slide139.xml"/><Relationship Id="rId72" Type="http://schemas.openxmlformats.org/officeDocument/2006/relationships/slide" Target="slides/slide71.xml"/><Relationship Id="rId35" Type="http://schemas.openxmlformats.org/officeDocument/2006/relationships/slide" Target="slides/slide34.xml"/><Relationship Id="rId80" Type="http://schemas.openxmlformats.org/officeDocument/2006/relationships/slide" Target="slides/slide79.xml"/><Relationship Id="rId31" Type="http://schemas.openxmlformats.org/officeDocument/2006/relationships/slide" Target="slides/slide30.xml"/><Relationship Id="rId62" Type="http://schemas.openxmlformats.org/officeDocument/2006/relationships/slide" Target="slides/slide61.xml"/><Relationship Id="rId206" Type="http://schemas.openxmlformats.org/officeDocument/2006/relationships/slide" Target="slides/slide205.xml"/><Relationship Id="rId56" Type="http://schemas.openxmlformats.org/officeDocument/2006/relationships/slide" Target="slides/slide55.xml"/><Relationship Id="rId132" Type="http://schemas.openxmlformats.org/officeDocument/2006/relationships/slide" Target="slides/slide131.xml"/><Relationship Id="rId253" Type="http://schemas.openxmlformats.org/officeDocument/2006/relationships/slide" Target="slides/slide252.xml"/><Relationship Id="rId32" Type="http://schemas.openxmlformats.org/officeDocument/2006/relationships/slide" Target="slides/slide31.xml"/><Relationship Id="rId13" Type="http://schemas.openxmlformats.org/officeDocument/2006/relationships/slide" Target="slides/slide12.xml"/><Relationship Id="rId191" Type="http://schemas.openxmlformats.org/officeDocument/2006/relationships/slide" Target="slides/slide190.xml"/><Relationship Id="rId219" Type="http://schemas.openxmlformats.org/officeDocument/2006/relationships/slide" Target="slides/slide218.xml"/><Relationship Id="rId258" Type="http://schemas.openxmlformats.org/officeDocument/2006/relationships/slide" Target="slides/slide257.xml"/><Relationship Id="rId54" Type="http://schemas.openxmlformats.org/officeDocument/2006/relationships/slide" Target="slides/slide53.xml"/><Relationship Id="rId101" Type="http://schemas.openxmlformats.org/officeDocument/2006/relationships/slide" Target="slides/slide100.xml"/><Relationship Id="rId256" Type="http://schemas.openxmlformats.org/officeDocument/2006/relationships/slide" Target="slides/slide255.xml"/><Relationship Id="rId248" Type="http://schemas.openxmlformats.org/officeDocument/2006/relationships/slide" Target="slides/slide247.xml"/><Relationship Id="rId155" Type="http://schemas.openxmlformats.org/officeDocument/2006/relationships/slide" Target="slides/slide154.xml"/><Relationship Id="rId203" Type="http://schemas.openxmlformats.org/officeDocument/2006/relationships/slide" Target="slides/slide202.xml"/><Relationship Id="rId235" Type="http://schemas.openxmlformats.org/officeDocument/2006/relationships/slide" Target="slides/slide234.xml"/><Relationship Id="rId239" Type="http://schemas.openxmlformats.org/officeDocument/2006/relationships/slide" Target="slides/slide238.xml"/><Relationship Id="rId269" Type="http://schemas.openxmlformats.org/officeDocument/2006/relationships/viewProps" Target="viewProps.xml"/><Relationship Id="rId166" Type="http://schemas.openxmlformats.org/officeDocument/2006/relationships/slide" Target="slides/slide165.xml"/><Relationship Id="rId53" Type="http://schemas.openxmlformats.org/officeDocument/2006/relationships/slide" Target="slides/slide52.xml"/><Relationship Id="rId84" Type="http://schemas.openxmlformats.org/officeDocument/2006/relationships/slide" Target="slides/slide83.xml"/><Relationship Id="rId186" Type="http://schemas.openxmlformats.org/officeDocument/2006/relationships/slide" Target="slides/slide185.xml"/><Relationship Id="rId216" Type="http://schemas.openxmlformats.org/officeDocument/2006/relationships/slide" Target="slides/slide215.xml"/><Relationship Id="rId83" Type="http://schemas.openxmlformats.org/officeDocument/2006/relationships/slide" Target="slides/slide82.xml"/><Relationship Id="rId173" Type="http://schemas.openxmlformats.org/officeDocument/2006/relationships/slide" Target="slides/slide172.xml"/><Relationship Id="rId252" Type="http://schemas.openxmlformats.org/officeDocument/2006/relationships/slide" Target="slides/slide251.xml"/><Relationship Id="rId243" Type="http://schemas.openxmlformats.org/officeDocument/2006/relationships/slide" Target="slides/slide242.xml"/><Relationship Id="rId220" Type="http://schemas.openxmlformats.org/officeDocument/2006/relationships/slide" Target="slides/slide219.xml"/><Relationship Id="rId22" Type="http://schemas.openxmlformats.org/officeDocument/2006/relationships/slide" Target="slides/slide21.xml"/><Relationship Id="rId207" Type="http://schemas.openxmlformats.org/officeDocument/2006/relationships/slide" Target="slides/slide206.xml"/><Relationship Id="rId95" Type="http://schemas.openxmlformats.org/officeDocument/2006/relationships/slide" Target="slides/slide94.xml"/><Relationship Id="rId264" Type="http://schemas.openxmlformats.org/officeDocument/2006/relationships/font" Target="fonts/font4.fntdata"/><Relationship Id="rId39" Type="http://schemas.openxmlformats.org/officeDocument/2006/relationships/slide" Target="slides/slide38.xml"/><Relationship Id="rId201" Type="http://schemas.openxmlformats.org/officeDocument/2006/relationships/slide" Target="slides/slide200.xml"/><Relationship Id="rId43" Type="http://schemas.openxmlformats.org/officeDocument/2006/relationships/slide" Target="slides/slide42.xml"/><Relationship Id="rId179" Type="http://schemas.openxmlformats.org/officeDocument/2006/relationships/slide" Target="slides/slide178.xml"/><Relationship Id="rId209" Type="http://schemas.openxmlformats.org/officeDocument/2006/relationships/slide" Target="slides/slide208.xml"/><Relationship Id="rId104" Type="http://schemas.openxmlformats.org/officeDocument/2006/relationships/slide" Target="slides/slide103.xml"/><Relationship Id="rId165" Type="http://schemas.openxmlformats.org/officeDocument/2006/relationships/slide" Target="slides/slide164.xml"/><Relationship Id="rId187" Type="http://schemas.openxmlformats.org/officeDocument/2006/relationships/slide" Target="slides/slide186.xml"/><Relationship Id="rId211" Type="http://schemas.openxmlformats.org/officeDocument/2006/relationships/slide" Target="slides/slide210.xml"/><Relationship Id="rId90" Type="http://schemas.openxmlformats.org/officeDocument/2006/relationships/slide" Target="slides/slide89.xml"/><Relationship Id="rId262" Type="http://schemas.openxmlformats.org/officeDocument/2006/relationships/font" Target="fonts/font2.fntdata"/><Relationship Id="rId85" Type="http://schemas.openxmlformats.org/officeDocument/2006/relationships/slide" Target="slides/slide84.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99" Type="http://schemas.openxmlformats.org/officeDocument/2006/relationships/slide" Target="slides/slide98.xml"/><Relationship Id="rId14" Type="http://schemas.openxmlformats.org/officeDocument/2006/relationships/slide" Target="slides/slide13.xml"/><Relationship Id="rId103" Type="http://schemas.openxmlformats.org/officeDocument/2006/relationships/slide" Target="slides/slide102.xml"/><Relationship Id="rId92" Type="http://schemas.openxmlformats.org/officeDocument/2006/relationships/slide" Target="slides/slide91.xml"/><Relationship Id="rId45" Type="http://schemas.openxmlformats.org/officeDocument/2006/relationships/slide" Target="slides/slide44.xml"/><Relationship Id="rId58" Type="http://schemas.openxmlformats.org/officeDocument/2006/relationships/slide" Target="slides/slide57.xml"/><Relationship Id="rId73" Type="http://schemas.openxmlformats.org/officeDocument/2006/relationships/slide" Target="slides/slide72.xml"/><Relationship Id="rId150" Type="http://schemas.openxmlformats.org/officeDocument/2006/relationships/slide" Target="slides/slide149.xml"/><Relationship Id="rId145" Type="http://schemas.openxmlformats.org/officeDocument/2006/relationships/slide" Target="slides/slide144.xml"/><Relationship Id="rId234" Type="http://schemas.openxmlformats.org/officeDocument/2006/relationships/slide" Target="slides/slide233.xml"/><Relationship Id="rId149" Type="http://schemas.openxmlformats.org/officeDocument/2006/relationships/slide" Target="slides/slide148.xml"/><Relationship Id="rId129" Type="http://schemas.openxmlformats.org/officeDocument/2006/relationships/slide" Target="slides/slide128.xml"/><Relationship Id="rId19" Type="http://schemas.openxmlformats.org/officeDocument/2006/relationships/slide" Target="slides/slide18.xml"/><Relationship Id="rId120" Type="http://schemas.openxmlformats.org/officeDocument/2006/relationships/slide" Target="slides/slide119.xml"/><Relationship Id="rId126" Type="http://schemas.openxmlformats.org/officeDocument/2006/relationships/slide" Target="slides/slide125.xml"/><Relationship Id="rId109" Type="http://schemas.openxmlformats.org/officeDocument/2006/relationships/slide" Target="slides/slide108.xml"/><Relationship Id="rId46" Type="http://schemas.openxmlformats.org/officeDocument/2006/relationships/slide" Target="slides/slide45.xml"/><Relationship Id="rId86" Type="http://schemas.openxmlformats.org/officeDocument/2006/relationships/slide" Target="slides/slide85.xml"/><Relationship Id="rId59" Type="http://schemas.openxmlformats.org/officeDocument/2006/relationships/slide" Target="slides/slide58.xml"/><Relationship Id="rId51" Type="http://schemas.openxmlformats.org/officeDocument/2006/relationships/slide" Target="slides/slide50.xml"/><Relationship Id="rId66" Type="http://schemas.openxmlformats.org/officeDocument/2006/relationships/slide" Target="slides/slide65.xml"/><Relationship Id="rId81" Type="http://schemas.openxmlformats.org/officeDocument/2006/relationships/slide" Target="slides/slide80.xml"/><Relationship Id="rId34" Type="http://schemas.openxmlformats.org/officeDocument/2006/relationships/slide" Target="slides/slide33.xml"/><Relationship Id="rId135" Type="http://schemas.openxmlformats.org/officeDocument/2006/relationships/slide" Target="slides/slide134.xml"/><Relationship Id="rId40" Type="http://schemas.openxmlformats.org/officeDocument/2006/relationships/slide" Target="slides/slide39.xml"/><Relationship Id="rId200" Type="http://schemas.openxmlformats.org/officeDocument/2006/relationships/slide" Target="slides/slide199.xml"/><Relationship Id="rId212" Type="http://schemas.openxmlformats.org/officeDocument/2006/relationships/slide" Target="slides/slide211.xml"/><Relationship Id="rId224" Type="http://schemas.openxmlformats.org/officeDocument/2006/relationships/slide" Target="slides/slide223.xml"/><Relationship Id="rId139" Type="http://schemas.openxmlformats.org/officeDocument/2006/relationships/slide" Target="slides/slide138.xml"/><Relationship Id="rId238" Type="http://schemas.openxmlformats.org/officeDocument/2006/relationships/slide" Target="slides/slide237.xml"/><Relationship Id="rId241" Type="http://schemas.openxmlformats.org/officeDocument/2006/relationships/slide" Target="slides/slide240.xml"/><Relationship Id="rId218" Type="http://schemas.openxmlformats.org/officeDocument/2006/relationships/slide" Target="slides/slide217.xml"/><Relationship Id="rId249" Type="http://schemas.openxmlformats.org/officeDocument/2006/relationships/slide" Target="slides/slide248.xml"/><Relationship Id="rId250" Type="http://schemas.openxmlformats.org/officeDocument/2006/relationships/slide" Target="slides/slide249.xml"/><Relationship Id="rId254" Type="http://schemas.openxmlformats.org/officeDocument/2006/relationships/slide" Target="slides/slide253.xml"/><Relationship Id="rId65" Type="http://schemas.openxmlformats.org/officeDocument/2006/relationships/slide" Target="slides/slide64.xml"/><Relationship Id="rId141" Type="http://schemas.openxmlformats.org/officeDocument/2006/relationships/slide" Target="slides/slide140.xml"/><Relationship Id="rId174" Type="http://schemas.openxmlformats.org/officeDocument/2006/relationships/slide" Target="slides/slide173.xml"/><Relationship Id="rId12" Type="http://schemas.openxmlformats.org/officeDocument/2006/relationships/slide" Target="slides/slide11.xml"/><Relationship Id="rId164" Type="http://schemas.openxmlformats.org/officeDocument/2006/relationships/slide" Target="slides/slide163.xml"/><Relationship Id="rId255" Type="http://schemas.openxmlformats.org/officeDocument/2006/relationships/slide" Target="slides/slide254.xml"/><Relationship Id="rId137" Type="http://schemas.openxmlformats.org/officeDocument/2006/relationships/slide" Target="slides/slide136.xml"/><Relationship Id="rId3" Type="http://schemas.openxmlformats.org/officeDocument/2006/relationships/slide" Target="slides/slide2.xml"/><Relationship Id="rId196" Type="http://schemas.openxmlformats.org/officeDocument/2006/relationships/slide" Target="slides/slide195.xml"/><Relationship Id="rId123" Type="http://schemas.openxmlformats.org/officeDocument/2006/relationships/slide" Target="slides/slide122.xml"/><Relationship Id="rId100" Type="http://schemas.openxmlformats.org/officeDocument/2006/relationships/slide" Target="slides/slide99.xml"/><Relationship Id="rId11" Type="http://schemas.openxmlformats.org/officeDocument/2006/relationships/slide" Target="slides/slide10.xml"/><Relationship Id="rId115" Type="http://schemas.openxmlformats.org/officeDocument/2006/relationships/slide" Target="slides/slide114.xml"/><Relationship Id="rId16" Type="http://schemas.openxmlformats.org/officeDocument/2006/relationships/slide" Target="slides/slide15.xml"/><Relationship Id="rId33" Type="http://schemas.openxmlformats.org/officeDocument/2006/relationships/slide" Target="slides/slide32.xml"/><Relationship Id="rId91" Type="http://schemas.openxmlformats.org/officeDocument/2006/relationships/slide" Target="slides/slide90.xml"/><Relationship Id="rId131" Type="http://schemas.openxmlformats.org/officeDocument/2006/relationships/slide" Target="slides/slide130.xml"/><Relationship Id="rId167" Type="http://schemas.openxmlformats.org/officeDocument/2006/relationships/slide" Target="slides/slide166.xml"/><Relationship Id="rId15" Type="http://schemas.openxmlformats.org/officeDocument/2006/relationships/slide" Target="slides/slide14.xml"/><Relationship Id="rId236" Type="http://schemas.openxmlformats.org/officeDocument/2006/relationships/slide" Target="slides/slide235.xml"/><Relationship Id="rId265" Type="http://schemas.openxmlformats.org/officeDocument/2006/relationships/font" Target="fonts/font5.fntdata"/><Relationship Id="rId242" Type="http://schemas.openxmlformats.org/officeDocument/2006/relationships/slide" Target="slides/slide2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MX"/>
          </a:p>
        </p:txBody>
      </p:sp>
      <p:sp>
        <p:nvSpPr>
          <p:cNvPr id="348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MX"/>
          </a:p>
        </p:txBody>
      </p:sp>
      <p:sp>
        <p:nvSpPr>
          <p:cNvPr id="266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348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MX"/>
          </a:p>
        </p:txBody>
      </p:sp>
      <p:sp>
        <p:nvSpPr>
          <p:cNvPr id="348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D0B211C-56CA-8A4B-83EC-3E5D03B3F2DE}" type="slidenum">
              <a:rPr lang="es-ES"/>
              <a:pPr/>
              <a:t>‹Nr.›</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7266" name="1 Marcador de imagen de diapositiva"/>
          <p:cNvSpPr>
            <a:spLocks noGrp="1" noRot="1" noChangeAspect="1" noTextEdit="1"/>
          </p:cNvSpPr>
          <p:nvPr>
            <p:ph type="sldImg"/>
          </p:nvPr>
        </p:nvSpPr>
        <p:spPr>
          <a:ln/>
        </p:spPr>
      </p:sp>
      <p:sp>
        <p:nvSpPr>
          <p:cNvPr id="267267" name="2 Marcador de notas"/>
          <p:cNvSpPr>
            <a:spLocks noGrp="1"/>
          </p:cNvSpPr>
          <p:nvPr>
            <p:ph type="body" idx="1"/>
          </p:nvPr>
        </p:nvSpPr>
        <p:spPr>
          <a:noFill/>
          <a:ln/>
        </p:spPr>
        <p:txBody>
          <a:bodyPr/>
          <a:lstStyle/>
          <a:p>
            <a:pPr eaLnBrk="1" hangingPunct="1"/>
            <a:endParaRPr lang="es-MX"/>
          </a:p>
        </p:txBody>
      </p:sp>
      <p:sp>
        <p:nvSpPr>
          <p:cNvPr id="267268" name="3 Marcador de número de diapositiva"/>
          <p:cNvSpPr>
            <a:spLocks noGrp="1"/>
          </p:cNvSpPr>
          <p:nvPr>
            <p:ph type="sldNum" sz="quarter" idx="5"/>
          </p:nvPr>
        </p:nvSpPr>
        <p:spPr>
          <a:noFill/>
        </p:spPr>
        <p:txBody>
          <a:bodyPr/>
          <a:lstStyle/>
          <a:p>
            <a:fld id="{A713EBF4-38B4-9743-8C46-253848B7B864}" type="slidenum">
              <a:rPr lang="es-ES"/>
              <a:pPr/>
              <a:t>20</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D3AE17E0-FB07-F84A-B932-8DD54A7A3B7A}" type="slidenum">
              <a:rPr lang="es-ES"/>
              <a:pPr/>
              <a:t>60</a:t>
            </a:fld>
            <a:endParaRPr lang="es-ES"/>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MX" b="1"/>
              <a:t>	</a:t>
            </a:r>
            <a:r>
              <a:rPr lang="es-MX"/>
              <a:t>Ayudar a crear una previsión de todas las necesidades del esfuerzo al verlo en perspectiva</a:t>
            </a:r>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BCE5FA6E-EC48-B54D-9ECE-B67CD041E56F}" type="slidenum">
              <a:rPr lang="es-ES"/>
              <a:pPr/>
              <a:t>61</a:t>
            </a:fld>
            <a:endParaRPr lang="es-ES"/>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MX" b="1"/>
              <a:t>	</a:t>
            </a:r>
            <a:r>
              <a:rPr lang="es-MX"/>
              <a:t>Ayudar a crear una previsión de todas las necesidades del esfuerzo al verlo en perspectiva</a:t>
            </a:r>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F83B2D75-B03E-6D42-AB94-7FDEE8469B15}" type="slidenum">
              <a:rPr lang="es-ES"/>
              <a:pPr/>
              <a:t>62</a:t>
            </a:fld>
            <a:endParaRPr lang="es-ES"/>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MX" b="1"/>
              <a:t>	</a:t>
            </a:r>
            <a:r>
              <a:rPr lang="es-MX"/>
              <a:t>Ayudar a crear una previsión de todas las necesidades del esfuerzo al verlo en perspectiva</a:t>
            </a:r>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AA6EB72C-7735-A242-AB4E-AADC819D8075}" type="slidenum">
              <a:rPr lang="es-ES"/>
              <a:pPr/>
              <a:t>63</a:t>
            </a:fld>
            <a:endParaRPr lang="es-ES"/>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MX" b="1"/>
              <a:t>	</a:t>
            </a:r>
            <a:r>
              <a:rPr lang="es-MX"/>
              <a:t>Ayudar a crear una previsión de todas las necesidades del esfuerzo al verlo en perspectiva</a:t>
            </a:r>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7E605164-CB9E-364F-BCE9-FC05010E82A5}" type="slidenum">
              <a:rPr lang="es-ES"/>
              <a:pPr/>
              <a:t>65</a:t>
            </a:fld>
            <a:endParaRPr lang="es-ES"/>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MX" sz="1000" b="1"/>
              <a:t>	R</a:t>
            </a:r>
            <a:r>
              <a:rPr lang="es-MX" sz="1000"/>
              <a:t>esaltar la importancia de hacer una lista clave de prospectos y sugerir las maneras de asegurar nombres con el propósito de enviarles correo y visitarlos.</a:t>
            </a:r>
          </a:p>
          <a:p>
            <a:pPr eaLnBrk="1" hangingPunct="1"/>
            <a:r>
              <a:rPr lang="es-MX" sz="1000"/>
              <a:t>Casi todos los vendedores de hoy trabajan el método del contacto y no se confían de las oportunidades ocasionales de ventas incidentales con clientes de piso.   La lista preferida de prospectos máximos es la clave.   Los vendedores toman la iniciativa de buscar y contactar el cliente en prospecto personalmente.   Aunque el evangelismo no debería operar basado en las altas técnicas de presión no por eso no se debe aprender una lección invaluable del principio involucrado.   El evangelista, también, debe operar con propósito y dirección más que con una actitud de opción esperanzadora.</a:t>
            </a:r>
          </a:p>
          <a:p>
            <a:pPr eaLnBrk="1" hangingPunct="1"/>
            <a:r>
              <a:rPr lang="es-MX" sz="1000"/>
              <a:t>Los miembros de nuestra iglesia forman una unión entre el gran número de prospectos interesados pero desconocidos y el evangelista.   Un campo rico de esfuerzos se abre para él antes que la campaña empiece a rodar públicamente.   Ignorar esto es darle pie a la derrota innecesaria antes de haber iniciado.  Capitalizarlo será asegurar una cosecha aun si pocos no miembros asisten a la conferencia.</a:t>
            </a:r>
          </a:p>
          <a:p>
            <a:pPr eaLnBrk="1" hangingPunct="1"/>
            <a:r>
              <a:rPr lang="es-MX" sz="1000"/>
              <a:t>	Reuniones bien atendidas algunas veces han fallado en producir cosecha porque el encargado desperdició asegurar los nombres de aquellos que asistían.  Tal actitud lo tienta a uno a creer que la parte en cuestión mira su personalidad atrayente como invencible para asegurar decisiones.  Algunos hacen decisiones por Cristo sin contacto personal previo, pero pronto se darán cuenta que la óptima cosecha será asegurada a través de una unión de predicación pública y visitación personal.</a:t>
            </a:r>
            <a:r>
              <a:rPr lang="es-ES" sz="100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29FC98AD-0ED9-924A-A144-04DA08156A7F}" type="slidenum">
              <a:rPr lang="es-ES"/>
              <a:pPr/>
              <a:t>66</a:t>
            </a:fld>
            <a:endParaRPr lang="es-ES"/>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MX" sz="1000" b="1"/>
              <a:t>	R</a:t>
            </a:r>
            <a:r>
              <a:rPr lang="es-MX" sz="1000"/>
              <a:t>esaltar la importancia de hacer una lista clave de prospectos y sugerir las maneras de asegurar nombres con el propósito de enviarles correo y visitarlos.</a:t>
            </a:r>
          </a:p>
          <a:p>
            <a:pPr eaLnBrk="1" hangingPunct="1"/>
            <a:r>
              <a:rPr lang="es-MX" sz="1000"/>
              <a:t>Casi todos los vendedores de hoy trabajan el método del contacto y no se confían de las oportunidades ocasionales de ventas incidentales con clientes de piso.   La lista preferida de prospectos máximos es la clave.   Los vendedores toman la iniciativa de buscar y contactar el cliente en prospecto personalmente.   Aunque el evangelismo no debería operar basado en las altas técnicas de presión no por eso no se debe aprender una lección invaluable del principio involucrado.   El evangelista, también, debe operar con propósito y dirección más que con una actitud de opción esperanzadora.</a:t>
            </a:r>
          </a:p>
          <a:p>
            <a:pPr eaLnBrk="1" hangingPunct="1"/>
            <a:r>
              <a:rPr lang="es-MX" sz="1000"/>
              <a:t>Los miembros de nuestra iglesia forman una unión entre el gran número de prospectos interesados pero desconocidos y el evangelista.   Un campo rico de esfuerzos se abre para él antes que la campaña empiece a rodar públicamente.   Ignorar esto es darle pie a la derrota innecesaria antes de haber iniciado.  Capitalizarlo será asegurar una cosecha aun si pocos no miembros asisten a la conferencia.</a:t>
            </a:r>
          </a:p>
          <a:p>
            <a:pPr eaLnBrk="1" hangingPunct="1"/>
            <a:r>
              <a:rPr lang="es-MX" sz="1000"/>
              <a:t>	Reuniones bien atendidas algunas veces han fallado en producir cosecha porque el encargado desperdició asegurar los nombres de aquellos que asistían.  Tal actitud lo tienta a uno a creer que la parte en cuestión mira su personalidad atrayente como invencible para asegurar decisiones.  Algunos hacen decisiones por Cristo sin contacto personal previo, pero pronto se darán cuenta que la óptima cosecha será asegurada a través de una unión de predicación pública y visitación personal.</a:t>
            </a:r>
            <a:r>
              <a:rPr lang="es-ES" sz="1000"/>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0DA78660-6269-7344-A78E-0BA672065E72}" type="slidenum">
              <a:rPr lang="es-ES"/>
              <a:pPr/>
              <a:t>67</a:t>
            </a:fld>
            <a:endParaRPr lang="es-ES"/>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MX" sz="1000" b="1"/>
              <a:t>	R</a:t>
            </a:r>
            <a:r>
              <a:rPr lang="es-MX" sz="1000"/>
              <a:t>esaltar la importancia de hacer una lista clave de prospectos y sugerir las maneras de asegurar nombres con el propósito de enviarles correo y visitarlos.</a:t>
            </a:r>
          </a:p>
          <a:p>
            <a:pPr eaLnBrk="1" hangingPunct="1"/>
            <a:r>
              <a:rPr lang="es-MX" sz="1000"/>
              <a:t>Casi todos los vendedores de hoy trabajan el método del contacto y no se confían de las oportunidades ocasionales de ventas incidentales con clientes de piso.   La lista preferida de prospectos máximos es la clave.   Los vendedores toman la iniciativa de buscar y contactar el cliente en prospecto personalmente.   Aunque el evangelismo no debería operar basado en las altas técnicas de presión no por eso no se debe aprender una lección invaluable del principio involucrado.   El evangelista, también, debe operar con propósito y dirección más que con una actitud de opción esperanzadora.</a:t>
            </a:r>
          </a:p>
          <a:p>
            <a:pPr eaLnBrk="1" hangingPunct="1"/>
            <a:r>
              <a:rPr lang="es-MX" sz="1000"/>
              <a:t>Los miembros de nuestra iglesia forman una unión entre el gran número de prospectos interesados pero desconocidos y el evangelista.   Un campo rico de esfuerzos se abre para él antes que la campaña empiece a rodar públicamente.   Ignorar esto es darle pie a la derrota innecesaria antes de haber iniciado.  Capitalizarlo será asegurar una cosecha aun si pocos no miembros asisten a la conferencia.</a:t>
            </a:r>
          </a:p>
          <a:p>
            <a:pPr eaLnBrk="1" hangingPunct="1"/>
            <a:r>
              <a:rPr lang="es-MX" sz="1000"/>
              <a:t>	Reuniones bien atendidas algunas veces han fallado en producir cosecha porque el encargado desperdició asegurar los nombres de aquellos que asistían.  Tal actitud lo tienta a uno a creer que la parte en cuestión mira su personalidad atrayente como invencible para asegurar decisiones.  Algunos hacen decisiones por Cristo sin contacto personal previo, pero pronto se darán cuenta que la óptima cosecha será asegurada a través de una unión de predicación pública y visitación personal.</a:t>
            </a:r>
            <a:r>
              <a:rPr lang="es-ES" sz="1000"/>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89A817BA-F641-9444-A6F7-1BDD32A882A9}" type="slidenum">
              <a:rPr lang="es-ES"/>
              <a:pPr/>
              <a:t>71</a:t>
            </a:fld>
            <a:endParaRPr lang="es-ES"/>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r>
              <a:rPr lang="es-MX" sz="1100"/>
              <a:t>Este es uno de los medios más efectivos para asegurar los nombres</a:t>
            </a:r>
            <a:endParaRPr lang="es-ES" sz="11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700E9599-96FA-5C49-8140-69E83556D9B4}" type="slidenum">
              <a:rPr lang="es-ES"/>
              <a:pPr/>
              <a:t>72</a:t>
            </a:fld>
            <a:endParaRPr lang="es-ES"/>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r>
              <a:rPr lang="es-MX" sz="1100"/>
              <a:t>Este es uno de los medios más efectivos para asegurar los nombres</a:t>
            </a:r>
            <a:endParaRPr lang="es-ES" sz="11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A751EC40-BCFD-4140-8EF0-97E3302B9746}" type="slidenum">
              <a:rPr lang="es-ES"/>
              <a:pPr/>
              <a:t>74</a:t>
            </a:fld>
            <a:endParaRPr lang="es-ES"/>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noFill/>
          <a:ln/>
        </p:spPr>
        <p:txBody>
          <a:bodyPr/>
          <a:lstStyle/>
          <a:p>
            <a:pPr eaLnBrk="1" hangingPunct="1"/>
            <a:r>
              <a:rPr lang="es-MX" sz="1000" b="1"/>
              <a:t>Propósito del Estudio</a:t>
            </a:r>
            <a:endParaRPr lang="es-ES" sz="1000"/>
          </a:p>
          <a:p>
            <a:pPr eaLnBrk="1" hangingPunct="1"/>
            <a:r>
              <a:rPr lang="es-ES" sz="1000"/>
              <a:t>	Establecer principios para planear y manejar las finanzas de las campañas </a:t>
            </a:r>
          </a:p>
          <a:p>
            <a:pPr eaLnBrk="1" hangingPunct="1"/>
            <a:r>
              <a:rPr lang="es-ES" sz="1000"/>
              <a:t>La preparación de un presupuesto evangelístico es uno de los puntos mayores en la planeación de una serie evengelística.  Para el principiante sin duda aparecerá muy grande, místico y parecerá imposible determinar todas las necesidades financieras que se necesitan y calcular la ofrenda que debe ingresar con mucho tiempo de anticipación antes de la reunión de apertura.  Los métodos serán discutidos en esta unidad para ayudar a planear este punto importante, pero más relevante que la técnica son los principios de esfuerzos de financiación espiritual.</a:t>
            </a:r>
            <a:endParaRPr lang="es-MX" sz="1000"/>
          </a:p>
          <a:p>
            <a:pPr eaLnBrk="1" hangingPunct="1"/>
            <a:r>
              <a:rPr lang="es-MX" sz="1000"/>
              <a:t>	Es algo muy serio manejar dinero para el Señor.  Una mayordomía se le confía al obrero y él deberá recordar que rendirá cuentas al Señor.   El dinero que él maneja a menudo representa el sacrificio de una parte de la gente que se ha negado a sí mismos de algunas comodidades que con ese dinero hubieran podido obtener.  Deberá buscar economizar en gastos mientras evita la miseria que opacará la efectividad de la serie.   Es más importante invertir sabiamente que amontonar dinero.</a:t>
            </a:r>
          </a:p>
          <a:p>
            <a:pPr eaLnBrk="1" hangingPunct="1"/>
            <a:r>
              <a:rPr lang="es-MX" sz="1000"/>
              <a:t>	La responsabilidad de la mayordomía  aumenta con la experiencia.   Un pequeño gasto de los medios para la primera campaña será el examen de la ingeniosidad del hombre y también indicará a la Asociación/Misión si él puede ser de confianza para responsabilidades más grandes.   Fidelidad en pequeños esfuerzos guiará a amplia influencia y efectividad en grandes series mientras el obrero crece en experiencia.</a:t>
            </a:r>
            <a:endParaRPr lang="es-ES" sz="10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953E99ED-DE0A-FC44-B1F9-E48B5D152721}" type="slidenum">
              <a:rPr lang="es-ES"/>
              <a:pPr/>
              <a:t>29</a:t>
            </a:fld>
            <a:endParaRPr lang="es-ES"/>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lnSpc>
                <a:spcPct val="90000"/>
              </a:lnSpc>
            </a:pPr>
            <a:r>
              <a:rPr lang="es-ES" b="1"/>
              <a:t>Propósito del estudio</a:t>
            </a:r>
          </a:p>
          <a:p>
            <a:pPr eaLnBrk="1" hangingPunct="1">
              <a:lnSpc>
                <a:spcPct val="90000"/>
              </a:lnSpc>
            </a:pPr>
            <a:r>
              <a:rPr lang="es-ES"/>
              <a:t>Explorar los lugares a los que el ministro tiene acceso para preparar su iglesia sicológicamente para el esfuerzo evangelístico.</a:t>
            </a:r>
            <a:endParaRPr lang="es-ES" sz="1000"/>
          </a:p>
          <a:p>
            <a:pPr eaLnBrk="1" hangingPunct="1">
              <a:lnSpc>
                <a:spcPct val="90000"/>
              </a:lnSpc>
            </a:pPr>
            <a:r>
              <a:rPr lang="es-ES" sz="1000"/>
              <a:t>El poder en la corriente de un río puede ser entendida de dos maneras.  Uno puede experimentar la alegría de una maravillosa corriente levantándola y llevándola hacia su destino, o puede encontrarse indefenso sintiendo desánimo que lo ataca cuando intenta nadar en contra de la abrumadora fuerza de la corriente.  Los planes del pastor para evangelismo están condenados si los miembros de la iglesia no se mueven a la par con él en el esfuerzo, pero si dan movimientos concertados ellos llegan a ser una fueraza maravillosa logrando el trabajo de Dios.</a:t>
            </a:r>
          </a:p>
          <a:p>
            <a:pPr eaLnBrk="1" hangingPunct="1">
              <a:lnSpc>
                <a:spcPct val="90000"/>
              </a:lnSpc>
            </a:pPr>
            <a:r>
              <a:rPr lang="es-ES" sz="1000"/>
              <a:t>	El desafío evangelístico que enfrenta una iglesia es muy grande para un hombre.  La misma naturaleza del asunto exige que toda posible persona se enliste para el servicio.  Un movimiento unido de laicos, oficiales de iglesia y ministros  es la manera ordenada de Dios para alcanzar el mundo, y el éxito eludirá a aquel que evite las indicaciones de la providencia.  Es imperativo, por lo tanto, que el pastor busque todo medio posible para elevar en los corazones de los miembros un interés personal por la gente y su salvación.</a:t>
            </a:r>
          </a:p>
          <a:p>
            <a:pPr eaLnBrk="1" hangingPunct="1">
              <a:lnSpc>
                <a:spcPct val="90000"/>
              </a:lnSpc>
            </a:pPr>
            <a:r>
              <a:rPr lang="es-ES" sz="1000"/>
              <a:t>	El poder de la influencia personal aun no ha sido tomado en cuenta en su plenitud por los ministros y laicos.   Ya sea que posea grandes o pocos dones, cada ASD tiene un gran potencial en el testimonio personal.  La clave para este poder evangelístico está en las manos del laico.  Una iglesia que le da apoyo decidido al programa evangelístico se dará cuenta del crecimiento en miembros proporcional al poder espiritual.  Si, por otro lado, una iglesia es apática, lo opuesto será el resultado.  La indiferencia del mundo hacia el evangelio no es un gran factor de falencia como si lo es la falta de interés dentro de la iglesia.  Es muy importante para el pastor hacer todo lo que esté en sus manos para ayudar a levantar la iglesia y guiarla en el servicio concertado para el Maestro.</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0FFEA38D-6642-A947-A6C2-1FD0AB14D073}" type="slidenum">
              <a:rPr lang="es-ES"/>
              <a:pPr/>
              <a:t>75</a:t>
            </a:fld>
            <a:endParaRPr lang="es-ES"/>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endParaRPr lang="es-MX"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FBF051E2-9C6F-524B-AF17-77407FE1ED12}" type="slidenum">
              <a:rPr lang="es-ES"/>
              <a:pPr/>
              <a:t>84</a:t>
            </a:fld>
            <a:endParaRPr lang="es-ES"/>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ES" sz="1000"/>
              <a:t>	Analizar las avenidas de los medios de comunicación disponibles para la información y persuasión del público </a:t>
            </a:r>
          </a:p>
          <a:p>
            <a:pPr eaLnBrk="1" hangingPunct="1"/>
            <a:r>
              <a:rPr lang="es-ES" sz="1000"/>
              <a:t>La propaganda evangelística es única y difiere de la propaganda de negocios regular en varios respectos.   Una gran compañía puede gastar millones de dólares durante un largo periodo de tiempo para vender su producto al público.   Tiene la ventaja de tener una gran cantidad de medios que le permiten tener un cubrimiento y repetición inmenso.   El evangelista opera a partir de un presupuesto limitado que es demasiado insignificante por comparación ya que él deberá lograr un impacto rápidamente. Su modesto llamado está muy cercano a perderse en el bombardeo de propaganda que constantemente bombardea al público.   De manera creciente se ha convertido en algo muy difícil el llevar a la gente a las reuniones religiosas a través del uso de los medios de comunicación, aun así, la mayoría de los evangelistas consideran la necesidad de publicitar las reuniones a través de estos medios.</a:t>
            </a:r>
            <a:endParaRPr lang="es-MX" sz="1000"/>
          </a:p>
          <a:p>
            <a:pPr eaLnBrk="1" hangingPunct="1"/>
            <a:r>
              <a:rPr lang="es-MX" sz="1000"/>
              <a:t>	En pueblos y pequeñas ciudades es muy práctico usar un plan de saturación—cobertura total por los medios disponibles.   Esto ha demostrado ser algo exitoso en la base de la asistencia.  En las grandes ciudades, sin embargo, este plan no es muy fácil financieramente hablando.    La experiencia indica que en las ciudades donde hay una o más iglesias adventistas, es mejor concientizarlos acerca de las series  por varios medios de propaganda, pero trabajar  por largo tiempo a través de los miembros de iglesia para cimentar la base de la asistencia.  Una vez que la asistencia está asegurada entonces es más  posible trabajar a través de la audiencia para incrementar la asistencia.  Como en los negocios, la mejor propaganda para las reuniones es un “cliente satisfecho” quien lleno de entusiasmo promueve todo aquello que él disfruta y aprecia.</a:t>
            </a:r>
          </a:p>
          <a:p>
            <a:pPr eaLnBrk="1" hangingPunct="1"/>
            <a:r>
              <a:rPr lang="es-MX" sz="1000"/>
              <a:t>	Una imagen de las series públicas es llevada a través de la propaganda.  Es importante que la copia retrate la verdadera impresión del carácter del trabajo.</a:t>
            </a:r>
            <a:endParaRPr lang="es-ES"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1D0049A1-79E3-BC41-BA58-ED603A50A918}" type="slidenum">
              <a:rPr lang="es-ES"/>
              <a:pPr/>
              <a:t>86</a:t>
            </a:fld>
            <a:endParaRPr lang="es-ES"/>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ES" sz="1000"/>
              <a:t>	Analizar las avenidas de los medios de comunicación disponibles para la información y persuasión del público </a:t>
            </a:r>
          </a:p>
          <a:p>
            <a:pPr eaLnBrk="1" hangingPunct="1"/>
            <a:r>
              <a:rPr lang="es-ES" sz="1000"/>
              <a:t>La propaganda evangelística es única y difiere de la propaganda de negocios regular en varios respectos.   Una gran compañía puede gastar millones de dólares durante un largo periodo de tiempo para vender su producto al público.   Tiene la ventaja de tener una gran cantidad de medios que le permiten tener un cubrimiento y repetición inmenso.   El evangelista opera a partir de un presupuesto limitado que es demasiado insignificante por comparación ya que él deberá lograr un impacto rápidamente. Su modesto llamado está muy cercano a perderse en el bombardeo de propaganda que constantemente bombardea al público.   De manera creciente se ha convertido en algo muy difícil el llevar a la gente a las reuniones religiosas a través del uso de los medios de comunicación, aun así, la mayoría de los evangelistas consideran la necesidad de publicitar las reuniones a través de estos medios.</a:t>
            </a:r>
            <a:endParaRPr lang="es-MX" sz="1000"/>
          </a:p>
          <a:p>
            <a:pPr eaLnBrk="1" hangingPunct="1"/>
            <a:r>
              <a:rPr lang="es-MX" sz="1000"/>
              <a:t>	En pueblos y pequeñas ciudades es muy práctico usar un plan de saturación—cobertura total por los medios disponibles.   Esto ha demostrado ser algo exitoso en la base de la asistencia.  En las grandes ciudades, sin embargo, este plan no es muy fácil financieramente hablando.    La experiencia indica que en las ciudades donde hay una o más iglesias adventistas, es mejor concientizarlos acerca de las series  por varios medios de propaganda, pero trabajar  por largo tiempo a través de los miembros de iglesia para cimentar la base de la asistencia.  Una vez que la asistencia está asegurada entonces es más  posible trabajar a través de la audiencia para incrementar la asistencia.  Como en los negocios, la mejor propaganda para las reuniones es un “cliente satisfecho” quien lleno de entusiasmo promueve todo aquello que él disfruta y aprecia.</a:t>
            </a:r>
          </a:p>
          <a:p>
            <a:pPr eaLnBrk="1" hangingPunct="1"/>
            <a:r>
              <a:rPr lang="es-MX" sz="1000"/>
              <a:t>	Una imagen de las series públicas es llevada a través de la propaganda.  Es importante que la copia retrate la verdadera impresión del carácter del trabajo.</a:t>
            </a:r>
            <a:endParaRPr lang="es-ES" sz="10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C120E63B-EDE8-974B-A00D-0BA12632507E}" type="slidenum">
              <a:rPr lang="es-ES"/>
              <a:pPr/>
              <a:t>87</a:t>
            </a:fld>
            <a:endParaRPr lang="es-ES"/>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ES" sz="1000"/>
              <a:t>	Analizar las avenidas de los medios de comunicación disponibles para la información y persuasión del público </a:t>
            </a:r>
          </a:p>
          <a:p>
            <a:pPr eaLnBrk="1" hangingPunct="1"/>
            <a:r>
              <a:rPr lang="es-ES" sz="1000"/>
              <a:t>La propaganda evangelística es única y difiere de la propaganda de negocios regular en varios respectos.   Una gran compañía puede gastar millones de dólares durante un largo periodo de tiempo para vender su producto al público.   Tiene la ventaja de tener una gran cantidad de medios que le permiten tener un cubrimiento y repetición inmenso.   El evangelista opera a partir de un presupuesto limitado que es demasiado insignificante por comparación ya que él deberá lograr un impacto rápidamente. Su modesto llamado está muy cercano a perderse en el bombardeo de propaganda que constantemente bombardea al público.   De manera creciente se ha convertido en algo muy difícil el llevar a la gente a las reuniones religiosas a través del uso de los medios de comunicación, aun así, la mayoría de los evangelistas consideran la necesidad de publicitar las reuniones a través de estos medios.</a:t>
            </a:r>
            <a:endParaRPr lang="es-MX" sz="1000"/>
          </a:p>
          <a:p>
            <a:pPr eaLnBrk="1" hangingPunct="1"/>
            <a:r>
              <a:rPr lang="es-MX" sz="1000"/>
              <a:t>	En pueblos y pequeñas ciudades es muy práctico usar un plan de saturación—cobertura total por los medios disponibles.   Esto ha demostrado ser algo exitoso en la base de la asistencia.  En las grandes ciudades, sin embargo, este plan no es muy fácil financieramente hablando.    La experiencia indica que en las ciudades donde hay una o más iglesias adventistas, es mejor concientizarlos acerca de las series  por varios medios de propaganda, pero trabajar  por largo tiempo a través de los miembros de iglesia para cimentar la base de la asistencia.  Una vez que la asistencia está asegurada entonces es más  posible trabajar a través de la audiencia para incrementar la asistencia.  Como en los negocios, la mejor propaganda para las reuniones es un “cliente satisfecho” quien lleno de entusiasmo promueve todo aquello que él disfruta y aprecia.</a:t>
            </a:r>
          </a:p>
          <a:p>
            <a:pPr eaLnBrk="1" hangingPunct="1"/>
            <a:r>
              <a:rPr lang="es-MX" sz="1000"/>
              <a:t>	Una imagen de las series públicas es llevada a través de la propaganda.  Es importante que la copia retrate la verdadera impresión del carácter del trabajo.</a:t>
            </a:r>
            <a:endParaRPr lang="es-ES" sz="10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C099034E-CDF9-B848-9521-D85711659A44}" type="slidenum">
              <a:rPr lang="es-ES"/>
              <a:pPr/>
              <a:t>88</a:t>
            </a:fld>
            <a:endParaRPr lang="es-ES"/>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ES" sz="1000"/>
              <a:t>	Analizar las avenidas de los medios de comunicación disponibles para la información y persuasión del público </a:t>
            </a:r>
          </a:p>
          <a:p>
            <a:pPr eaLnBrk="1" hangingPunct="1"/>
            <a:r>
              <a:rPr lang="es-ES" sz="1000"/>
              <a:t>La propaganda evangelística es única y difiere de la propaganda de negocios regular en varios respectos.   Una gran compañía puede gastar millones de dólares durante un largo periodo de tiempo para vender su producto al público.   Tiene la ventaja de tener una gran cantidad de medios que le permiten tener un cubrimiento y repetición inmenso.   El evangelista opera a partir de un presupuesto limitado que es demasiado insignificante por comparación ya que él deberá lograr un impacto rápidamente. Su modesto llamado está muy cercano a perderse en el bombardeo de propaganda que constantemente bombardea al público.   De manera creciente se ha convertido en algo muy difícil el llevar a la gente a las reuniones religiosas a través del uso de los medios de comunicación, aun así, la mayoría de los evangelistas consideran la necesidad de publicitar las reuniones a través de estos medios.</a:t>
            </a:r>
            <a:endParaRPr lang="es-MX" sz="1000"/>
          </a:p>
          <a:p>
            <a:pPr eaLnBrk="1" hangingPunct="1"/>
            <a:r>
              <a:rPr lang="es-MX" sz="1000"/>
              <a:t>	En pueblos y pequeñas ciudades es muy práctico usar un plan de saturación—cobertura total por los medios disponibles.   Esto ha demostrado ser algo exitoso en la base de la asistencia.  En las grandes ciudades, sin embargo, este plan no es muy fácil financieramente hablando.    La experiencia indica que en las ciudades donde hay una o más iglesias adventistas, es mejor concientizarlos acerca de las series  por varios medios de propaganda, pero trabajar  por largo tiempo a través de los miembros de iglesia para cimentar la base de la asistencia.  Una vez que la asistencia está asegurada entonces es más  posible trabajar a través de la audiencia para incrementar la asistencia.  Como en los negocios, la mejor propaganda para las reuniones es un “cliente satisfecho” quien lleno de entusiasmo promueve todo aquello que él disfruta y aprecia.</a:t>
            </a:r>
          </a:p>
          <a:p>
            <a:pPr eaLnBrk="1" hangingPunct="1"/>
            <a:r>
              <a:rPr lang="es-MX" sz="1000"/>
              <a:t>	Una imagen de las series públicas es llevada a través de la propaganda.  Es importante que la copia retrate la verdadera impresión del carácter del trabajo.</a:t>
            </a:r>
            <a:endParaRPr lang="es-ES" sz="10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7807C1A1-DB2F-054B-A43D-0855A8A3CCCF}" type="slidenum">
              <a:rPr lang="es-ES"/>
              <a:pPr/>
              <a:t>89</a:t>
            </a:fld>
            <a:endParaRPr lang="es-ES"/>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ES" sz="1000"/>
              <a:t>	Analizar las avenidas de los medios de comunicación disponibles para la información y persuasión del público </a:t>
            </a:r>
          </a:p>
          <a:p>
            <a:pPr eaLnBrk="1" hangingPunct="1"/>
            <a:r>
              <a:rPr lang="es-ES" sz="1000"/>
              <a:t>La propaganda evangelística es única y difiere de la propaganda de negocios regular en varios respectos.   Una gran compañía puede gastar millones de dólares durante un largo periodo de tiempo para vender su producto al público.   Tiene la ventaja de tener una gran cantidad de medios que le permiten tener un cubrimiento y repetición inmenso.   El evangelista opera a partir de un presupuesto limitado que es demasiado insignificante por comparación ya que él deberá lograr un impacto rápidamente. Su modesto llamado está muy cercano a perderse en el bombardeo de propaganda que constantemente bombardea al público.   De manera creciente se ha convertido en algo muy difícil el llevar a la gente a las reuniones religiosas a través del uso de los medios de comunicación, aun así, la mayoría de los evangelistas consideran la necesidad de publicitar las reuniones a través de estos medios.</a:t>
            </a:r>
            <a:endParaRPr lang="es-MX" sz="1000"/>
          </a:p>
          <a:p>
            <a:pPr eaLnBrk="1" hangingPunct="1"/>
            <a:r>
              <a:rPr lang="es-MX" sz="1000"/>
              <a:t>	En pueblos y pequeñas ciudades es muy práctico usar un plan de saturación—cobertura total por los medios disponibles.   Esto ha demostrado ser algo exitoso en la base de la asistencia.  En las grandes ciudades, sin embargo, este plan no es muy fácil financieramente hablando.    La experiencia indica que en las ciudades donde hay una o más iglesias adventistas, es mejor concientizarlos acerca de las series  por varios medios de propaganda, pero trabajar  por largo tiempo a través de los miembros de iglesia para cimentar la base de la asistencia.  Una vez que la asistencia está asegurada entonces es más  posible trabajar a través de la audiencia para incrementar la asistencia.  Como en los negocios, la mejor propaganda para las reuniones es un “cliente satisfecho” quien lleno de entusiasmo promueve todo aquello que él disfruta y aprecia.</a:t>
            </a:r>
          </a:p>
          <a:p>
            <a:pPr eaLnBrk="1" hangingPunct="1"/>
            <a:r>
              <a:rPr lang="es-MX" sz="1000"/>
              <a:t>	Una imagen de las series públicas es llevada a través de la propaganda.  Es importante que la copia retrate la verdadera impresión del carácter del trabajo.</a:t>
            </a:r>
            <a:endParaRPr lang="es-ES" sz="10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7813F24D-2892-734A-A9BA-9FB8606D3BC9}" type="slidenum">
              <a:rPr lang="es-ES"/>
              <a:pPr/>
              <a:t>117</a:t>
            </a:fld>
            <a:endParaRPr lang="es-ES"/>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a:ln/>
        </p:spPr>
        <p:txBody>
          <a:bodyPr/>
          <a:lstStyle/>
          <a:p>
            <a:pPr eaLnBrk="1" hangingPunct="1">
              <a:lnSpc>
                <a:spcPct val="90000"/>
              </a:lnSpc>
            </a:pPr>
            <a:r>
              <a:rPr lang="es-MX" b="1"/>
              <a:t>Propósito del estudio</a:t>
            </a:r>
            <a:endParaRPr lang="es-ES" b="1"/>
          </a:p>
          <a:p>
            <a:pPr eaLnBrk="1" hangingPunct="1">
              <a:lnSpc>
                <a:spcPct val="90000"/>
              </a:lnSpc>
            </a:pPr>
            <a:r>
              <a:rPr lang="es-MX"/>
              <a:t>	Enfatizar la necesidad de una nueva vida espiritual dentro de la iglesia y explorar las maneras en que se puede lograr el reavivamiento</a:t>
            </a:r>
            <a:r>
              <a:rPr lang="es-ES"/>
              <a:t> </a:t>
            </a:r>
            <a:endParaRPr lang="es-MX"/>
          </a:p>
          <a:p>
            <a:pPr eaLnBrk="1" hangingPunct="1">
              <a:lnSpc>
                <a:spcPct val="90000"/>
              </a:lnSpc>
            </a:pPr>
            <a:r>
              <a:rPr lang="es-MX"/>
              <a:t>Es necesario hacer una clara distinción entre reavivamiento y evangelismo.  Reavivamiento tiene que ver con renovar la vida en la parte de la iglesia, mientras que evangelismo está dirigido primeramente hacia aquellos fuera de la iglesia.</a:t>
            </a:r>
          </a:p>
          <a:p>
            <a:pPr eaLnBrk="1" hangingPunct="1">
              <a:lnSpc>
                <a:spcPct val="90000"/>
              </a:lnSpc>
            </a:pPr>
            <a:r>
              <a:rPr lang="es-MX"/>
              <a:t>	Como el evangelismo total depende de la iglesia para su impacto, es esencial que todo esfuerzo sea hecho para ayudar a alcanzar un alto nivel en la vida espiritual.   La ciencia de ganar almas está basada en cimientos espirituales y su efectividad se incrementa o limita de acuerdo a la medida de poder espiritual que posea la iglesia.</a:t>
            </a:r>
          </a:p>
          <a:p>
            <a:pPr eaLnBrk="1" hangingPunct="1">
              <a:lnSpc>
                <a:spcPct val="90000"/>
              </a:lnSpc>
            </a:pPr>
            <a:r>
              <a:rPr lang="es-MX"/>
              <a:t>	Dios usa seres humanos para alcanzar e influir en otros seres humanos.   Si los canales de comunicación no son claros el testimonio será negativo.  Un cristiano tibio no tiene atracción y a menudo transmite una impresión negativa a los otros.  Así él llega a ser un estorbo para evangelismo – un obstáculo cuya inercia deber ser vencida y cuya baja espiritualidad debe ser sobrepasada.  Si la vida espiritual de los miembros de la iglesia, él será una agente efectivo para acercar a otros a Cristo.</a:t>
            </a:r>
          </a:p>
          <a:p>
            <a:pPr eaLnBrk="1" hangingPunct="1">
              <a:lnSpc>
                <a:spcPct val="90000"/>
              </a:lnSpc>
            </a:pPr>
            <a:r>
              <a:rPr lang="es-MX"/>
              <a:t>	Por lo tanto se requiere el reavivar, tanto como sea posible, el adormecimiento de la iglesia.  La medida del reavivamiento de la iglesia será reflejada en la extensión del alcance evangelístico.</a:t>
            </a:r>
            <a:endParaRPr lang="es-E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82B47276-4BCA-654C-B94B-69C42544145D}" type="slidenum">
              <a:rPr lang="es-ES"/>
              <a:pPr/>
              <a:t>132</a:t>
            </a:fld>
            <a:endParaRPr lang="es-ES"/>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A7E6527E-4E2A-1646-9ECE-2F7ED065FF81}" type="slidenum">
              <a:rPr lang="es-ES"/>
              <a:pPr/>
              <a:t>133</a:t>
            </a:fld>
            <a:endParaRPr lang="es-ES"/>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40162B7B-ACA1-8348-B9DD-2C2912079790}" type="slidenum">
              <a:rPr lang="es-ES"/>
              <a:pPr/>
              <a:t>134</a:t>
            </a:fld>
            <a:endParaRPr lang="es-ES"/>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7816F780-38D1-6A4A-BCE4-F4C96317CBBA}" type="slidenum">
              <a:rPr lang="es-ES"/>
              <a:pPr/>
              <a:t>36</a:t>
            </a:fld>
            <a:endParaRPr lang="es-ES"/>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Examinar los medios para ganancia de almas dentro de la estructura de la iglesia y sugerir medio de aprovechar a los laicos para las responsabilidades de la campaña.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BB22EBC2-55B0-E74D-B647-670080EA6A12}" type="slidenum">
              <a:rPr lang="es-ES"/>
              <a:pPr/>
              <a:t>135</a:t>
            </a:fld>
            <a:endParaRPr lang="es-ES"/>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8ECAFB73-5E45-C647-95C5-12E03E9F837F}" type="slidenum">
              <a:rPr lang="es-ES"/>
              <a:pPr/>
              <a:t>136</a:t>
            </a:fld>
            <a:endParaRPr lang="es-ES"/>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p>
            <a:fld id="{90D11087-4184-4C4A-9D5E-33AC217F4CCC}" type="slidenum">
              <a:rPr lang="es-ES"/>
              <a:pPr/>
              <a:t>137</a:t>
            </a:fld>
            <a:endParaRPr lang="es-ES"/>
          </a:p>
        </p:txBody>
      </p:sp>
      <p:sp>
        <p:nvSpPr>
          <p:cNvPr id="299011" name="Rectangle 2"/>
          <p:cNvSpPr>
            <a:spLocks noGrp="1" noRot="1" noChangeAspect="1" noChangeArrowheads="1" noTextEdit="1"/>
          </p:cNvSpPr>
          <p:nvPr>
            <p:ph type="sldImg"/>
          </p:nvPr>
        </p:nvSpPr>
        <p:spPr>
          <a:ln/>
        </p:spPr>
      </p:sp>
      <p:sp>
        <p:nvSpPr>
          <p:cNvPr id="299012"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0CC52C2E-9629-9647-A381-D4E66EBCA4E8}" type="slidenum">
              <a:rPr lang="es-ES"/>
              <a:pPr/>
              <a:t>138</a:t>
            </a:fld>
            <a:endParaRPr lang="es-ES"/>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C546BF8F-8110-284C-8471-C85CA69E340E}" type="slidenum">
              <a:rPr lang="es-ES"/>
              <a:pPr/>
              <a:t>139</a:t>
            </a:fld>
            <a:endParaRPr lang="es-ES"/>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p>
            <a:fld id="{CCCEA582-AEFE-8240-99EA-D0FE6B7C703F}" type="slidenum">
              <a:rPr lang="es-ES"/>
              <a:pPr/>
              <a:t>140</a:t>
            </a:fld>
            <a:endParaRPr lang="es-ES"/>
          </a:p>
        </p:txBody>
      </p:sp>
      <p:sp>
        <p:nvSpPr>
          <p:cNvPr id="302083" name="Rectangle 2"/>
          <p:cNvSpPr>
            <a:spLocks noGrp="1" noRot="1" noChangeAspect="1" noChangeArrowheads="1" noTextEdit="1"/>
          </p:cNvSpPr>
          <p:nvPr>
            <p:ph type="sldImg"/>
          </p:nvPr>
        </p:nvSpPr>
        <p:spPr>
          <a:ln/>
        </p:spPr>
      </p:sp>
      <p:sp>
        <p:nvSpPr>
          <p:cNvPr id="302084"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p>
            <a:fld id="{7195364A-718E-7443-9A56-08654F9137A5}" type="slidenum">
              <a:rPr lang="es-ES"/>
              <a:pPr/>
              <a:t>141</a:t>
            </a:fld>
            <a:endParaRPr lang="es-ES"/>
          </a:p>
        </p:txBody>
      </p:sp>
      <p:sp>
        <p:nvSpPr>
          <p:cNvPr id="303107" name="Rectangle 2"/>
          <p:cNvSpPr>
            <a:spLocks noGrp="1" noRot="1" noChangeAspect="1" noChangeArrowheads="1" noTextEdit="1"/>
          </p:cNvSpPr>
          <p:nvPr>
            <p:ph type="sldImg"/>
          </p:nvPr>
        </p:nvSpPr>
        <p:spPr>
          <a:ln/>
        </p:spPr>
      </p:sp>
      <p:sp>
        <p:nvSpPr>
          <p:cNvPr id="303108"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p>
            <a:fld id="{77D55026-F5A2-FD44-8CB5-93058BC3AED4}" type="slidenum">
              <a:rPr lang="es-ES"/>
              <a:pPr/>
              <a:t>142</a:t>
            </a:fld>
            <a:endParaRPr lang="es-ES"/>
          </a:p>
        </p:txBody>
      </p:sp>
      <p:sp>
        <p:nvSpPr>
          <p:cNvPr id="304131" name="Rectangle 2"/>
          <p:cNvSpPr>
            <a:spLocks noGrp="1" noRot="1" noChangeAspect="1" noChangeArrowheads="1" noTextEdit="1"/>
          </p:cNvSpPr>
          <p:nvPr>
            <p:ph type="sldImg"/>
          </p:nvPr>
        </p:nvSpPr>
        <p:spPr>
          <a:ln/>
        </p:spPr>
      </p:sp>
      <p:sp>
        <p:nvSpPr>
          <p:cNvPr id="304132"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	Considerar en detalle los métodos de programación diseñados para hacer más favorable la impresión en la noche de apertura.</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A5777235-DB99-6745-A115-D6993C80EF14}" type="slidenum">
              <a:rPr lang="es-ES"/>
              <a:pPr/>
              <a:t>143</a:t>
            </a:fld>
            <a:endParaRPr lang="es-ES"/>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lnSpc>
                <a:spcPct val="90000"/>
              </a:lnSpc>
            </a:pPr>
            <a:r>
              <a:rPr lang="es-ES" sz="900" b="1"/>
              <a:t>Propósito del estudio</a:t>
            </a:r>
          </a:p>
          <a:p>
            <a:pPr eaLnBrk="1" hangingPunct="1">
              <a:lnSpc>
                <a:spcPct val="90000"/>
              </a:lnSpc>
            </a:pPr>
            <a:r>
              <a:rPr lang="es-ES" sz="900"/>
              <a:t>	Definir el lugar y propósito de la música evangelista y establecer principios para el uso más efectivo en la ganancia de almas </a:t>
            </a:r>
          </a:p>
          <a:p>
            <a:pPr eaLnBrk="1" hangingPunct="1">
              <a:lnSpc>
                <a:spcPct val="90000"/>
              </a:lnSpc>
            </a:pPr>
            <a:r>
              <a:rPr lang="es-ES" sz="900"/>
              <a:t>La música ha jugado un papel vital en todas las culturas de las personas desde que se inició el mundo.   La música ha sido usada para levantar el ánimo de odio de una tribu o ejército en contra del enemigo.  Ha sido usada para calmar y suavizar el tintineo de nervios  y restaurar el equilibrio.  La música ha sido usada para herir y cortar; ha sido empleada como una cura poderosa para sanar las heridas de la vida.   Has expresado deseos y pasiones pecaminosas y guiado a la inmortalidad y pecado, y ha brotado de corazones en adoración a Dios.   Por otro lado, la música ha sido un arma de la oscuridad para efectuar degradación y ruina. Pero también ha sido el medio más poderoso en la mano del bien para promover el pensamiento correcto y bienestar.  Se ha movido en las mentes, emociones y voluntades de las personas para efectuar grandes cambios en sus vidas.  En resumen, la música es inseparable del ser humano.</a:t>
            </a:r>
            <a:endParaRPr lang="es-MX" sz="900"/>
          </a:p>
          <a:p>
            <a:pPr eaLnBrk="1" hangingPunct="1">
              <a:lnSpc>
                <a:spcPct val="90000"/>
              </a:lnSpc>
            </a:pPr>
            <a:r>
              <a:rPr lang="es-MX" sz="900"/>
              <a:t>	El evangelismo no es solo reforzado por la hermosura y letra de la expresión musical, ha reforzado y apoyado el poder del canto en su influencia sobre la audiencia.  </a:t>
            </a:r>
          </a:p>
          <a:p>
            <a:pPr eaLnBrk="1" hangingPunct="1">
              <a:lnSpc>
                <a:spcPct val="90000"/>
              </a:lnSpc>
            </a:pPr>
            <a:r>
              <a:rPr lang="es-MX" sz="900"/>
              <a:t>De manera innecesaria ha existido una antipatía hacia el canto evangélico de parte de algunos críticos de música.  Cánones artificiales de la crítica música no son suficientemente realistas al pronunciar juicio sobre la música en una campaña evangelística.  Eso que hace a un himno verdaderamente grande como una expresión de adoración a Dios no niega la dulce influencia de una canto que da testimonio de una experiencia personal.  Ambos tienen una función importante.  El himno expresa adoración, aprecio y amor por Dios mientras que el canto evangélico da testimonio de la preocupación por las almas y desea compartir con tros de los tesoros de la experiencia personal con Dios.   Un conocimiento de la función y propósito del evangelismo ayudará a evitar el escollo de este malentendido.</a:t>
            </a:r>
          </a:p>
          <a:p>
            <a:pPr eaLnBrk="1" hangingPunct="1">
              <a:lnSpc>
                <a:spcPct val="90000"/>
              </a:lnSpc>
            </a:pPr>
            <a:r>
              <a:rPr lang="es-MX" sz="900"/>
              <a:t>	A la luz del papel vital de la música al efectuar cambios en la personalidad humana, se reconocerá que el canto evangelista es más que un entretenimiento,  una persona dispuesta a llenar el tiempo y que es bueno tenerle cerca o a la mano para la ejecución de una de las responsabilidades de más servicio en la campaña.  El cantante y el conferencista deberán permanecer lado a lado fortaleciéndose uno a otro para ganar almas para Cristo, compartiendo lo malo y la gloria de la campaña.   El concepto de equipo se extenderá al mantener un fuerte nexo de compañerismo entre los dos en su relación interpersonal.</a:t>
            </a:r>
            <a:endParaRPr lang="es-ES" sz="90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p>
            <a:fld id="{9A22CAEE-1940-0C47-9CFC-EEE8B83C9391}" type="slidenum">
              <a:rPr lang="es-ES"/>
              <a:pPr/>
              <a:t>161</a:t>
            </a:fld>
            <a:endParaRPr lang="es-ES"/>
          </a:p>
        </p:txBody>
      </p:sp>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a:ln/>
        </p:spPr>
        <p:txBody>
          <a:bodyPr/>
          <a:lstStyle/>
          <a:p>
            <a:pPr eaLnBrk="1" hangingPunct="1"/>
            <a:r>
              <a:rPr lang="es-MX" sz="1000" b="1"/>
              <a:t>Propósito del estudio</a:t>
            </a:r>
            <a:endParaRPr lang="es-ES" sz="1000" b="1"/>
          </a:p>
          <a:p>
            <a:pPr eaLnBrk="1" hangingPunct="1"/>
            <a:r>
              <a:rPr lang="es-MX" sz="1000"/>
              <a:t>	Investigar ayudas que creen audiencia después que la campaña haya empezado.</a:t>
            </a:r>
          </a:p>
          <a:p>
            <a:pPr eaLnBrk="1" hangingPunct="1"/>
            <a:r>
              <a:rPr lang="es-MX" sz="1000"/>
              <a:t>Es algo superfluo decir que no es posible predicar a la gente que no asiste.  Y no es fácil acercase a una audiencia en un día cuando el anfitrión de las actividades está disfrutando de su tiempo de ocio.  Es con gran preocupación que el evangelista estudia cómo alcanzar el mayor número de personas posible que escuchen el mensaje que tiene implicaciones eternas para aquellos que lo oigan.   Será su deseo usar cada medio legítimo para incrementar la asistencia y así mas lo podrán oír.</a:t>
            </a:r>
          </a:p>
          <a:p>
            <a:pPr eaLnBrk="1" hangingPunct="1"/>
            <a:r>
              <a:rPr lang="es-MX" sz="1000"/>
              <a:t>	Algunos se han frenado y no dan regalos o premios para crear audiencia, temiendo que están usando una bolsa barata de artimañas para inducir a la gente en contra de sus propios deseos.  Un entendimiento de cierta disposición sicológica de la mente ayudará a aclarar pensamientos confusos al respecto.   Algunas personas les gustaría venir a escuchar el mensaje, pero el orgullo les prohíbe cualquier indicación que demuestre que están interesados en escuchar a un predicador adventista.   Ayudar a un amigo a ganarse un regalo será una justificación para asistir.   Los miembros de iglesia reportan que los amigos prometerán a menudo asistir con ellos pero evaden el comprometerse para una noche en particular; pasa la campaña y nunca colocaron el tiempo.  Un regalo por traer amigos en cierta noche cristalizará la invitación al solicitar una respuesta específica.   Ofrecer un regalo a aquella persona que asiste es otro punto de contacto con un amigo.   El / ella pudo haber invitado al amigo de forma repetida y le avergüenza pedirle de nuevo, pero ahora tiene un nuevo acercamiento que le hace más fácil una vez más hacer una invitación para que asista.</a:t>
            </a:r>
          </a:p>
          <a:p>
            <a:pPr eaLnBrk="1" hangingPunct="1"/>
            <a:r>
              <a:rPr lang="es-MX" sz="1000"/>
              <a:t>	El dar un regalo por asistencia en una noche en particular también enfoca de manera más aguda la importancia adyacente al programa.   Hace más fácil publicar la reunión de una manera que pueda ser recordada por aquellos que asistan.</a:t>
            </a:r>
            <a:endParaRPr lang="es-ES"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BCEDBA95-C7CF-9A47-A428-43FEC363F98C}" type="slidenum">
              <a:rPr lang="es-ES"/>
              <a:pPr/>
              <a:t>37</a:t>
            </a:fld>
            <a:endParaRPr lang="es-ES"/>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0AACEC38-4571-6D47-9DFB-0F71E8654B77}" type="slidenum">
              <a:rPr lang="es-ES"/>
              <a:pPr/>
              <a:t>167</a:t>
            </a:fld>
            <a:endParaRPr lang="es-ES"/>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pPr eaLnBrk="1" hangingPunct="1">
              <a:lnSpc>
                <a:spcPct val="80000"/>
              </a:lnSpc>
            </a:pPr>
            <a:r>
              <a:rPr lang="es-ES" sz="1000" b="1"/>
              <a:t>Propósito del estudio</a:t>
            </a:r>
          </a:p>
          <a:p>
            <a:pPr eaLnBrk="1" hangingPunct="1">
              <a:lnSpc>
                <a:spcPct val="80000"/>
              </a:lnSpc>
            </a:pPr>
            <a:r>
              <a:rPr lang="es-ES" sz="1000" b="1"/>
              <a:t>	</a:t>
            </a:r>
            <a:r>
              <a:rPr lang="es-ES" sz="1000"/>
              <a:t>Estudiar los principios que relacionan el orden lógico y psicológico de la presentación de temas evangelísticos</a:t>
            </a:r>
          </a:p>
          <a:p>
            <a:pPr eaLnBrk="1" hangingPunct="1">
              <a:lnSpc>
                <a:spcPct val="80000"/>
              </a:lnSpc>
            </a:pPr>
            <a:r>
              <a:rPr lang="es-ES" sz="1000"/>
              <a:t>Sería muy provechoso para el futuro evangelista analizar que es lo que intenta lograr con las series de reuniones antes que decida el orden de la presentación de los temas evangelísticos.   Solo cuando el objetivo esté claro en la mente, él estará en posición de tener un panorama de las series como un medio para un fin en particular en que el orden juega un papel muy importante.</a:t>
            </a:r>
          </a:p>
          <a:p>
            <a:pPr eaLnBrk="1" hangingPunct="1">
              <a:lnSpc>
                <a:spcPct val="80000"/>
              </a:lnSpc>
            </a:pPr>
            <a:r>
              <a:rPr lang="es-ES" sz="1000"/>
              <a:t>La función primaria de la predicación evangelística es doble:  (1) Relacionar a la gente con Dios y comprensivo plan para salvar a los hombres a través de Jesucristo y (2) guiar a la gente a tomar una decisión sobre la base de la evidencia presentada en la Biblia.   Es aparente que el punto de acercamiento no debería centrarse en una invitación para unirse a la iglesia que guarda los diez mandamientos de Dios.   El momento de la decisión sigue una serie de pasos progresivos que empiezan donde la gente se encuentre.  Cada sermón debería forjar otro nexo en la cadena de la verdad.  Cada sermón debería guiar la audiencia a un paso más cerca e la mayor decisión de la entrega total.</a:t>
            </a:r>
          </a:p>
          <a:p>
            <a:pPr eaLnBrk="1" hangingPunct="1">
              <a:lnSpc>
                <a:spcPct val="80000"/>
              </a:lnSpc>
            </a:pPr>
            <a:r>
              <a:rPr lang="es-ES" sz="1000"/>
              <a:t>No quiere decir que aquí está implicado el que uno debe esperar hasta la última noche de la campaña para pedir la decisión de parte de aquellos que asisten.   Además las decisiones progresivas que se usan para cada noche exitosa habrá temas que se incluyen en las series evangelísticas en lugares estratégicos.</a:t>
            </a:r>
          </a:p>
          <a:p>
            <a:pPr eaLnBrk="1" hangingPunct="1">
              <a:lnSpc>
                <a:spcPct val="80000"/>
              </a:lnSpc>
            </a:pPr>
            <a:r>
              <a:rPr lang="es-ES" sz="1000"/>
              <a:t>No todas las personas en la audiencia están en el mismo nivel de entendimiento en cualquier punto de las series.   Algunos ya han oído el mensaje antes.  Otros lo encuentran sobrecogedoramente nuevo.   Como algunos intereses maduran más rápido que otros, una cuidadosa atención debería ser dada a la cosecha temprana.  Se les debería tomar las decisiones a las personas cuando están listas.  Retardar esto más allá de este punto es peligroso.  Por lo tanto, como las necesidades de la audiencia difieren unas de otras,  es importante dar oportunidades de decisión antes de la última noche de la campaña.</a:t>
            </a:r>
          </a:p>
          <a:p>
            <a:pPr eaLnBrk="1" hangingPunct="1">
              <a:lnSpc>
                <a:spcPct val="80000"/>
              </a:lnSpc>
            </a:pPr>
            <a:r>
              <a:rPr lang="es-ES" sz="1000"/>
              <a:t>Aquellos que están listos para responder serán de gran ánimo para aquellos que están pensando seriamente acerca de las verdades que están oyendo, pero aun no han llegado al punto de la decisión.</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64B613AB-2751-5149-8EBA-84856DE2DEE8}" type="slidenum">
              <a:rPr lang="es-ES"/>
              <a:pPr/>
              <a:t>174</a:t>
            </a:fld>
            <a:endParaRPr lang="es-ES"/>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ES" sz="1000" b="1"/>
              <a:t>	</a:t>
            </a:r>
            <a:r>
              <a:rPr lang="es-ES" sz="1000"/>
              <a:t>Dar dirección y un marco de referencia para la preparación y presentación del mensaje de evangelismo </a:t>
            </a:r>
          </a:p>
          <a:p>
            <a:pPr eaLnBrk="1" hangingPunct="1"/>
            <a:r>
              <a:rPr lang="es-ES" sz="1000"/>
              <a:t>El púlpito se encuentra en el corazón del evangelismo, aun tiene la oportunidad suprema de alcanzar los perdidos.   Se han inventado métodos para suplir el púlpito, pero es arriesgado pensar que cualquiera haya relegado la predicación al estatus de obsoleta.   La predicación es el medio de Dios para proclamar el evangelio.   La iglesia cristiana se inició con un poderoso llamado a predicar, su obra final es simbolizada por los tres ángeles poderosos proclamando un último llamado a la raza humana.</a:t>
            </a:r>
          </a:p>
          <a:p>
            <a:pPr eaLnBrk="1" hangingPunct="1"/>
            <a:r>
              <a:rPr lang="es-ES" sz="1000"/>
              <a:t>	La historia tiene una lección poderosa en su testimonio a una experiencia cíclica de parte de la iglesia.   La iglesia ha tenido sus tiempos periódicos de reavivamiento seguidos por tiempos de declinación en su poder primitivo.  Es más que accidental que el perfil de predicación siga la misma curva:  periodos de declive son marcados por predicación introspectiva – énfasis en la edificación de los miembros de la iglesia como el único objeto del púlpito – mientras que cada despertar espiritual ha sido levantado por hombres de fervientes llamados llenos del Espíritu cuyos corazones se quemaban con una pasión por los perdidos.</a:t>
            </a:r>
          </a:p>
          <a:p>
            <a:pPr eaLnBrk="1" hangingPunct="1"/>
            <a:r>
              <a:rPr lang="es-ES" sz="1000"/>
              <a:t>	La tendencia presente por olvidar la predicación evangelística a favor de un tipo de predicación notaria por su carencia de tono envangelístico, es ignorar la lección que la historia está intentando contar.   Muchos piensan hoy que enseñar un programa centrado en la edificación de los miembros de la iglesia es la mejor manera que los eruditos han indicado para nuestros tiempos.  Esta obra de Dios es para hombres llenos del Espíritu que prediquen sermones llenos del Espíritu que hagan del centro el evangelio eterno de Jesucristo en el marco de la verdad presente.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p:spPr>
        <p:txBody>
          <a:bodyPr/>
          <a:lstStyle/>
          <a:p>
            <a:fld id="{19B3019A-0406-6C4E-AB82-8C1EC061BA30}" type="slidenum">
              <a:rPr lang="es-ES"/>
              <a:pPr/>
              <a:t>175</a:t>
            </a:fld>
            <a:endParaRPr lang="es-ES"/>
          </a:p>
        </p:txBody>
      </p:sp>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noFill/>
          <a:ln/>
        </p:spPr>
        <p:txBody>
          <a:bodyPr/>
          <a:lstStyle/>
          <a:p>
            <a:pPr eaLnBrk="1" hangingPunct="1"/>
            <a:r>
              <a:rPr lang="es-ES" sz="1000" b="1"/>
              <a:t>Propósito del estudio</a:t>
            </a:r>
          </a:p>
          <a:p>
            <a:pPr eaLnBrk="1" hangingPunct="1"/>
            <a:r>
              <a:rPr lang="es-ES" sz="1000" b="1"/>
              <a:t>	</a:t>
            </a:r>
            <a:r>
              <a:rPr lang="es-ES" sz="1000"/>
              <a:t>Dar dirección y un marco de referencia para la preparación y presentación del mensaje de evangelismo </a:t>
            </a:r>
          </a:p>
          <a:p>
            <a:pPr eaLnBrk="1" hangingPunct="1"/>
            <a:r>
              <a:rPr lang="es-ES" sz="1000"/>
              <a:t>El púlpito se encuentra en el corazón del evangelismo, aun tiene la oportunidad suprema de alcanzar los perdidos.   Se han inventado métodos para suplir el púlpito, pero es arriesgado pensar que cualquiera haya relegado la predicación al estatus de obsoleta.   La predicación es el medio de Dios para proclamar el evangelio.   La iglesia cristiana se inició con un poderoso llamado a predicar, su obra final es simbolizada por los tres ángeles poderosos proclamando un último llamado a la raza humana.</a:t>
            </a:r>
          </a:p>
          <a:p>
            <a:pPr eaLnBrk="1" hangingPunct="1"/>
            <a:r>
              <a:rPr lang="es-ES" sz="1000"/>
              <a:t>	La historia tiene una lección poderosa en su testimonio a una experiencia cíclica de parte de la iglesia.   La iglesia ha tenido sus tiempos periódicos de reavivamiento seguidos por tiempos de declinación en su poder primitivo.  Es más que accidental que el perfil de predicación siga la misma curva:  periodos de declive son marcados por predicación introspectiva – énfasis en la edificación de los miembros de la iglesia como el único objeto del púlpito – mientras que cada despertar espiritual ha sido levantado por hombres de fervientes llamados llenos del Espíritu cuyos corazones se quemaban con una pasión por los perdidos.</a:t>
            </a:r>
          </a:p>
          <a:p>
            <a:pPr eaLnBrk="1" hangingPunct="1"/>
            <a:r>
              <a:rPr lang="es-ES" sz="1000"/>
              <a:t>	La tendencia presente por olvidar la predicación evangelística a favor de un tipo de predicación notaria por su carencia de tono envangelístico, es ignorar la lección que la historia está intentando contar.   Muchos piensan hoy que enseñar un programa centrado en la edificación de los miembros de la iglesia es la mejor manera que los eruditos han indicado para nuestros tiempos.  Esta obra de Dios es para hombres llenos del Espíritu que prediquen sermones llenos del Espíritu que hagan del centro el evangelio eterno de Jesucristo en el marco de la verdad presente.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3FF7EF97-152A-E741-964D-726F06310258}" type="slidenum">
              <a:rPr lang="es-ES"/>
              <a:pPr/>
              <a:t>199</a:t>
            </a:fld>
            <a:endParaRPr lang="es-ES"/>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pPr eaLnBrk="1" hangingPunct="1">
              <a:lnSpc>
                <a:spcPct val="80000"/>
              </a:lnSpc>
            </a:pPr>
            <a:r>
              <a:rPr lang="es-ES" sz="900" b="1"/>
              <a:t>Propósito del estudio</a:t>
            </a:r>
            <a:endParaRPr lang="es-ES" sz="900"/>
          </a:p>
          <a:p>
            <a:pPr eaLnBrk="1" hangingPunct="1">
              <a:lnSpc>
                <a:spcPct val="80000"/>
              </a:lnSpc>
            </a:pPr>
            <a:r>
              <a:rPr lang="es-ES" sz="900"/>
              <a:t>	Relacionar los métodos y principios de ministerio personal a los del esfuerzo público </a:t>
            </a:r>
          </a:p>
          <a:p>
            <a:pPr eaLnBrk="1" hangingPunct="1">
              <a:lnSpc>
                <a:spcPct val="80000"/>
              </a:lnSpc>
            </a:pPr>
            <a:r>
              <a:rPr lang="es-ES" sz="900"/>
              <a:t>El término evangelismo en masa es un nombre errado.  La gente no se salva en masa sino como individuos.  No importa que tan larga sea la campaña, pues producirá poco fruto si por cualquier razón los individuos como tales son ignorados.  La predicación que olvida al individuo con todos sus prejuicios, sentimientos y problemas será teórica e impráctica.  Así que predicar en sí misma es el espejo que refleja las actitudes del predicador hacia la gente.   Si hay un púlpito cálido y poder, será debido en gran medida a la calidad y cantidad de contacto personal con individuos que el predicador ha tenido.</a:t>
            </a:r>
          </a:p>
          <a:p>
            <a:pPr eaLnBrk="1" hangingPunct="1">
              <a:lnSpc>
                <a:spcPct val="80000"/>
              </a:lnSpc>
            </a:pPr>
            <a:r>
              <a:rPr lang="es-ES" sz="900"/>
              <a:t>Más allá del poder del púlpito que es realzado por el contacto personal con la gente, está la necesidad de ayudar a la gente para que encuentre la victoria en Cristo, privadamente.   Mucha gente anda a tientas en la oscuridad.  Aunque oyen la verdad que se les presenta no ven el camino claramente.   En muchos casos no hay antecedentes de fe o base bajo sus pies.   No tienen una experiencia pasada en la que ellos se puedan basar.   Son extraños al protocolo del reino.   Algunos aman el mensaje  pero temen que las consecuencias sociales o financieras los hagan devolver de su decisión.   Otros están confundidos por contradicciones surgidas de sus creencias erróneas.  Aun otros no han permitido que la verdad haga llamados serios a su lealtad.  Reconocer una debilidad pasada puede debilitar a una persona hasta el punto del desespero.</a:t>
            </a:r>
          </a:p>
          <a:p>
            <a:pPr eaLnBrk="1" hangingPunct="1">
              <a:lnSpc>
                <a:spcPct val="80000"/>
              </a:lnSpc>
            </a:pPr>
            <a:r>
              <a:rPr lang="es-ES" sz="900"/>
              <a:t>Estas personas necesitan ayuda personal.   Ninguna cantidad de sermones será suficiente.  El solo saber que alguien se preocupa lo suficiente para llamar anima para que se suba un paso en las escalas del lado favorable de la decisión.   El visitador que está en contacto vital con Dios será un agente que ayudará a la gente a establecer contacto con el cielo de donde viene el poder para disfrutar la vida entregada y la victoria.</a:t>
            </a:r>
          </a:p>
          <a:p>
            <a:pPr eaLnBrk="1" hangingPunct="1">
              <a:lnSpc>
                <a:spcPct val="80000"/>
              </a:lnSpc>
            </a:pPr>
            <a:r>
              <a:rPr lang="es-ES" sz="900"/>
              <a:t>Es muy importante que el /la candidato (a) entienda y su relación con la verdad sea determinada.  Es más esencial reconocer la convicción levantada para que los individuos no pasen por alto en momento cuando la invitación evangelística sea dada.  El ministro normalmente trabaja con escasez de ayudantes y otro resultado práctico del interés determinado es la economía del tiempo que le permite concentrarse en los mejores intereses.</a:t>
            </a:r>
          </a:p>
          <a:p>
            <a:pPr eaLnBrk="1" hangingPunct="1">
              <a:lnSpc>
                <a:spcPct val="80000"/>
              </a:lnSpc>
            </a:pPr>
            <a:r>
              <a:rPr lang="es-ES" sz="900"/>
              <a:t>Los evangelistas experimentados consideran la habilidad de determinar el grado de interés como uno de los activos más valiosos en el trabajo evangelístico.   Si el visitador evangelístico no desarrolla esta habilidad para determinar sus prospectos, será invalidado en su trabajo de ganancia de almas.  El se va a adelgazar y pasará incontable número de horas nutriendo a la gente que es muy amigable pero que no tienen la más mínima inclinación hacia aceptar la verdad.   Cuando él ha desarrollado la habilidad – que a la larga es el arte de hacer preguntas – él incrementará su potencial de ganancia de almas varias veces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55C94CA5-B2B6-4A4B-BB8F-77D6B4128C72}" type="slidenum">
              <a:rPr lang="es-ES"/>
              <a:pPr/>
              <a:t>200</a:t>
            </a:fld>
            <a:endParaRPr lang="es-ES"/>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p:spPr>
        <p:txBody>
          <a:bodyPr/>
          <a:lstStyle/>
          <a:p>
            <a:pPr eaLnBrk="1" hangingPunct="1">
              <a:lnSpc>
                <a:spcPct val="80000"/>
              </a:lnSpc>
            </a:pPr>
            <a:r>
              <a:rPr lang="es-ES" sz="900" b="1"/>
              <a:t>Propósito del estudio</a:t>
            </a:r>
            <a:endParaRPr lang="es-ES" sz="900"/>
          </a:p>
          <a:p>
            <a:pPr eaLnBrk="1" hangingPunct="1">
              <a:lnSpc>
                <a:spcPct val="80000"/>
              </a:lnSpc>
            </a:pPr>
            <a:r>
              <a:rPr lang="es-ES" sz="900"/>
              <a:t>	Relacionar los métodos y principios de ministerio personal a los del esfuerzo público </a:t>
            </a:r>
          </a:p>
          <a:p>
            <a:pPr eaLnBrk="1" hangingPunct="1">
              <a:lnSpc>
                <a:spcPct val="80000"/>
              </a:lnSpc>
            </a:pPr>
            <a:r>
              <a:rPr lang="es-ES" sz="900"/>
              <a:t>El término evangelismo en masa es un nombre errado.  La gente no se salva en masa sino como individuos.  No importa que tan larga sea la campaña, pues producirá poco fruto si por cualquier razón los individuos como tales son ignorados.  La predicación que olvida al individuo con todos sus prejuicios, sentimientos y problemas será teórica e impráctica.  Así que predicar en sí misma es el espejo que refleja las actitudes del predicador hacia la gente.   Si hay un púlpito cálido y poder, será debido en gran medida a la calidad y cantidad de contacto personal con individuos que el predicador ha tenido.</a:t>
            </a:r>
          </a:p>
          <a:p>
            <a:pPr eaLnBrk="1" hangingPunct="1">
              <a:lnSpc>
                <a:spcPct val="80000"/>
              </a:lnSpc>
            </a:pPr>
            <a:r>
              <a:rPr lang="es-ES" sz="900"/>
              <a:t>Más allá del poder del púlpito que es realzado por el contacto personal con la gente, está la necesidad de ayudar a la gente para que encuentre la victoria en Cristo, privadamente.   Mucha gente anda a tientas en la oscuridad.  Aunque oyen la verdad que se les presenta no ven el camino claramente.   En muchos casos no hay antecedentes de fe o base bajo sus pies.   No tienen una experiencia pasada en la que ellos se puedan basar.   Son extraños al protocolo del reino.   Algunos aman el mensaje  pero temen que las consecuencias sociales o financieras los hagan devolver de su decisión.   Otros están confundidos por contradicciones surgidas de sus creencias erróneas.  Aun otros no han permitido que la verdad haga llamados serios a su lealtad.  Reconocer una debilidad pasada puede debilitar a una persona hasta el punto del desespero.</a:t>
            </a:r>
          </a:p>
          <a:p>
            <a:pPr eaLnBrk="1" hangingPunct="1">
              <a:lnSpc>
                <a:spcPct val="80000"/>
              </a:lnSpc>
            </a:pPr>
            <a:r>
              <a:rPr lang="es-ES" sz="900"/>
              <a:t>Estas personas necesitan ayuda personal.   Ninguna cantidad de sermones será suficiente.  El solo saber que alguien se preocupa lo suficiente para llamar anima para que se suba un paso en las escalas del lado favorable de la decisión.   El visitador que está en contacto vital con Dios será un agente que ayudará a la gente a establecer contacto con el cielo de donde viene el poder para disfrutar la vida entregada y la victoria.</a:t>
            </a:r>
          </a:p>
          <a:p>
            <a:pPr eaLnBrk="1" hangingPunct="1">
              <a:lnSpc>
                <a:spcPct val="80000"/>
              </a:lnSpc>
            </a:pPr>
            <a:r>
              <a:rPr lang="es-ES" sz="900"/>
              <a:t>Es muy importante que el /la candidato (a) entienda y su relación con la verdad sea determinada.  Es más esencial reconocer la convicción levantada para que los individuos no pasen por alto en momento cuando la invitación evangelística sea dada.  El ministro normalmente trabaja con escasez de ayudantes y otro resultado práctico del interés determinado es la economía del tiempo que le permite concentrarse en los mejores intereses.</a:t>
            </a:r>
          </a:p>
          <a:p>
            <a:pPr eaLnBrk="1" hangingPunct="1">
              <a:lnSpc>
                <a:spcPct val="80000"/>
              </a:lnSpc>
            </a:pPr>
            <a:r>
              <a:rPr lang="es-ES" sz="900"/>
              <a:t>Los evangelistas experimentados consideran la habilidad de determinar el grado de interés como uno de los activos más valiosos en el trabajo evangelístico.   Si el visitador evangelístico no desarrolla esta habilidad para determinar sus prospectos, será invalidado en su trabajo de ganancia de almas.  El se va a adelgazar y pasará incontable número de horas nutriendo a la gente que es muy amigable pero que no tienen la más mínima inclinación hacia aceptar la verdad.   Cuando él ha desarrollado la habilidad – que a la larga es el arte de hacer preguntas – él incrementará su potencial de ganancia de almas varias veces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p:spPr>
        <p:txBody>
          <a:bodyPr/>
          <a:lstStyle/>
          <a:p>
            <a:fld id="{E115F64C-25EB-9649-9A9F-78C1CE618824}" type="slidenum">
              <a:rPr lang="es-ES"/>
              <a:pPr/>
              <a:t>209</a:t>
            </a:fld>
            <a:endParaRPr lang="es-ES"/>
          </a:p>
        </p:txBody>
      </p:sp>
      <p:sp>
        <p:nvSpPr>
          <p:cNvPr id="312323" name="Rectangle 2"/>
          <p:cNvSpPr>
            <a:spLocks noGrp="1" noRot="1" noChangeAspect="1" noChangeArrowheads="1" noTextEdit="1"/>
          </p:cNvSpPr>
          <p:nvPr>
            <p:ph type="sldImg"/>
          </p:nvPr>
        </p:nvSpPr>
        <p:spPr>
          <a:ln/>
        </p:spPr>
      </p:sp>
      <p:sp>
        <p:nvSpPr>
          <p:cNvPr id="312324" name="Rectangle 3"/>
          <p:cNvSpPr>
            <a:spLocks noGrp="1" noChangeArrowheads="1"/>
          </p:cNvSpPr>
          <p:nvPr>
            <p:ph type="body" idx="1"/>
          </p:nvPr>
        </p:nvSpPr>
        <p:spPr>
          <a:noFill/>
          <a:ln/>
        </p:spPr>
        <p:txBody>
          <a:bodyPr/>
          <a:lstStyle/>
          <a:p>
            <a:pPr eaLnBrk="1" hangingPunct="1"/>
            <a:r>
              <a:rPr lang="es-ES"/>
              <a:t>Preguntas que se hacen a alguien que ha visto la presentación acerca del sábado </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82E80315-97D3-754E-8790-34D9B8206741}" type="slidenum">
              <a:rPr lang="es-ES"/>
              <a:pPr/>
              <a:t>212</a:t>
            </a:fld>
            <a:endParaRPr lang="es-ES"/>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b="1"/>
              <a:t>	</a:t>
            </a:r>
            <a:r>
              <a:rPr lang="es-ES"/>
              <a:t>Sugerir métodos de adoctrinamiento y preparación para los nuevos conversos antes del bautismo.</a:t>
            </a:r>
            <a:endParaRPr lang="es-ES" b="1"/>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1F78229C-806E-3F4E-8581-03A973AF0B34}" type="slidenum">
              <a:rPr lang="es-ES"/>
              <a:pPr/>
              <a:t>215</a:t>
            </a:fld>
            <a:endParaRPr lang="es-ES"/>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noFill/>
          <a:ln/>
        </p:spPr>
        <p:txBody>
          <a:bodyPr/>
          <a:lstStyle/>
          <a:p>
            <a:pPr eaLnBrk="1" hangingPunct="1">
              <a:lnSpc>
                <a:spcPct val="90000"/>
              </a:lnSpc>
            </a:pPr>
            <a:r>
              <a:rPr lang="es-ES" sz="1000" b="1"/>
              <a:t>Propósito del estudio</a:t>
            </a:r>
            <a:endParaRPr lang="es-ES" sz="1000"/>
          </a:p>
          <a:p>
            <a:pPr eaLnBrk="1" hangingPunct="1">
              <a:lnSpc>
                <a:spcPct val="90000"/>
              </a:lnSpc>
            </a:pPr>
            <a:r>
              <a:rPr lang="es-ES" sz="1000"/>
              <a:t>	Considerar el servicio bautismal con un especial énfasis sobre los valores estéticos que hacen de ese evento un acto de verdadera adoración </a:t>
            </a:r>
          </a:p>
          <a:p>
            <a:pPr eaLnBrk="1" hangingPunct="1">
              <a:lnSpc>
                <a:spcPct val="90000"/>
              </a:lnSpc>
            </a:pPr>
            <a:r>
              <a:rPr lang="es-ES" sz="1000"/>
              <a:t>Una boda es un servicio hermoso, lleno de mucho significado en la vida de dos personas que serán unidas.   Así como todo pensamiento es dirigido para ver esa hermosura y cada precaución es tomada para que ningún detalle descuidado dañe la solemnidad y santidad de ese servicio santo, así debería ser planeado el servicio bautismal porque al mismo tiempo es sagrado porque es cuando las vidas se unen con la vida de Cristo.</a:t>
            </a:r>
          </a:p>
          <a:p>
            <a:pPr eaLnBrk="1" hangingPunct="1">
              <a:lnSpc>
                <a:spcPct val="90000"/>
              </a:lnSpc>
            </a:pPr>
            <a:r>
              <a:rPr lang="es-ES" sz="1000"/>
              <a:t>	Ángeles son testigos invisibles de esta santa unión mientras ellos se unen con los adoradores terrenales en alabanza a Dios por el milagro de su poder regenerador.  El cielo y la tierra son atraídos muy cerca cuando los miembros son unidos a la familia de Dios.  La misma naturaleza del servicio bautismal amerita una atmósfera de gozo solemne.  Nunca debería ser estropeado este sacro servicio por la mala gana o crudeza.</a:t>
            </a:r>
          </a:p>
          <a:p>
            <a:pPr eaLnBrk="1" hangingPunct="1">
              <a:lnSpc>
                <a:spcPct val="90000"/>
              </a:lnSpc>
            </a:pPr>
            <a:r>
              <a:rPr lang="es-ES" sz="1000"/>
              <a:t>El bautismo es en memoria de la resurrección del poder de Dios.  Gran cuidado debería ser ejercitado para hacer memorable esta ocasión para quienes son bautizados.   Los candidatos en muchos casos están rompiendo con viejas ataduras y formando unas nuevas.   Es tan importante que ellos sienten la realidad de la atmósfera familiar de la iglesia.  Atención especial asegurará una atmósfera cálida de camaradería y aceptación cristiana.   El recuerdo de su bautismo puede ser para ellos un lazo fuerte de unión con la iglesia.   Para algunos que se separaron los recuerdos del bautismo puede ser el lazo con el pasado que los guiará a mirar con atractivo a la iglesia nuevamente.  </a:t>
            </a:r>
          </a:p>
          <a:p>
            <a:pPr eaLnBrk="1" hangingPunct="1">
              <a:lnSpc>
                <a:spcPct val="90000"/>
              </a:lnSpc>
            </a:pPr>
            <a:r>
              <a:rPr lang="es-ES" sz="1000"/>
              <a:t>	Otro grupo especial normalmente presente durante el bautismo son aquellos que no se han decidido a seguir el ejemplo de Cristo en el bautismo.  Si el servicio bautismal es dirigido reverentemente, tendrá el poder de influencia sobre ellos.  El prejuicio a manudo se rompe y algunos de manera silenciosa toman su decisión de seguir al Salvador en su rito sagrado.</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p:spPr>
        <p:txBody>
          <a:bodyPr/>
          <a:lstStyle/>
          <a:p>
            <a:fld id="{027EC61C-A8E7-8A43-8D96-E2E66C2A8661}" type="slidenum">
              <a:rPr lang="es-ES"/>
              <a:pPr/>
              <a:t>216</a:t>
            </a:fld>
            <a:endParaRPr lang="es-ES"/>
          </a:p>
        </p:txBody>
      </p:sp>
      <p:sp>
        <p:nvSpPr>
          <p:cNvPr id="315395" name="Rectangle 2"/>
          <p:cNvSpPr>
            <a:spLocks noGrp="1" noRot="1" noChangeAspect="1" noChangeArrowheads="1" noTextEdit="1"/>
          </p:cNvSpPr>
          <p:nvPr>
            <p:ph type="sldImg"/>
          </p:nvPr>
        </p:nvSpPr>
        <p:spPr>
          <a:ln/>
        </p:spPr>
      </p:sp>
      <p:sp>
        <p:nvSpPr>
          <p:cNvPr id="315396" name="Rectangle 3"/>
          <p:cNvSpPr>
            <a:spLocks noGrp="1" noChangeArrowheads="1"/>
          </p:cNvSpPr>
          <p:nvPr>
            <p:ph type="body" idx="1"/>
          </p:nvPr>
        </p:nvSpPr>
        <p:spPr>
          <a:noFill/>
          <a:ln/>
        </p:spPr>
        <p:txBody>
          <a:bodyPr/>
          <a:lstStyle/>
          <a:p>
            <a:pPr eaLnBrk="1" hangingPunct="1">
              <a:lnSpc>
                <a:spcPct val="90000"/>
              </a:lnSpc>
            </a:pPr>
            <a:r>
              <a:rPr lang="es-ES" sz="1000" b="1"/>
              <a:t>Propósito del estudio</a:t>
            </a:r>
            <a:endParaRPr lang="es-ES" sz="1000"/>
          </a:p>
          <a:p>
            <a:pPr eaLnBrk="1" hangingPunct="1">
              <a:lnSpc>
                <a:spcPct val="90000"/>
              </a:lnSpc>
            </a:pPr>
            <a:r>
              <a:rPr lang="es-ES" sz="1000"/>
              <a:t>	Considerar el servicio bautismal con un especial énfasis sobre los valores estéticos que hacen de ese evento un acto de verdadera adoración </a:t>
            </a:r>
          </a:p>
          <a:p>
            <a:pPr eaLnBrk="1" hangingPunct="1">
              <a:lnSpc>
                <a:spcPct val="90000"/>
              </a:lnSpc>
            </a:pPr>
            <a:r>
              <a:rPr lang="es-ES" sz="1000"/>
              <a:t>Una boda es un servicio hermoso, lleno de mucho significado en la vida de dos personas que serán unidas.   Así como todo pensamiento es dirigido para ver esa hermosura y cada precaución es tomada para que ningún detalle descuidado dañe la solemnidad y santidad de ese servicio santo, así debería ser planeado el servicio bautismal porque al mismo tiempo es sagrado porque es cuando las vidas se unen con la vida de Cristo.</a:t>
            </a:r>
          </a:p>
          <a:p>
            <a:pPr eaLnBrk="1" hangingPunct="1">
              <a:lnSpc>
                <a:spcPct val="90000"/>
              </a:lnSpc>
            </a:pPr>
            <a:r>
              <a:rPr lang="es-ES" sz="1000"/>
              <a:t>	Ángeles son testigos invisibles de esta santa unión mientras ellos se unen con los adoradores terrenales en alabanza a Dios por el milagro de su poder regenerador.  El cielo y la tierra son atraídos muy cerca cuando los miembros son unidos a la familia de Dios.  La misma naturaleza del servicio bautismal amerita una atmósfera de gozo solemne.  Nunca debería ser estropeado este sacro servicio por la mala gana o crudeza.</a:t>
            </a:r>
          </a:p>
          <a:p>
            <a:pPr eaLnBrk="1" hangingPunct="1">
              <a:lnSpc>
                <a:spcPct val="90000"/>
              </a:lnSpc>
            </a:pPr>
            <a:r>
              <a:rPr lang="es-ES" sz="1000"/>
              <a:t>El bautismo es en memoria de la resurrección del poder de Dios.  Gran cuidado debería ser ejercitado para hacer memorable esta ocasión para quienes son bautizados.   Los candidatos en muchos casos están rompiendo con viejas ataduras y formando unas nuevas.   Es tan importante que ellos sienten la realidad de la atmósfera familiar de la iglesia.  Atención especial asegurará una atmósfera cálida de camaradería y aceptación cristiana.   El recuerdo de su bautismo puede ser para ellos un lazo fuerte de unión con la iglesia.   Para algunos que se separaron los recuerdos del bautismo puede ser el lazo con el pasado que los guiará a mirar con atractivo a la iglesia nuevamente.  </a:t>
            </a:r>
          </a:p>
          <a:p>
            <a:pPr eaLnBrk="1" hangingPunct="1">
              <a:lnSpc>
                <a:spcPct val="90000"/>
              </a:lnSpc>
            </a:pPr>
            <a:r>
              <a:rPr lang="es-ES" sz="1000"/>
              <a:t>	Otro grupo especial normalmente presente durante el bautismo son aquellos que no se han decidido a seguir el ejemplo de Cristo en el bautismo.  Si el servicio bautismal es dirigido reverentemente, tendrá el poder de influencia sobre ellos.  El prejuicio a manudo se rompe y algunos de manera silenciosa toman su decisión de seguir al Salvador en su rito sagrado.</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p>
            <a:fld id="{825764AA-B1A2-9040-98CB-3BB96BFF4AC3}" type="slidenum">
              <a:rPr lang="es-ES"/>
              <a:pPr/>
              <a:t>231</a:t>
            </a:fld>
            <a:endParaRPr lang="es-ES"/>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lnSpc>
                <a:spcPct val="80000"/>
              </a:lnSpc>
            </a:pPr>
            <a:r>
              <a:rPr lang="es-ES" sz="800" b="1"/>
              <a:t>Propósito del estudio</a:t>
            </a:r>
            <a:endParaRPr lang="es-ES" sz="800"/>
          </a:p>
          <a:p>
            <a:pPr eaLnBrk="1" hangingPunct="1">
              <a:lnSpc>
                <a:spcPct val="80000"/>
              </a:lnSpc>
            </a:pPr>
            <a:r>
              <a:rPr lang="es-ES" sz="800"/>
              <a:t>	Hacer ver la necesidad vital de proveer actividades para la integración de nuevos creyentes dentro de la vida social y espiritual de la iglesia.</a:t>
            </a:r>
          </a:p>
          <a:p>
            <a:pPr eaLnBrk="1" hangingPunct="1">
              <a:lnSpc>
                <a:spcPct val="80000"/>
              </a:lnSpc>
            </a:pPr>
            <a:r>
              <a:rPr lang="es-ES" sz="800"/>
              <a:t>Llama mucho la atención como es que la gente se queda en la iglesia a pesar del trato que reciben después del bautismo.  Es un testimonio el hecho que la mayoría de la gente que se une a la Iglesia ASD lo hacen porque están profundamente comprometidos con Cristo.   Sería ingenuo, sin embargo, tomar la posición de decir que no hace ninguna diferencia cómo se relaciona la iglesia con los nuevos convertidos.   Hay muchos que la iglesia pierde cada año porque les faltó atención, cuidado y amor que hubieran sido conservados si ellos hubieran sabido que la iglesia se preocupaba.</a:t>
            </a:r>
          </a:p>
          <a:p>
            <a:pPr eaLnBrk="1" hangingPunct="1">
              <a:lnSpc>
                <a:spcPct val="80000"/>
              </a:lnSpc>
            </a:pPr>
            <a:r>
              <a:rPr lang="es-ES" sz="800"/>
              <a:t>Muchos de esos que se mantienen en la iglesia son asaltados por el desánimo por las mismas razones, y no es posible calcular la pérdida que se causa cuando el celo y el fervor se enfrían por la indiferencia de los miembros de iglesia.</a:t>
            </a:r>
          </a:p>
          <a:p>
            <a:pPr eaLnBrk="1" hangingPunct="1">
              <a:lnSpc>
                <a:spcPct val="80000"/>
              </a:lnSpc>
            </a:pPr>
            <a:r>
              <a:rPr lang="es-ES" sz="800"/>
              <a:t>Este es un problema crítico que debería ser encarado por la iglesia.   Se debe parcialmente a la ignorancia del papel de la iglesia en el plan de Dios.  Hay una tendencia de la membresía a ver la iglesia como una sociedad de santos y no como el jardín del Señor donde nuevas plantas son nutridas y las antiguas maduran todo el tiempo en un proceso de crecimiento que no termina.   No es la intención de este sílabo discutir la doctrina de la iglesia, pero un malentendido aquí ha llevado a un espíritu de severa crítica de parte de muchos miembros de larga data.</a:t>
            </a:r>
          </a:p>
          <a:p>
            <a:pPr eaLnBrk="1" hangingPunct="1">
              <a:lnSpc>
                <a:spcPct val="80000"/>
              </a:lnSpc>
            </a:pPr>
            <a:r>
              <a:rPr lang="es-ES" sz="800"/>
              <a:t>	Hay poca tolerancia manifestada hacia los errores de los nuevos miembros.   Pareciera que no hay  simpatía en el entendimiento de las pruebas severas a las que ellos se tienen que someter a menudo en la transición de la vida antigua a la nueva.   Las afiladas cuchillas de la crítica que inevitablemente siguen a las campañas evangelísticas hace mucho por destruir el reavivamiento que la iglesia experimenta mientras las series están en progreso.</a:t>
            </a:r>
          </a:p>
          <a:p>
            <a:pPr eaLnBrk="1" hangingPunct="1">
              <a:lnSpc>
                <a:spcPct val="80000"/>
              </a:lnSpc>
            </a:pPr>
            <a:r>
              <a:rPr lang="es-ES" sz="800"/>
              <a:t>El pastor enfrenta este serio problema y debe atacarlo de manera positiva.   Está en las manos del pastor institucionalizar un programa de conservación que enliste la gente de la iglesia y reprima, al menos parcialmente, el espíritu de crítica.</a:t>
            </a:r>
          </a:p>
          <a:p>
            <a:pPr eaLnBrk="1" hangingPunct="1">
              <a:lnSpc>
                <a:spcPct val="80000"/>
              </a:lnSpc>
            </a:pPr>
            <a:r>
              <a:rPr lang="es-ES" sz="800"/>
              <a:t>Casi más importante que el factor de feligresía que será tratado en esta unidad, es la confianza en los mensajes que el pastor predicó después que se acabaron las series.  Si durante las reuniones públicas el mensaje adventista es predicado con sincera urgencia y después la gente es alimentada con una dieta nominal de inspiración mediocre, el contraste será grande y peor – los nuevos miembros nunca llegarán a entender por qué oyen tan poco del mensaje que les daba calidez a sus corazones y los ponía bajo el poder del Espíritu Santo, la convicción que ellos tenían que deberían unirse con la verdadera gente de Dios que tenían el último mensaje de advertencia para dar al mundo sin demora.</a:t>
            </a:r>
          </a:p>
          <a:p>
            <a:pPr eaLnBrk="1" hangingPunct="1">
              <a:lnSpc>
                <a:spcPct val="80000"/>
              </a:lnSpc>
            </a:pPr>
            <a:r>
              <a:rPr lang="es-ES" sz="800"/>
              <a:t>El mensaje adventista es el fuerte latido de la iglesia.  Cuando la iglesia vibra con la urgencia del inminente retorno de Jesús, un paso largo y seguro ha sido tomado hacia la conservación de los ganados.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DD39E2C1-B0F5-DD46-A81F-281F46738394}" type="slidenum">
              <a:rPr lang="es-ES"/>
              <a:pPr/>
              <a:t>38</a:t>
            </a:fld>
            <a:endParaRPr lang="es-ES"/>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pPr eaLnBrk="1" hangingPunct="1"/>
            <a:endParaRPr lang="es-MX"/>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3BA61538-326F-A24E-A780-171DD7CF337E}" type="slidenum">
              <a:rPr lang="es-ES"/>
              <a:pPr/>
              <a:t>245</a:t>
            </a:fld>
            <a:endParaRPr lang="es-ES"/>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pPr eaLnBrk="1" hangingPunct="1"/>
            <a:r>
              <a:rPr lang="es-ES" b="1"/>
              <a:t>Propósito del estudio</a:t>
            </a:r>
            <a:endParaRPr lang="es-ES"/>
          </a:p>
          <a:p>
            <a:pPr eaLnBrk="1" hangingPunct="1"/>
            <a:r>
              <a:rPr lang="es-ES"/>
              <a:t>	Explorar las maneras de continuar con la cosecha después del cierre de las reuniones.</a:t>
            </a:r>
          </a:p>
          <a:p>
            <a:pPr eaLnBrk="1" hangingPunct="1"/>
            <a:r>
              <a:rPr lang="es-ES"/>
              <a:t>Una campaña evangelística no solo cosecha, también siembra.  Habrá muy buenos intereses para desarrollar después que la serie formal se termine.  Un grupo significativo son aquellos que vienen a las series bajo convicción pero aun así no se deciden.  Ellos deben ser colocados en una lista de alta prioridad porque ellos son, en la mayoría de los casos, amigables con la iglesia y simpatizan con sus enseñanzas.</a:t>
            </a:r>
          </a:p>
          <a:p>
            <a:pPr eaLnBrk="1" hangingPunct="1"/>
            <a:r>
              <a:rPr lang="es-ES"/>
              <a:t>	Este grupo no puede ser dejado solo por mucho tiempo porque un interés que no tiene seguimiento se enfría rápidamente.  Un plan para nutrir este grupo debería estar listo para llevarse a cabo tan pronto se terminen las series.</a:t>
            </a:r>
          </a:p>
          <a:p>
            <a:pPr eaLnBrk="1" hangingPunct="1"/>
            <a:r>
              <a:rPr lang="es-ES"/>
              <a:t>	Pastores que desean animar las actividades ganadoras de almas deberían encontrar un campo fructífero para los estudios bíblicos y crear reuniones en los hogares de estos buenos intereses.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78B0E64B-2EE0-6A47-9937-FB9C94D7699B}" type="slidenum">
              <a:rPr lang="es-ES"/>
              <a:pPr/>
              <a:t>41</a:t>
            </a:fld>
            <a:endParaRPr lang="es-ES"/>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pPr eaLnBrk="1" hangingPunct="1"/>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88D5059F-9DF9-C641-9F57-5EE85848AF97}" type="slidenum">
              <a:rPr lang="es-ES"/>
              <a:pPr/>
              <a:t>52</a:t>
            </a:fld>
            <a:endParaRPr lang="es-ES"/>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EDD1CC03-D2C8-0546-A685-186401632023}" type="slidenum">
              <a:rPr lang="es-ES"/>
              <a:pPr/>
              <a:t>54</a:t>
            </a:fld>
            <a:endParaRPr lang="es-ES"/>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pPr eaLnBrk="1" hangingPunct="1"/>
            <a:r>
              <a:rPr lang="es-ES" b="1"/>
              <a:t>Propósito del Estudio</a:t>
            </a:r>
          </a:p>
          <a:p>
            <a:pPr eaLnBrk="1" hangingPunct="1"/>
            <a:r>
              <a:rPr lang="es-ES"/>
              <a:t>Examinar los medios para ganancia de almas dentro de la estructura de la iglesia y sugerir medio de aprovechar a los laicos para las responsabilidades de la campaña.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p>
            <a:fld id="{F9F55056-582D-4346-9B1D-5EC5FBEBB3A6}" type="slidenum">
              <a:rPr lang="es-ES"/>
              <a:pPr/>
              <a:t>55</a:t>
            </a:fld>
            <a:endParaRPr lang="es-ES"/>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p:spPr>
        <p:txBody>
          <a:bodyPr/>
          <a:lstStyle/>
          <a:p>
            <a:pPr eaLnBrk="1" hangingPunct="1">
              <a:lnSpc>
                <a:spcPct val="80000"/>
              </a:lnSpc>
            </a:pPr>
            <a:r>
              <a:rPr lang="es-ES" sz="800" b="1"/>
              <a:t>Propósito del estudio</a:t>
            </a:r>
            <a:endParaRPr lang="es-ES" sz="800"/>
          </a:p>
          <a:p>
            <a:pPr eaLnBrk="1" hangingPunct="1">
              <a:lnSpc>
                <a:spcPct val="80000"/>
              </a:lnSpc>
            </a:pPr>
            <a:r>
              <a:rPr lang="es-ES" sz="800"/>
              <a:t>	Explorar una variedad de posibilidades para un programa continuo de preparación para la cosecha.</a:t>
            </a:r>
          </a:p>
          <a:p>
            <a:pPr eaLnBrk="1" hangingPunct="1">
              <a:lnSpc>
                <a:spcPct val="80000"/>
              </a:lnSpc>
            </a:pPr>
            <a:r>
              <a:rPr lang="es-ES" sz="800"/>
              <a:t>En el mundo natural hay una ley inexorable de la siembra que no puede ser pasada por alto por alguien que desee abundante cosecha.   Simplemente establece esto:  la siembra es antes de la cosecha.  Uno cosecha lo que siembra, alguno a menudo recoge más de lo que siembra;  otro tal vez recoja lo que otro sembró, pero sin siembra nadie recoge algo.  El sentido común exige que el ganador de almas siga el paralelo espiritual al trabajar hacia una continua cosecha de personas para el reino de Dios.</a:t>
            </a:r>
          </a:p>
          <a:p>
            <a:pPr eaLnBrk="1" hangingPunct="1">
              <a:lnSpc>
                <a:spcPct val="80000"/>
              </a:lnSpc>
            </a:pPr>
            <a:r>
              <a:rPr lang="es-ES" sz="800"/>
              <a:t>	Sembrar semillas es difícil y es la parte cara de la agricultura.  Lo mejor de la actual cosecha del año pareciera que se desperdicia al ser tirado en la tierra.   Así que no habrá cosecha sin preparación.  Tampoco si el campo para la cosecha es óptimo y no es cultivado cuidadosamente hasta el tiempo de la cosecha.  La iglesia tiende a tener roces por lo del gasto de tiempo y medios que no parecieran dar resultados inmediatos, aun así, se regocijarán al ver que la ley de la siembra ha votado indefectiblemente a su favor al final.</a:t>
            </a:r>
          </a:p>
          <a:p>
            <a:pPr eaLnBrk="1" hangingPunct="1">
              <a:lnSpc>
                <a:spcPct val="80000"/>
              </a:lnSpc>
            </a:pPr>
            <a:r>
              <a:rPr lang="es-ES" sz="800"/>
              <a:t>	Una variedad de posibilidades se presenta a sí mismas como listas para ser usadas en la colocación de la base para la cosecha y las cuentas de otros medios están esperando para ser descubiertas.</a:t>
            </a:r>
          </a:p>
          <a:p>
            <a:pPr eaLnBrk="1" hangingPunct="1">
              <a:lnSpc>
                <a:spcPct val="80000"/>
              </a:lnSpc>
            </a:pPr>
            <a:r>
              <a:rPr lang="es-ES" sz="800"/>
              <a:t>	La instrucción de la Unidad cuatro no debería ser mal interpretada como sugiriendo un retraso en el principio de las series iniciales de las reuniones evangelísticas en un nuevo distrito.  No es necesario estar en el suelo por un año intentando llegar a familiarizarse con los problemas y buscando maneras de ver que se siembra para futuras cosechas.  Es mejor lanzar una serie de reuniones tan pronto como uno se mude a un nuevo distrito.   El impacto de estas series obtendrá el apoyo de los miembros de la iglesia mucho mejor que cualquier otro plan.   Es más fácil reclutar sus ayudas en los planes sugeridos en esta unidad después de haber sido testigos del éxito de una serie de reuniones y haber experimentado el gozo que da ver almas ganadas para Cristo.    Los nuevos miembros traerán nueva vida a la iglesia y ampliarán el círculo de influencia de la iglesia.   Habrá una gran impaciencia por ver a otros ganados y la iglesia estará más lista y entusiasta para colocar la base de otro suelo para otra cosecha.</a:t>
            </a:r>
          </a:p>
          <a:p>
            <a:pPr eaLnBrk="1" hangingPunct="1">
              <a:lnSpc>
                <a:spcPct val="80000"/>
              </a:lnSpc>
            </a:pPr>
            <a:r>
              <a:rPr lang="es-ES" sz="800"/>
              <a:t>	Un acercamiento cuidadoso trabajará en contra del nuevo ministro al final.  Los problemas se multiplicarán y llegarán a ser de importancia.   Los hábitos de surcos llegan ser más complicados y con el paso del tiempo harán más difícil el permitir que haya tiempo para  la carga adicional de una serie evangelística.  Los miembros de iglesia construyen una imagen de su predicador en un papel pastoral y no van a tener mucho entusiasmo hacia el prospecto más reuniones.</a:t>
            </a:r>
          </a:p>
          <a:p>
            <a:pPr eaLnBrk="1" hangingPunct="1">
              <a:lnSpc>
                <a:spcPct val="80000"/>
              </a:lnSpc>
            </a:pPr>
            <a:r>
              <a:rPr lang="es-ES" sz="800"/>
              <a:t>	Las maneras de sembrar sugeridas en esta unidad serán de gran valor para el incremento de la cosecha, no por actividades de esporádicos impulsos de corta duración de actividades antes de la futura serie, pero sí por un continuo proceso de siembra que madurará a través de los años, aun para asegurar una cosecha para periódicas series públicas de reuniones de cosecha</a:t>
            </a: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7.gif"/><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Diapositiva de título">
    <p:spTree>
      <p:nvGrpSpPr>
        <p:cNvPr id="1" name=""/>
        <p:cNvGrpSpPr/>
        <p:nvPr/>
      </p:nvGrpSpPr>
      <p:grpSpPr>
        <a:xfrm>
          <a:off x="0" y="0"/>
          <a:ext cx="0" cy="0"/>
          <a:chOff x="0" y="0"/>
          <a:chExt cx="0" cy="0"/>
        </a:xfrm>
      </p:grpSpPr>
      <p:pic>
        <p:nvPicPr>
          <p:cNvPr id="2" name="Picture 7" descr="Titulo Uno sin logo IAS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3" name="Group 8"/>
          <p:cNvGrpSpPr>
            <a:grpSpLocks/>
          </p:cNvGrpSpPr>
          <p:nvPr/>
        </p:nvGrpSpPr>
        <p:grpSpPr bwMode="auto">
          <a:xfrm>
            <a:off x="2782888" y="1463675"/>
            <a:ext cx="3765550" cy="3413125"/>
            <a:chOff x="1611" y="826"/>
            <a:chExt cx="2672" cy="2422"/>
          </a:xfrm>
        </p:grpSpPr>
        <p:pic>
          <p:nvPicPr>
            <p:cNvPr id="4" name="Picture 9" descr="logo iasd depth fondo gris"/>
            <p:cNvPicPr>
              <a:picLocks noChangeAspect="1" noChangeArrowheads="1"/>
            </p:cNvPicPr>
            <p:nvPr/>
          </p:nvPicPr>
          <p:blipFill>
            <a:blip r:embed="rId3"/>
            <a:srcRect t="54839"/>
            <a:stretch>
              <a:fillRect/>
            </a:stretch>
          </p:blipFill>
          <p:spPr bwMode="auto">
            <a:xfrm>
              <a:off x="1611" y="2192"/>
              <a:ext cx="2672" cy="1056"/>
            </a:xfrm>
            <a:prstGeom prst="rect">
              <a:avLst/>
            </a:prstGeom>
            <a:noFill/>
            <a:ln w="9525">
              <a:noFill/>
              <a:miter lim="800000"/>
              <a:headEnd/>
              <a:tailEnd/>
            </a:ln>
          </p:spPr>
        </p:pic>
        <p:pic>
          <p:nvPicPr>
            <p:cNvPr id="5" name="Picture 10" descr="Logo 3d animado color delay 5 fondo claro"/>
            <p:cNvPicPr>
              <a:picLocks noChangeAspect="1" noChangeArrowheads="1" noCrop="1"/>
            </p:cNvPicPr>
            <p:nvPr/>
          </p:nvPicPr>
          <p:blipFill>
            <a:blip r:embed="rId4"/>
            <a:srcRect/>
            <a:stretch>
              <a:fillRect/>
            </a:stretch>
          </p:blipFill>
          <p:spPr bwMode="auto">
            <a:xfrm>
              <a:off x="2003" y="826"/>
              <a:ext cx="1783" cy="1782"/>
            </a:xfrm>
            <a:prstGeom prst="rect">
              <a:avLst/>
            </a:prstGeom>
            <a:noFill/>
            <a:ln w="9525">
              <a:noFill/>
              <a:miter lim="800000"/>
              <a:headEnd/>
              <a:tailEnd/>
            </a:ln>
          </p:spPr>
        </p:pic>
      </p:grpSp>
      <p:sp>
        <p:nvSpPr>
          <p:cNvPr id="6" name="Text Box 11"/>
          <p:cNvSpPr txBox="1">
            <a:spLocks noChangeArrowheads="1"/>
          </p:cNvSpPr>
          <p:nvPr/>
        </p:nvSpPr>
        <p:spPr bwMode="auto">
          <a:xfrm>
            <a:off x="3638550" y="4648200"/>
            <a:ext cx="1882775" cy="336550"/>
          </a:xfrm>
          <a:prstGeom prst="rect">
            <a:avLst/>
          </a:prstGeom>
          <a:noFill/>
          <a:ln w="9525">
            <a:noFill/>
            <a:miter lim="800000"/>
            <a:headEnd/>
            <a:tailEnd/>
          </a:ln>
          <a:effectLst/>
        </p:spPr>
        <p:txBody>
          <a:bodyPr wrap="none">
            <a:prstTxWarp prst="textNoShape">
              <a:avLst/>
            </a:prstTxWarp>
            <a:spAutoFit/>
          </a:bodyPr>
          <a:lstStyle/>
          <a:p>
            <a:pPr algn="ctr"/>
            <a:r>
              <a:rPr lang="es-ES" i="1">
                <a:solidFill>
                  <a:srgbClr val="2A4646"/>
                </a:solidFill>
                <a:latin typeface="Futura BdCn BT" charset="0"/>
              </a:rPr>
              <a:t>División Interamericana</a:t>
            </a:r>
          </a:p>
        </p:txBody>
      </p:sp>
      <p:sp>
        <p:nvSpPr>
          <p:cNvPr id="7" name="Rectangle 4"/>
          <p:cNvSpPr>
            <a:spLocks noGrp="1" noChangeArrowheads="1"/>
          </p:cNvSpPr>
          <p:nvPr>
            <p:ph type="dt" sz="half" idx="10"/>
          </p:nvPr>
        </p:nvSpPr>
        <p:spPr/>
        <p:txBody>
          <a:bodyPr/>
          <a:lstStyle>
            <a:lvl1pPr>
              <a:defRPr/>
            </a:lvl1pPr>
          </a:lstStyle>
          <a:p>
            <a:endParaRPr lang="es-MX"/>
          </a:p>
        </p:txBody>
      </p:sp>
      <p:sp>
        <p:nvSpPr>
          <p:cNvPr id="8" name="Rectangle 5"/>
          <p:cNvSpPr>
            <a:spLocks noGrp="1" noChangeArrowheads="1"/>
          </p:cNvSpPr>
          <p:nvPr>
            <p:ph type="ftr" sz="quarter" idx="11"/>
          </p:nvPr>
        </p:nvSpPr>
        <p:spPr/>
        <p:txBody>
          <a:bodyPr/>
          <a:lstStyle>
            <a:lvl1pPr>
              <a:defRPr/>
            </a:lvl1pPr>
          </a:lstStyle>
          <a:p>
            <a:endParaRPr lang="es-MX"/>
          </a:p>
        </p:txBody>
      </p:sp>
      <p:sp>
        <p:nvSpPr>
          <p:cNvPr id="9" name="Rectangle 6"/>
          <p:cNvSpPr>
            <a:spLocks noGrp="1" noChangeArrowheads="1"/>
          </p:cNvSpPr>
          <p:nvPr>
            <p:ph type="sldNum" sz="quarter" idx="12"/>
          </p:nvPr>
        </p:nvSpPr>
        <p:spPr/>
        <p:txBody>
          <a:bodyPr/>
          <a:lstStyle>
            <a:lvl1pPr>
              <a:defRPr/>
            </a:lvl1pPr>
          </a:lstStyle>
          <a:p>
            <a:fld id="{09ABEDBF-2ECF-A74D-868A-FE2E5FE6F078}" type="slidenum">
              <a:rPr lang="es-ES"/>
              <a:pPr/>
              <a:t>‹Nr.›</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endParaRPr lang="es-MX"/>
          </a:p>
        </p:txBody>
      </p:sp>
      <p:sp>
        <p:nvSpPr>
          <p:cNvPr id="5" name="Rectangle 5"/>
          <p:cNvSpPr>
            <a:spLocks noGrp="1" noChangeArrowheads="1"/>
          </p:cNvSpPr>
          <p:nvPr>
            <p:ph type="ftr" sz="quarter" idx="11"/>
          </p:nvPr>
        </p:nvSpPr>
        <p:spPr>
          <a:ln/>
        </p:spPr>
        <p:txBody>
          <a:bodyPr/>
          <a:lstStyle>
            <a:lvl1pPr>
              <a:defRPr/>
            </a:lvl1pPr>
          </a:lstStyle>
          <a:p>
            <a:endParaRPr lang="es-MX"/>
          </a:p>
        </p:txBody>
      </p:sp>
      <p:sp>
        <p:nvSpPr>
          <p:cNvPr id="6" name="Rectangle 6"/>
          <p:cNvSpPr>
            <a:spLocks noGrp="1" noChangeArrowheads="1"/>
          </p:cNvSpPr>
          <p:nvPr>
            <p:ph type="sldNum" sz="quarter" idx="12"/>
          </p:nvPr>
        </p:nvSpPr>
        <p:spPr>
          <a:ln/>
        </p:spPr>
        <p:txBody>
          <a:bodyPr/>
          <a:lstStyle>
            <a:lvl1pPr>
              <a:defRPr/>
            </a:lvl1pPr>
          </a:lstStyle>
          <a:p>
            <a:fld id="{FD074E66-03E2-1949-A4F1-DD331DA3E87F}" type="slidenum">
              <a:rPr lang="es-ES"/>
              <a:pPr/>
              <a:t>‹Nr.›</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194550" y="465138"/>
            <a:ext cx="1666875" cy="589597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2190750" y="465138"/>
            <a:ext cx="4851400" cy="58959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endParaRPr lang="es-MX"/>
          </a:p>
        </p:txBody>
      </p:sp>
      <p:sp>
        <p:nvSpPr>
          <p:cNvPr id="5" name="Rectangle 5"/>
          <p:cNvSpPr>
            <a:spLocks noGrp="1" noChangeArrowheads="1"/>
          </p:cNvSpPr>
          <p:nvPr>
            <p:ph type="ftr" sz="quarter" idx="11"/>
          </p:nvPr>
        </p:nvSpPr>
        <p:spPr>
          <a:ln/>
        </p:spPr>
        <p:txBody>
          <a:bodyPr/>
          <a:lstStyle>
            <a:lvl1pPr>
              <a:defRPr/>
            </a:lvl1pPr>
          </a:lstStyle>
          <a:p>
            <a:endParaRPr lang="es-MX"/>
          </a:p>
        </p:txBody>
      </p:sp>
      <p:sp>
        <p:nvSpPr>
          <p:cNvPr id="6" name="Rectangle 6"/>
          <p:cNvSpPr>
            <a:spLocks noGrp="1" noChangeArrowheads="1"/>
          </p:cNvSpPr>
          <p:nvPr>
            <p:ph type="sldNum" sz="quarter" idx="12"/>
          </p:nvPr>
        </p:nvSpPr>
        <p:spPr>
          <a:ln/>
        </p:spPr>
        <p:txBody>
          <a:bodyPr/>
          <a:lstStyle>
            <a:lvl1pPr>
              <a:defRPr/>
            </a:lvl1pPr>
          </a:lstStyle>
          <a:p>
            <a:fld id="{B93D06E9-5385-5444-9515-F5F2311A323B}" type="slidenum">
              <a:rPr lang="es-ES"/>
              <a:pPr/>
              <a:t>‹Nr.›</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endParaRPr lang="es-MX"/>
          </a:p>
        </p:txBody>
      </p:sp>
      <p:sp>
        <p:nvSpPr>
          <p:cNvPr id="5" name="Rectangle 5"/>
          <p:cNvSpPr>
            <a:spLocks noGrp="1" noChangeArrowheads="1"/>
          </p:cNvSpPr>
          <p:nvPr>
            <p:ph type="ftr" sz="quarter" idx="11"/>
          </p:nvPr>
        </p:nvSpPr>
        <p:spPr>
          <a:ln/>
        </p:spPr>
        <p:txBody>
          <a:bodyPr/>
          <a:lstStyle>
            <a:lvl1pPr>
              <a:defRPr/>
            </a:lvl1pPr>
          </a:lstStyle>
          <a:p>
            <a:endParaRPr lang="es-MX"/>
          </a:p>
        </p:txBody>
      </p:sp>
      <p:sp>
        <p:nvSpPr>
          <p:cNvPr id="6" name="Rectangle 6"/>
          <p:cNvSpPr>
            <a:spLocks noGrp="1" noChangeArrowheads="1"/>
          </p:cNvSpPr>
          <p:nvPr>
            <p:ph type="sldNum" sz="quarter" idx="12"/>
          </p:nvPr>
        </p:nvSpPr>
        <p:spPr>
          <a:ln/>
        </p:spPr>
        <p:txBody>
          <a:bodyPr/>
          <a:lstStyle>
            <a:lvl1pPr>
              <a:defRPr/>
            </a:lvl1pPr>
          </a:lstStyle>
          <a:p>
            <a:fld id="{A15D9281-465B-AE48-B257-6F1474E60169}" type="slidenum">
              <a:rPr lang="es-ES"/>
              <a:pPr/>
              <a:t>‹Nr.›</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endParaRPr lang="es-MX"/>
          </a:p>
        </p:txBody>
      </p:sp>
      <p:sp>
        <p:nvSpPr>
          <p:cNvPr id="5" name="Rectangle 5"/>
          <p:cNvSpPr>
            <a:spLocks noGrp="1" noChangeArrowheads="1"/>
          </p:cNvSpPr>
          <p:nvPr>
            <p:ph type="ftr" sz="quarter" idx="11"/>
          </p:nvPr>
        </p:nvSpPr>
        <p:spPr>
          <a:ln/>
        </p:spPr>
        <p:txBody>
          <a:bodyPr/>
          <a:lstStyle>
            <a:lvl1pPr>
              <a:defRPr/>
            </a:lvl1pPr>
          </a:lstStyle>
          <a:p>
            <a:endParaRPr lang="es-MX"/>
          </a:p>
        </p:txBody>
      </p:sp>
      <p:sp>
        <p:nvSpPr>
          <p:cNvPr id="6" name="Rectangle 6"/>
          <p:cNvSpPr>
            <a:spLocks noGrp="1" noChangeArrowheads="1"/>
          </p:cNvSpPr>
          <p:nvPr>
            <p:ph type="sldNum" sz="quarter" idx="12"/>
          </p:nvPr>
        </p:nvSpPr>
        <p:spPr>
          <a:ln/>
        </p:spPr>
        <p:txBody>
          <a:bodyPr/>
          <a:lstStyle>
            <a:lvl1pPr>
              <a:defRPr/>
            </a:lvl1pPr>
          </a:lstStyle>
          <a:p>
            <a:fld id="{DC6BF988-BDDB-1B41-BEA8-810CC6E5F97C}" type="slidenum">
              <a:rPr lang="es-ES"/>
              <a:pPr/>
              <a:t>‹Nr.›</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2273300" y="1963738"/>
            <a:ext cx="3130550" cy="439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5556250" y="1963738"/>
            <a:ext cx="3130550" cy="439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endParaRPr lang="es-MX"/>
          </a:p>
        </p:txBody>
      </p:sp>
      <p:sp>
        <p:nvSpPr>
          <p:cNvPr id="6" name="Rectangle 5"/>
          <p:cNvSpPr>
            <a:spLocks noGrp="1" noChangeArrowheads="1"/>
          </p:cNvSpPr>
          <p:nvPr>
            <p:ph type="ftr" sz="quarter" idx="11"/>
          </p:nvPr>
        </p:nvSpPr>
        <p:spPr>
          <a:ln/>
        </p:spPr>
        <p:txBody>
          <a:bodyPr/>
          <a:lstStyle>
            <a:lvl1pPr>
              <a:defRPr/>
            </a:lvl1pPr>
          </a:lstStyle>
          <a:p>
            <a:endParaRPr lang="es-MX"/>
          </a:p>
        </p:txBody>
      </p:sp>
      <p:sp>
        <p:nvSpPr>
          <p:cNvPr id="7" name="Rectangle 6"/>
          <p:cNvSpPr>
            <a:spLocks noGrp="1" noChangeArrowheads="1"/>
          </p:cNvSpPr>
          <p:nvPr>
            <p:ph type="sldNum" sz="quarter" idx="12"/>
          </p:nvPr>
        </p:nvSpPr>
        <p:spPr>
          <a:ln/>
        </p:spPr>
        <p:txBody>
          <a:bodyPr/>
          <a:lstStyle>
            <a:lvl1pPr>
              <a:defRPr/>
            </a:lvl1pPr>
          </a:lstStyle>
          <a:p>
            <a:fld id="{117D7997-10A4-BA44-BACB-0FDC93F6C1D5}" type="slidenum">
              <a:rPr lang="es-ES"/>
              <a:pPr/>
              <a:t>‹Nr.›</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endParaRPr lang="es-MX"/>
          </a:p>
        </p:txBody>
      </p:sp>
      <p:sp>
        <p:nvSpPr>
          <p:cNvPr id="8" name="Rectangle 5"/>
          <p:cNvSpPr>
            <a:spLocks noGrp="1" noChangeArrowheads="1"/>
          </p:cNvSpPr>
          <p:nvPr>
            <p:ph type="ftr" sz="quarter" idx="11"/>
          </p:nvPr>
        </p:nvSpPr>
        <p:spPr>
          <a:ln/>
        </p:spPr>
        <p:txBody>
          <a:bodyPr/>
          <a:lstStyle>
            <a:lvl1pPr>
              <a:defRPr/>
            </a:lvl1pPr>
          </a:lstStyle>
          <a:p>
            <a:endParaRPr lang="es-MX"/>
          </a:p>
        </p:txBody>
      </p:sp>
      <p:sp>
        <p:nvSpPr>
          <p:cNvPr id="9" name="Rectangle 6"/>
          <p:cNvSpPr>
            <a:spLocks noGrp="1" noChangeArrowheads="1"/>
          </p:cNvSpPr>
          <p:nvPr>
            <p:ph type="sldNum" sz="quarter" idx="12"/>
          </p:nvPr>
        </p:nvSpPr>
        <p:spPr>
          <a:ln/>
        </p:spPr>
        <p:txBody>
          <a:bodyPr/>
          <a:lstStyle>
            <a:lvl1pPr>
              <a:defRPr/>
            </a:lvl1pPr>
          </a:lstStyle>
          <a:p>
            <a:fld id="{748FD5D9-A28E-654E-849F-E1D8B2993554}" type="slidenum">
              <a:rPr lang="es-ES"/>
              <a:pPr/>
              <a:t>‹Nr.›</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Rectangle 4"/>
          <p:cNvSpPr>
            <a:spLocks noGrp="1" noChangeArrowheads="1"/>
          </p:cNvSpPr>
          <p:nvPr>
            <p:ph type="dt" sz="half" idx="10"/>
          </p:nvPr>
        </p:nvSpPr>
        <p:spPr>
          <a:ln/>
        </p:spPr>
        <p:txBody>
          <a:bodyPr/>
          <a:lstStyle>
            <a:lvl1pPr>
              <a:defRPr/>
            </a:lvl1pPr>
          </a:lstStyle>
          <a:p>
            <a:endParaRPr lang="es-MX"/>
          </a:p>
        </p:txBody>
      </p:sp>
      <p:sp>
        <p:nvSpPr>
          <p:cNvPr id="4" name="Rectangle 5"/>
          <p:cNvSpPr>
            <a:spLocks noGrp="1" noChangeArrowheads="1"/>
          </p:cNvSpPr>
          <p:nvPr>
            <p:ph type="ftr" sz="quarter" idx="11"/>
          </p:nvPr>
        </p:nvSpPr>
        <p:spPr>
          <a:ln/>
        </p:spPr>
        <p:txBody>
          <a:bodyPr/>
          <a:lstStyle>
            <a:lvl1pPr>
              <a:defRPr/>
            </a:lvl1pPr>
          </a:lstStyle>
          <a:p>
            <a:endParaRPr lang="es-MX"/>
          </a:p>
        </p:txBody>
      </p:sp>
      <p:sp>
        <p:nvSpPr>
          <p:cNvPr id="5" name="Rectangle 6"/>
          <p:cNvSpPr>
            <a:spLocks noGrp="1" noChangeArrowheads="1"/>
          </p:cNvSpPr>
          <p:nvPr>
            <p:ph type="sldNum" sz="quarter" idx="12"/>
          </p:nvPr>
        </p:nvSpPr>
        <p:spPr>
          <a:ln/>
        </p:spPr>
        <p:txBody>
          <a:bodyPr/>
          <a:lstStyle>
            <a:lvl1pPr>
              <a:defRPr/>
            </a:lvl1pPr>
          </a:lstStyle>
          <a:p>
            <a:fld id="{966B2367-1A61-A246-BA97-7CA67715D34F}" type="slidenum">
              <a:rPr lang="es-ES"/>
              <a:pPr/>
              <a:t>‹Nr.›</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s-MX"/>
          </a:p>
        </p:txBody>
      </p:sp>
      <p:sp>
        <p:nvSpPr>
          <p:cNvPr id="3" name="Rectangle 5"/>
          <p:cNvSpPr>
            <a:spLocks noGrp="1" noChangeArrowheads="1"/>
          </p:cNvSpPr>
          <p:nvPr>
            <p:ph type="ftr" sz="quarter" idx="11"/>
          </p:nvPr>
        </p:nvSpPr>
        <p:spPr>
          <a:ln/>
        </p:spPr>
        <p:txBody>
          <a:bodyPr/>
          <a:lstStyle>
            <a:lvl1pPr>
              <a:defRPr/>
            </a:lvl1pPr>
          </a:lstStyle>
          <a:p>
            <a:endParaRPr lang="es-MX"/>
          </a:p>
        </p:txBody>
      </p:sp>
      <p:sp>
        <p:nvSpPr>
          <p:cNvPr id="4" name="Rectangle 6"/>
          <p:cNvSpPr>
            <a:spLocks noGrp="1" noChangeArrowheads="1"/>
          </p:cNvSpPr>
          <p:nvPr>
            <p:ph type="sldNum" sz="quarter" idx="12"/>
          </p:nvPr>
        </p:nvSpPr>
        <p:spPr>
          <a:ln/>
        </p:spPr>
        <p:txBody>
          <a:bodyPr/>
          <a:lstStyle>
            <a:lvl1pPr>
              <a:defRPr/>
            </a:lvl1pPr>
          </a:lstStyle>
          <a:p>
            <a:fld id="{E9677065-4CDE-C14E-9EBB-BD2576D27D1A}" type="slidenum">
              <a:rPr lang="es-ES"/>
              <a:pPr/>
              <a:t>‹Nr.›</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endParaRPr lang="es-MX"/>
          </a:p>
        </p:txBody>
      </p:sp>
      <p:sp>
        <p:nvSpPr>
          <p:cNvPr id="6" name="Rectangle 5"/>
          <p:cNvSpPr>
            <a:spLocks noGrp="1" noChangeArrowheads="1"/>
          </p:cNvSpPr>
          <p:nvPr>
            <p:ph type="ftr" sz="quarter" idx="11"/>
          </p:nvPr>
        </p:nvSpPr>
        <p:spPr>
          <a:ln/>
        </p:spPr>
        <p:txBody>
          <a:bodyPr/>
          <a:lstStyle>
            <a:lvl1pPr>
              <a:defRPr/>
            </a:lvl1pPr>
          </a:lstStyle>
          <a:p>
            <a:endParaRPr lang="es-MX"/>
          </a:p>
        </p:txBody>
      </p:sp>
      <p:sp>
        <p:nvSpPr>
          <p:cNvPr id="7" name="Rectangle 6"/>
          <p:cNvSpPr>
            <a:spLocks noGrp="1" noChangeArrowheads="1"/>
          </p:cNvSpPr>
          <p:nvPr>
            <p:ph type="sldNum" sz="quarter" idx="12"/>
          </p:nvPr>
        </p:nvSpPr>
        <p:spPr>
          <a:ln/>
        </p:spPr>
        <p:txBody>
          <a:bodyPr/>
          <a:lstStyle>
            <a:lvl1pPr>
              <a:defRPr/>
            </a:lvl1pPr>
          </a:lstStyle>
          <a:p>
            <a:fld id="{F3D0683B-3A57-5C48-9EF9-9E8EED39484F}" type="slidenum">
              <a:rPr lang="es-ES"/>
              <a:pPr/>
              <a:t>‹Nr.›</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endParaRPr lang="es-MX"/>
          </a:p>
        </p:txBody>
      </p:sp>
      <p:sp>
        <p:nvSpPr>
          <p:cNvPr id="6" name="Rectangle 5"/>
          <p:cNvSpPr>
            <a:spLocks noGrp="1" noChangeArrowheads="1"/>
          </p:cNvSpPr>
          <p:nvPr>
            <p:ph type="ftr" sz="quarter" idx="11"/>
          </p:nvPr>
        </p:nvSpPr>
        <p:spPr>
          <a:ln/>
        </p:spPr>
        <p:txBody>
          <a:bodyPr/>
          <a:lstStyle>
            <a:lvl1pPr>
              <a:defRPr/>
            </a:lvl1pPr>
          </a:lstStyle>
          <a:p>
            <a:endParaRPr lang="es-MX"/>
          </a:p>
        </p:txBody>
      </p:sp>
      <p:sp>
        <p:nvSpPr>
          <p:cNvPr id="7" name="Rectangle 6"/>
          <p:cNvSpPr>
            <a:spLocks noGrp="1" noChangeArrowheads="1"/>
          </p:cNvSpPr>
          <p:nvPr>
            <p:ph type="sldNum" sz="quarter" idx="12"/>
          </p:nvPr>
        </p:nvSpPr>
        <p:spPr>
          <a:ln/>
        </p:spPr>
        <p:txBody>
          <a:bodyPr/>
          <a:lstStyle>
            <a:lvl1pPr>
              <a:defRPr/>
            </a:lvl1pPr>
          </a:lstStyle>
          <a:p>
            <a:fld id="{674D32B5-914A-214F-A814-89363D4A8CAC}" type="slidenum">
              <a:rPr lang="es-ES"/>
              <a:pPr/>
              <a:t>‹Nr.›</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image" Target="../media/image2.wmf"/><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image" Target="../media/image4.png"/><Relationship Id="rId8" Type="http://schemas.openxmlformats.org/officeDocument/2006/relationships/slideLayout" Target="../slideLayouts/slideLayout8.xml"/><Relationship Id="rId13" Type="http://schemas.openxmlformats.org/officeDocument/2006/relationships/image" Target="../media/image1.jpeg"/><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3.png"/><Relationship Id="rId12"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pic>
        <p:nvPicPr>
          <p:cNvPr id="1026" name="Picture 74" descr="Contenido tema Dos"/>
          <p:cNvPicPr>
            <a:picLocks noChangeAspect="1" noChangeArrowheads="1"/>
          </p:cNvPicPr>
          <p:nvPr/>
        </p:nvPicPr>
        <p:blipFill>
          <a:blip r:embed="rId13"/>
          <a:srcRect/>
          <a:stretch>
            <a:fillRect/>
          </a:stretch>
        </p:blipFill>
        <p:spPr bwMode="auto">
          <a:xfrm>
            <a:off x="0" y="0"/>
            <a:ext cx="9144000" cy="6858000"/>
          </a:xfrm>
          <a:prstGeom prst="rect">
            <a:avLst/>
          </a:prstGeom>
          <a:noFill/>
          <a:ln w="9525">
            <a:noFill/>
            <a:miter lim="800000"/>
            <a:headEnd/>
            <a:tailEnd/>
          </a:ln>
        </p:spPr>
      </p:pic>
      <p:grpSp>
        <p:nvGrpSpPr>
          <p:cNvPr id="1027" name="Group 9"/>
          <p:cNvGrpSpPr>
            <a:grpSpLocks/>
          </p:cNvGrpSpPr>
          <p:nvPr/>
        </p:nvGrpSpPr>
        <p:grpSpPr bwMode="auto">
          <a:xfrm>
            <a:off x="723900" y="307975"/>
            <a:ext cx="942975" cy="973138"/>
            <a:chOff x="2201" y="1058"/>
            <a:chExt cx="1356" cy="1399"/>
          </a:xfrm>
        </p:grpSpPr>
        <p:sp>
          <p:nvSpPr>
            <p:cNvPr id="1034" name="Freeform 10"/>
            <p:cNvSpPr>
              <a:spLocks/>
            </p:cNvSpPr>
            <p:nvPr/>
          </p:nvSpPr>
          <p:spPr bwMode="auto">
            <a:xfrm>
              <a:off x="2208" y="1065"/>
              <a:ext cx="1342" cy="1385"/>
            </a:xfrm>
            <a:custGeom>
              <a:avLst/>
              <a:gdLst/>
              <a:ahLst/>
              <a:cxnLst>
                <a:cxn ang="0">
                  <a:pos x="9935" y="1"/>
                </a:cxn>
                <a:cxn ang="0">
                  <a:pos x="10131" y="31"/>
                </a:cxn>
                <a:cxn ang="0">
                  <a:pos x="10318" y="93"/>
                </a:cxn>
                <a:cxn ang="0">
                  <a:pos x="10493" y="184"/>
                </a:cxn>
                <a:cxn ang="0">
                  <a:pos x="10653" y="304"/>
                </a:cxn>
                <a:cxn ang="0">
                  <a:pos x="10796" y="447"/>
                </a:cxn>
                <a:cxn ang="0">
                  <a:pos x="10920" y="613"/>
                </a:cxn>
                <a:cxn ang="0">
                  <a:pos x="11023" y="799"/>
                </a:cxn>
                <a:cxn ang="0">
                  <a:pos x="11102" y="1002"/>
                </a:cxn>
                <a:cxn ang="0">
                  <a:pos x="11155" y="1217"/>
                </a:cxn>
                <a:cxn ang="0">
                  <a:pos x="11180" y="1446"/>
                </a:cxn>
                <a:cxn ang="0">
                  <a:pos x="11180" y="10093"/>
                </a:cxn>
                <a:cxn ang="0">
                  <a:pos x="11155" y="10322"/>
                </a:cxn>
                <a:cxn ang="0">
                  <a:pos x="11102" y="10539"/>
                </a:cxn>
                <a:cxn ang="0">
                  <a:pos x="11023" y="10740"/>
                </a:cxn>
                <a:cxn ang="0">
                  <a:pos x="10920" y="10926"/>
                </a:cxn>
                <a:cxn ang="0">
                  <a:pos x="10796" y="11092"/>
                </a:cxn>
                <a:cxn ang="0">
                  <a:pos x="10653" y="11235"/>
                </a:cxn>
                <a:cxn ang="0">
                  <a:pos x="10493" y="11355"/>
                </a:cxn>
                <a:cxn ang="0">
                  <a:pos x="10318" y="11446"/>
                </a:cxn>
                <a:cxn ang="0">
                  <a:pos x="10131" y="11509"/>
                </a:cxn>
                <a:cxn ang="0">
                  <a:pos x="9935" y="11538"/>
                </a:cxn>
                <a:cxn ang="0">
                  <a:pos x="1248" y="11538"/>
                </a:cxn>
                <a:cxn ang="0">
                  <a:pos x="1052" y="11509"/>
                </a:cxn>
                <a:cxn ang="0">
                  <a:pos x="865" y="11446"/>
                </a:cxn>
                <a:cxn ang="0">
                  <a:pos x="690" y="11355"/>
                </a:cxn>
                <a:cxn ang="0">
                  <a:pos x="530" y="11237"/>
                </a:cxn>
                <a:cxn ang="0">
                  <a:pos x="387" y="11092"/>
                </a:cxn>
                <a:cxn ang="0">
                  <a:pos x="263" y="10926"/>
                </a:cxn>
                <a:cxn ang="0">
                  <a:pos x="160" y="10740"/>
                </a:cxn>
                <a:cxn ang="0">
                  <a:pos x="81" y="10539"/>
                </a:cxn>
                <a:cxn ang="0">
                  <a:pos x="28" y="10322"/>
                </a:cxn>
                <a:cxn ang="0">
                  <a:pos x="3" y="10093"/>
                </a:cxn>
                <a:cxn ang="0">
                  <a:pos x="3" y="1446"/>
                </a:cxn>
                <a:cxn ang="0">
                  <a:pos x="28" y="1217"/>
                </a:cxn>
                <a:cxn ang="0">
                  <a:pos x="81" y="1002"/>
                </a:cxn>
                <a:cxn ang="0">
                  <a:pos x="160" y="799"/>
                </a:cxn>
                <a:cxn ang="0">
                  <a:pos x="262" y="613"/>
                </a:cxn>
                <a:cxn ang="0">
                  <a:pos x="387" y="447"/>
                </a:cxn>
                <a:cxn ang="0">
                  <a:pos x="530" y="304"/>
                </a:cxn>
                <a:cxn ang="0">
                  <a:pos x="690" y="184"/>
                </a:cxn>
                <a:cxn ang="0">
                  <a:pos x="865" y="93"/>
                </a:cxn>
                <a:cxn ang="0">
                  <a:pos x="1052" y="31"/>
                </a:cxn>
                <a:cxn ang="0">
                  <a:pos x="1248" y="1"/>
                </a:cxn>
              </a:cxnLst>
              <a:rect l="0" t="0" r="r" b="b"/>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1035" name="Freeform 11"/>
            <p:cNvSpPr>
              <a:spLocks noEditPoints="1"/>
            </p:cNvSpPr>
            <p:nvPr/>
          </p:nvSpPr>
          <p:spPr bwMode="auto">
            <a:xfrm>
              <a:off x="2201" y="1058"/>
              <a:ext cx="1356" cy="1399"/>
            </a:xfrm>
            <a:custGeom>
              <a:avLst/>
              <a:gdLst/>
              <a:ahLst/>
              <a:cxnLst>
                <a:cxn ang="0">
                  <a:pos x="11175" y="1431"/>
                </a:cxn>
                <a:cxn ang="0">
                  <a:pos x="11119" y="1126"/>
                </a:cxn>
                <a:cxn ang="0">
                  <a:pos x="11012" y="849"/>
                </a:cxn>
                <a:cxn ang="0">
                  <a:pos x="10861" y="605"/>
                </a:cxn>
                <a:cxn ang="0">
                  <a:pos x="10671" y="402"/>
                </a:cxn>
                <a:cxn ang="0">
                  <a:pos x="10449" y="248"/>
                </a:cxn>
                <a:cxn ang="0">
                  <a:pos x="10204" y="150"/>
                </a:cxn>
                <a:cxn ang="0">
                  <a:pos x="9938" y="113"/>
                </a:cxn>
                <a:cxn ang="0">
                  <a:pos x="10183" y="29"/>
                </a:cxn>
                <a:cxn ang="0">
                  <a:pos x="10458" y="126"/>
                </a:cxn>
                <a:cxn ang="0">
                  <a:pos x="10705" y="285"/>
                </a:cxn>
                <a:cxn ang="0">
                  <a:pos x="10917" y="495"/>
                </a:cxn>
                <a:cxn ang="0">
                  <a:pos x="11087" y="750"/>
                </a:cxn>
                <a:cxn ang="0">
                  <a:pos x="11210" y="1041"/>
                </a:cxn>
                <a:cxn ang="0">
                  <a:pos x="11279" y="1362"/>
                </a:cxn>
                <a:cxn ang="0">
                  <a:pos x="11181" y="10073"/>
                </a:cxn>
                <a:cxn ang="0">
                  <a:pos x="10159" y="11515"/>
                </a:cxn>
                <a:cxn ang="0">
                  <a:pos x="10408" y="11427"/>
                </a:cxn>
                <a:cxn ang="0">
                  <a:pos x="10634" y="11282"/>
                </a:cxn>
                <a:cxn ang="0">
                  <a:pos x="10830" y="11087"/>
                </a:cxn>
                <a:cxn ang="0">
                  <a:pos x="10989" y="10851"/>
                </a:cxn>
                <a:cxn ang="0">
                  <a:pos x="11104" y="10578"/>
                </a:cxn>
                <a:cxn ang="0">
                  <a:pos x="11169" y="10278"/>
                </a:cxn>
                <a:cxn ang="0">
                  <a:pos x="11290" y="10174"/>
                </a:cxn>
                <a:cxn ang="0">
                  <a:pos x="11241" y="10502"/>
                </a:cxn>
                <a:cxn ang="0">
                  <a:pos x="11136" y="10804"/>
                </a:cxn>
                <a:cxn ang="0">
                  <a:pos x="10982" y="11073"/>
                </a:cxn>
                <a:cxn ang="0">
                  <a:pos x="10783" y="11301"/>
                </a:cxn>
                <a:cxn ang="0">
                  <a:pos x="10548" y="11477"/>
                </a:cxn>
                <a:cxn ang="0">
                  <a:pos x="10283" y="11597"/>
                </a:cxn>
                <a:cxn ang="0">
                  <a:pos x="9993" y="11651"/>
                </a:cxn>
                <a:cxn ang="0">
                  <a:pos x="116" y="10186"/>
                </a:cxn>
                <a:cxn ang="0">
                  <a:pos x="164" y="10492"/>
                </a:cxn>
                <a:cxn ang="0">
                  <a:pos x="265" y="10774"/>
                </a:cxn>
                <a:cxn ang="0">
                  <a:pos x="412" y="11022"/>
                </a:cxn>
                <a:cxn ang="0">
                  <a:pos x="598" y="11230"/>
                </a:cxn>
                <a:cxn ang="0">
                  <a:pos x="816" y="11390"/>
                </a:cxn>
                <a:cxn ang="0">
                  <a:pos x="1059" y="11495"/>
                </a:cxn>
                <a:cxn ang="0">
                  <a:pos x="1322" y="11539"/>
                </a:cxn>
                <a:cxn ang="0">
                  <a:pos x="1144" y="11631"/>
                </a:cxn>
                <a:cxn ang="0">
                  <a:pos x="867" y="11542"/>
                </a:cxn>
                <a:cxn ang="0">
                  <a:pos x="616" y="11390"/>
                </a:cxn>
                <a:cxn ang="0">
                  <a:pos x="400" y="11186"/>
                </a:cxn>
                <a:cxn ang="0">
                  <a:pos x="223" y="10935"/>
                </a:cxn>
                <a:cxn ang="0">
                  <a:pos x="95" y="10648"/>
                </a:cxn>
                <a:cxn ang="0">
                  <a:pos x="18" y="10330"/>
                </a:cxn>
                <a:cxn ang="0">
                  <a:pos x="0" y="1580"/>
                </a:cxn>
                <a:cxn ang="0">
                  <a:pos x="1165" y="132"/>
                </a:cxn>
                <a:cxn ang="0">
                  <a:pos x="913" y="213"/>
                </a:cxn>
                <a:cxn ang="0">
                  <a:pos x="684" y="353"/>
                </a:cxn>
                <a:cxn ang="0">
                  <a:pos x="484" y="540"/>
                </a:cxn>
                <a:cxn ang="0">
                  <a:pos x="321" y="773"/>
                </a:cxn>
                <a:cxn ang="0">
                  <a:pos x="200" y="1041"/>
                </a:cxn>
                <a:cxn ang="0">
                  <a:pos x="129" y="1338"/>
                </a:cxn>
                <a:cxn ang="0">
                  <a:pos x="1" y="1520"/>
                </a:cxn>
                <a:cxn ang="0">
                  <a:pos x="43" y="1188"/>
                </a:cxn>
                <a:cxn ang="0">
                  <a:pos x="141" y="882"/>
                </a:cxn>
                <a:cxn ang="0">
                  <a:pos x="291" y="610"/>
                </a:cxn>
                <a:cxn ang="0">
                  <a:pos x="484" y="378"/>
                </a:cxn>
                <a:cxn ang="0">
                  <a:pos x="715" y="194"/>
                </a:cxn>
                <a:cxn ang="0">
                  <a:pos x="978" y="67"/>
                </a:cxn>
                <a:cxn ang="0">
                  <a:pos x="1264" y="6"/>
                </a:cxn>
              </a:cxnLst>
              <a:rect l="0" t="0" r="r" b="b"/>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1036" name="Freeform 12"/>
            <p:cNvSpPr>
              <a:spLocks/>
            </p:cNvSpPr>
            <p:nvPr/>
          </p:nvSpPr>
          <p:spPr bwMode="auto">
            <a:xfrm>
              <a:off x="2970" y="1430"/>
              <a:ext cx="233" cy="171"/>
            </a:xfrm>
            <a:custGeom>
              <a:avLst/>
              <a:gdLst/>
              <a:ahLst/>
              <a:cxnLst>
                <a:cxn ang="0">
                  <a:pos x="1922" y="46"/>
                </a:cxn>
                <a:cxn ang="0">
                  <a:pos x="1872" y="56"/>
                </a:cxn>
                <a:cxn ang="0">
                  <a:pos x="1746" y="12"/>
                </a:cxn>
                <a:cxn ang="0">
                  <a:pos x="1712" y="38"/>
                </a:cxn>
                <a:cxn ang="0">
                  <a:pos x="1681" y="66"/>
                </a:cxn>
                <a:cxn ang="0">
                  <a:pos x="1650" y="96"/>
                </a:cxn>
                <a:cxn ang="0">
                  <a:pos x="1604" y="145"/>
                </a:cxn>
                <a:cxn ang="0">
                  <a:pos x="1543" y="216"/>
                </a:cxn>
                <a:cxn ang="0">
                  <a:pos x="1498" y="242"/>
                </a:cxn>
                <a:cxn ang="0">
                  <a:pos x="1466" y="225"/>
                </a:cxn>
                <a:cxn ang="0">
                  <a:pos x="1432" y="209"/>
                </a:cxn>
                <a:cxn ang="0">
                  <a:pos x="1395" y="194"/>
                </a:cxn>
                <a:cxn ang="0">
                  <a:pos x="1334" y="173"/>
                </a:cxn>
                <a:cxn ang="0">
                  <a:pos x="1274" y="149"/>
                </a:cxn>
                <a:cxn ang="0">
                  <a:pos x="1233" y="133"/>
                </a:cxn>
                <a:cxn ang="0">
                  <a:pos x="1194" y="159"/>
                </a:cxn>
                <a:cxn ang="0">
                  <a:pos x="18" y="1029"/>
                </a:cxn>
                <a:cxn ang="0">
                  <a:pos x="5" y="1076"/>
                </a:cxn>
                <a:cxn ang="0">
                  <a:pos x="0" y="1082"/>
                </a:cxn>
                <a:cxn ang="0">
                  <a:pos x="2" y="1089"/>
                </a:cxn>
                <a:cxn ang="0">
                  <a:pos x="8" y="1094"/>
                </a:cxn>
                <a:cxn ang="0">
                  <a:pos x="20" y="1100"/>
                </a:cxn>
                <a:cxn ang="0">
                  <a:pos x="35" y="1106"/>
                </a:cxn>
                <a:cxn ang="0">
                  <a:pos x="53" y="1112"/>
                </a:cxn>
                <a:cxn ang="0">
                  <a:pos x="97" y="1123"/>
                </a:cxn>
                <a:cxn ang="0">
                  <a:pos x="188" y="1142"/>
                </a:cxn>
                <a:cxn ang="0">
                  <a:pos x="245" y="1155"/>
                </a:cxn>
                <a:cxn ang="0">
                  <a:pos x="329" y="1179"/>
                </a:cxn>
                <a:cxn ang="0">
                  <a:pos x="378" y="1195"/>
                </a:cxn>
                <a:cxn ang="0">
                  <a:pos x="428" y="1214"/>
                </a:cxn>
                <a:cxn ang="0">
                  <a:pos x="477" y="1234"/>
                </a:cxn>
                <a:cxn ang="0">
                  <a:pos x="522" y="1257"/>
                </a:cxn>
                <a:cxn ang="0">
                  <a:pos x="541" y="1269"/>
                </a:cxn>
                <a:cxn ang="0">
                  <a:pos x="560" y="1282"/>
                </a:cxn>
                <a:cxn ang="0">
                  <a:pos x="576" y="1295"/>
                </a:cxn>
                <a:cxn ang="0">
                  <a:pos x="701" y="1416"/>
                </a:cxn>
                <a:cxn ang="0">
                  <a:pos x="779" y="1359"/>
                </a:cxn>
                <a:cxn ang="0">
                  <a:pos x="859" y="1297"/>
                </a:cxn>
                <a:cxn ang="0">
                  <a:pos x="1023" y="1167"/>
                </a:cxn>
                <a:cxn ang="0">
                  <a:pos x="1188" y="1032"/>
                </a:cxn>
                <a:cxn ang="0">
                  <a:pos x="1353" y="898"/>
                </a:cxn>
                <a:cxn ang="0">
                  <a:pos x="1513" y="776"/>
                </a:cxn>
                <a:cxn ang="0">
                  <a:pos x="1591" y="720"/>
                </a:cxn>
                <a:cxn ang="0">
                  <a:pos x="1666" y="671"/>
                </a:cxn>
                <a:cxn ang="0">
                  <a:pos x="1738" y="628"/>
                </a:cxn>
                <a:cxn ang="0">
                  <a:pos x="1808" y="592"/>
                </a:cxn>
                <a:cxn ang="0">
                  <a:pos x="1874" y="566"/>
                </a:cxn>
                <a:cxn ang="0">
                  <a:pos x="1937" y="547"/>
                </a:cxn>
              </a:cxnLst>
              <a:rect l="0" t="0" r="r" b="b"/>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1037" name="Freeform 13"/>
            <p:cNvSpPr>
              <a:spLocks/>
            </p:cNvSpPr>
            <p:nvPr/>
          </p:nvSpPr>
          <p:spPr bwMode="auto">
            <a:xfrm>
              <a:off x="2767" y="1489"/>
              <a:ext cx="699" cy="883"/>
            </a:xfrm>
            <a:custGeom>
              <a:avLst/>
              <a:gdLst/>
              <a:ahLst/>
              <a:cxnLst>
                <a:cxn ang="0">
                  <a:pos x="5414" y="3"/>
                </a:cxn>
                <a:cxn ang="0">
                  <a:pos x="5513" y="19"/>
                </a:cxn>
                <a:cxn ang="0">
                  <a:pos x="5600" y="50"/>
                </a:cxn>
                <a:cxn ang="0">
                  <a:pos x="5673" y="92"/>
                </a:cxn>
                <a:cxn ang="0">
                  <a:pos x="5734" y="148"/>
                </a:cxn>
                <a:cxn ang="0">
                  <a:pos x="5780" y="214"/>
                </a:cxn>
                <a:cxn ang="0">
                  <a:pos x="5811" y="291"/>
                </a:cxn>
                <a:cxn ang="0">
                  <a:pos x="5826" y="377"/>
                </a:cxn>
                <a:cxn ang="0">
                  <a:pos x="5826" y="6231"/>
                </a:cxn>
                <a:cxn ang="0">
                  <a:pos x="5789" y="6468"/>
                </a:cxn>
                <a:cxn ang="0">
                  <a:pos x="5709" y="6687"/>
                </a:cxn>
                <a:cxn ang="0">
                  <a:pos x="5589" y="6884"/>
                </a:cxn>
                <a:cxn ang="0">
                  <a:pos x="5435" y="7053"/>
                </a:cxn>
                <a:cxn ang="0">
                  <a:pos x="5251" y="7191"/>
                </a:cxn>
                <a:cxn ang="0">
                  <a:pos x="5043" y="7292"/>
                </a:cxn>
                <a:cxn ang="0">
                  <a:pos x="4813" y="7351"/>
                </a:cxn>
                <a:cxn ang="0">
                  <a:pos x="992" y="7365"/>
                </a:cxn>
                <a:cxn ang="0">
                  <a:pos x="865" y="7358"/>
                </a:cxn>
                <a:cxn ang="0">
                  <a:pos x="750" y="7336"/>
                </a:cxn>
                <a:cxn ang="0">
                  <a:pos x="648" y="7301"/>
                </a:cxn>
                <a:cxn ang="0">
                  <a:pos x="558" y="7254"/>
                </a:cxn>
                <a:cxn ang="0">
                  <a:pos x="479" y="7195"/>
                </a:cxn>
                <a:cxn ang="0">
                  <a:pos x="414" y="7124"/>
                </a:cxn>
                <a:cxn ang="0">
                  <a:pos x="362" y="7045"/>
                </a:cxn>
                <a:cxn ang="0">
                  <a:pos x="324" y="6956"/>
                </a:cxn>
                <a:cxn ang="0">
                  <a:pos x="225" y="6450"/>
                </a:cxn>
                <a:cxn ang="0">
                  <a:pos x="127" y="5843"/>
                </a:cxn>
                <a:cxn ang="0">
                  <a:pos x="47" y="5180"/>
                </a:cxn>
                <a:cxn ang="0">
                  <a:pos x="19" y="4840"/>
                </a:cxn>
                <a:cxn ang="0">
                  <a:pos x="2" y="4504"/>
                </a:cxn>
                <a:cxn ang="0">
                  <a:pos x="3" y="4285"/>
                </a:cxn>
                <a:cxn ang="0">
                  <a:pos x="19" y="4059"/>
                </a:cxn>
                <a:cxn ang="0">
                  <a:pos x="48" y="3830"/>
                </a:cxn>
                <a:cxn ang="0">
                  <a:pos x="86" y="3607"/>
                </a:cxn>
                <a:cxn ang="0">
                  <a:pos x="185" y="3190"/>
                </a:cxn>
                <a:cxn ang="0">
                  <a:pos x="296" y="2853"/>
                </a:cxn>
                <a:cxn ang="0">
                  <a:pos x="578" y="2386"/>
                </a:cxn>
                <a:cxn ang="0">
                  <a:pos x="863" y="2020"/>
                </a:cxn>
                <a:cxn ang="0">
                  <a:pos x="1153" y="1736"/>
                </a:cxn>
                <a:cxn ang="0">
                  <a:pos x="1444" y="1509"/>
                </a:cxn>
                <a:cxn ang="0">
                  <a:pos x="1736" y="1317"/>
                </a:cxn>
                <a:cxn ang="0">
                  <a:pos x="2173" y="1042"/>
                </a:cxn>
                <a:cxn ang="0">
                  <a:pos x="2461" y="834"/>
                </a:cxn>
                <a:cxn ang="0">
                  <a:pos x="3129" y="301"/>
                </a:cxn>
                <a:cxn ang="0">
                  <a:pos x="3269" y="196"/>
                </a:cxn>
                <a:cxn ang="0">
                  <a:pos x="3427" y="101"/>
                </a:cxn>
                <a:cxn ang="0">
                  <a:pos x="3583" y="37"/>
                </a:cxn>
                <a:cxn ang="0">
                  <a:pos x="3681" y="12"/>
                </a:cxn>
              </a:cxnLst>
              <a:rect l="0" t="0" r="r" b="b"/>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1038" name="Freeform 14"/>
            <p:cNvSpPr>
              <a:spLocks/>
            </p:cNvSpPr>
            <p:nvPr/>
          </p:nvSpPr>
          <p:spPr bwMode="auto">
            <a:xfrm>
              <a:off x="2648" y="1556"/>
              <a:ext cx="142" cy="167"/>
            </a:xfrm>
            <a:custGeom>
              <a:avLst/>
              <a:gdLst/>
              <a:ahLst/>
              <a:cxnLst>
                <a:cxn ang="0">
                  <a:pos x="778" y="18"/>
                </a:cxn>
                <a:cxn ang="0">
                  <a:pos x="860" y="50"/>
                </a:cxn>
                <a:cxn ang="0">
                  <a:pos x="935" y="95"/>
                </a:cxn>
                <a:cxn ang="0">
                  <a:pos x="1001" y="152"/>
                </a:cxn>
                <a:cxn ang="0">
                  <a:pos x="1059" y="220"/>
                </a:cxn>
                <a:cxn ang="0">
                  <a:pos x="1107" y="298"/>
                </a:cxn>
                <a:cxn ang="0">
                  <a:pos x="1144" y="385"/>
                </a:cxn>
                <a:cxn ang="0">
                  <a:pos x="1171" y="477"/>
                </a:cxn>
                <a:cxn ang="0">
                  <a:pos x="1184" y="577"/>
                </a:cxn>
                <a:cxn ang="0">
                  <a:pos x="1186" y="680"/>
                </a:cxn>
                <a:cxn ang="0">
                  <a:pos x="1173" y="786"/>
                </a:cxn>
                <a:cxn ang="0">
                  <a:pos x="1146" y="890"/>
                </a:cxn>
                <a:cxn ang="0">
                  <a:pos x="1109" y="988"/>
                </a:cxn>
                <a:cxn ang="0">
                  <a:pos x="1060" y="1077"/>
                </a:cxn>
                <a:cxn ang="0">
                  <a:pos x="1002" y="1158"/>
                </a:cxn>
                <a:cxn ang="0">
                  <a:pos x="938" y="1228"/>
                </a:cxn>
                <a:cxn ang="0">
                  <a:pos x="865" y="1287"/>
                </a:cxn>
                <a:cxn ang="0">
                  <a:pos x="786" y="1334"/>
                </a:cxn>
                <a:cxn ang="0">
                  <a:pos x="702" y="1369"/>
                </a:cxn>
                <a:cxn ang="0">
                  <a:pos x="615" y="1389"/>
                </a:cxn>
                <a:cxn ang="0">
                  <a:pos x="526" y="1393"/>
                </a:cxn>
                <a:cxn ang="0">
                  <a:pos x="437" y="1383"/>
                </a:cxn>
                <a:cxn ang="0">
                  <a:pos x="352" y="1356"/>
                </a:cxn>
                <a:cxn ang="0">
                  <a:pos x="275" y="1316"/>
                </a:cxn>
                <a:cxn ang="0">
                  <a:pos x="205" y="1262"/>
                </a:cxn>
                <a:cxn ang="0">
                  <a:pos x="145" y="1197"/>
                </a:cxn>
                <a:cxn ang="0">
                  <a:pos x="94" y="1122"/>
                </a:cxn>
                <a:cxn ang="0">
                  <a:pos x="53" y="1039"/>
                </a:cxn>
                <a:cxn ang="0">
                  <a:pos x="23" y="947"/>
                </a:cxn>
                <a:cxn ang="0">
                  <a:pos x="6" y="851"/>
                </a:cxn>
                <a:cxn ang="0">
                  <a:pos x="0" y="749"/>
                </a:cxn>
                <a:cxn ang="0">
                  <a:pos x="8" y="643"/>
                </a:cxn>
                <a:cxn ang="0">
                  <a:pos x="29" y="537"/>
                </a:cxn>
                <a:cxn ang="0">
                  <a:pos x="64" y="437"/>
                </a:cxn>
                <a:cxn ang="0">
                  <a:pos x="108" y="345"/>
                </a:cxn>
                <a:cxn ang="0">
                  <a:pos x="163" y="262"/>
                </a:cxn>
                <a:cxn ang="0">
                  <a:pos x="226" y="188"/>
                </a:cxn>
                <a:cxn ang="0">
                  <a:pos x="297" y="125"/>
                </a:cxn>
                <a:cxn ang="0">
                  <a:pos x="374" y="73"/>
                </a:cxn>
                <a:cxn ang="0">
                  <a:pos x="455" y="35"/>
                </a:cxn>
                <a:cxn ang="0">
                  <a:pos x="541" y="9"/>
                </a:cxn>
                <a:cxn ang="0">
                  <a:pos x="629" y="0"/>
                </a:cxn>
                <a:cxn ang="0">
                  <a:pos x="720" y="6"/>
                </a:cxn>
              </a:cxnLst>
              <a:rect l="0" t="0" r="r" b="b"/>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1039" name="Freeform 15"/>
            <p:cNvSpPr>
              <a:spLocks/>
            </p:cNvSpPr>
            <p:nvPr/>
          </p:nvSpPr>
          <p:spPr bwMode="auto">
            <a:xfrm>
              <a:off x="2290" y="1307"/>
              <a:ext cx="324" cy="1066"/>
            </a:xfrm>
            <a:custGeom>
              <a:avLst/>
              <a:gdLst/>
              <a:ahLst/>
              <a:cxnLst>
                <a:cxn ang="0">
                  <a:pos x="2491" y="7821"/>
                </a:cxn>
                <a:cxn ang="0">
                  <a:pos x="2558" y="7412"/>
                </a:cxn>
                <a:cxn ang="0">
                  <a:pos x="2618" y="6977"/>
                </a:cxn>
                <a:cxn ang="0">
                  <a:pos x="2665" y="6529"/>
                </a:cxn>
                <a:cxn ang="0">
                  <a:pos x="2695" y="6080"/>
                </a:cxn>
                <a:cxn ang="0">
                  <a:pos x="2702" y="5860"/>
                </a:cxn>
                <a:cxn ang="0">
                  <a:pos x="2703" y="5591"/>
                </a:cxn>
                <a:cxn ang="0">
                  <a:pos x="2694" y="5306"/>
                </a:cxn>
                <a:cxn ang="0">
                  <a:pos x="2671" y="5035"/>
                </a:cxn>
                <a:cxn ang="0">
                  <a:pos x="2634" y="4786"/>
                </a:cxn>
                <a:cxn ang="0">
                  <a:pos x="2600" y="4632"/>
                </a:cxn>
                <a:cxn ang="0">
                  <a:pos x="2568" y="4525"/>
                </a:cxn>
                <a:cxn ang="0">
                  <a:pos x="2534" y="4426"/>
                </a:cxn>
                <a:cxn ang="0">
                  <a:pos x="2303" y="4067"/>
                </a:cxn>
                <a:cxn ang="0">
                  <a:pos x="2087" y="3676"/>
                </a:cxn>
                <a:cxn ang="0">
                  <a:pos x="1884" y="3257"/>
                </a:cxn>
                <a:cxn ang="0">
                  <a:pos x="1690" y="2822"/>
                </a:cxn>
                <a:cxn ang="0">
                  <a:pos x="1312" y="1935"/>
                </a:cxn>
                <a:cxn ang="0">
                  <a:pos x="1058" y="1360"/>
                </a:cxn>
                <a:cxn ang="0">
                  <a:pos x="862" y="951"/>
                </a:cxn>
                <a:cxn ang="0">
                  <a:pos x="657" y="572"/>
                </a:cxn>
                <a:cxn ang="0">
                  <a:pos x="439" y="230"/>
                </a:cxn>
                <a:cxn ang="0">
                  <a:pos x="330" y="87"/>
                </a:cxn>
                <a:cxn ang="0">
                  <a:pos x="281" y="43"/>
                </a:cxn>
                <a:cxn ang="0">
                  <a:pos x="233" y="15"/>
                </a:cxn>
                <a:cxn ang="0">
                  <a:pos x="186" y="3"/>
                </a:cxn>
                <a:cxn ang="0">
                  <a:pos x="143" y="0"/>
                </a:cxn>
                <a:cxn ang="0">
                  <a:pos x="104" y="8"/>
                </a:cxn>
                <a:cxn ang="0">
                  <a:pos x="69" y="26"/>
                </a:cxn>
                <a:cxn ang="0">
                  <a:pos x="40" y="49"/>
                </a:cxn>
                <a:cxn ang="0">
                  <a:pos x="19" y="76"/>
                </a:cxn>
                <a:cxn ang="0">
                  <a:pos x="5" y="106"/>
                </a:cxn>
                <a:cxn ang="0">
                  <a:pos x="1" y="137"/>
                </a:cxn>
                <a:cxn ang="0">
                  <a:pos x="0" y="2067"/>
                </a:cxn>
                <a:cxn ang="0">
                  <a:pos x="7" y="7823"/>
                </a:cxn>
                <a:cxn ang="0">
                  <a:pos x="38" y="7999"/>
                </a:cxn>
                <a:cxn ang="0">
                  <a:pos x="95" y="8165"/>
                </a:cxn>
                <a:cxn ang="0">
                  <a:pos x="173" y="8320"/>
                </a:cxn>
                <a:cxn ang="0">
                  <a:pos x="273" y="8460"/>
                </a:cxn>
                <a:cxn ang="0">
                  <a:pos x="393" y="8584"/>
                </a:cxn>
                <a:cxn ang="0">
                  <a:pos x="528" y="8691"/>
                </a:cxn>
                <a:cxn ang="0">
                  <a:pos x="678" y="8778"/>
                </a:cxn>
                <a:cxn ang="0">
                  <a:pos x="840" y="8842"/>
                </a:cxn>
                <a:cxn ang="0">
                  <a:pos x="1014" y="8882"/>
                </a:cxn>
                <a:cxn ang="0">
                  <a:pos x="1195" y="8896"/>
                </a:cxn>
                <a:cxn ang="0">
                  <a:pos x="1957" y="8889"/>
                </a:cxn>
                <a:cxn ang="0">
                  <a:pos x="2017" y="8879"/>
                </a:cxn>
                <a:cxn ang="0">
                  <a:pos x="2072" y="8863"/>
                </a:cxn>
                <a:cxn ang="0">
                  <a:pos x="2124" y="8841"/>
                </a:cxn>
                <a:cxn ang="0">
                  <a:pos x="2173" y="8812"/>
                </a:cxn>
                <a:cxn ang="0">
                  <a:pos x="2217" y="8777"/>
                </a:cxn>
                <a:cxn ang="0">
                  <a:pos x="2257" y="8735"/>
                </a:cxn>
                <a:cxn ang="0">
                  <a:pos x="2291" y="8685"/>
                </a:cxn>
                <a:cxn ang="0">
                  <a:pos x="2320" y="8628"/>
                </a:cxn>
                <a:cxn ang="0">
                  <a:pos x="2345" y="8562"/>
                </a:cxn>
                <a:cxn ang="0">
                  <a:pos x="2356" y="8521"/>
                </a:cxn>
                <a:cxn ang="0">
                  <a:pos x="2371" y="8453"/>
                </a:cxn>
                <a:cxn ang="0">
                  <a:pos x="2403" y="8300"/>
                </a:cxn>
                <a:cxn ang="0">
                  <a:pos x="2434" y="8132"/>
                </a:cxn>
              </a:cxnLst>
              <a:rect l="0" t="0" r="r" b="b"/>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1040" name="Freeform 16"/>
            <p:cNvSpPr>
              <a:spLocks noEditPoints="1"/>
            </p:cNvSpPr>
            <p:nvPr/>
          </p:nvSpPr>
          <p:spPr bwMode="auto">
            <a:xfrm>
              <a:off x="2813" y="1594"/>
              <a:ext cx="23" cy="84"/>
            </a:xfrm>
            <a:custGeom>
              <a:avLst/>
              <a:gdLst/>
              <a:ahLst/>
              <a:cxnLst>
                <a:cxn ang="0">
                  <a:pos x="3" y="92"/>
                </a:cxn>
                <a:cxn ang="0">
                  <a:pos x="0" y="77"/>
                </a:cxn>
                <a:cxn ang="0">
                  <a:pos x="3" y="62"/>
                </a:cxn>
                <a:cxn ang="0">
                  <a:pos x="7" y="47"/>
                </a:cxn>
                <a:cxn ang="0">
                  <a:pos x="14" y="34"/>
                </a:cxn>
                <a:cxn ang="0">
                  <a:pos x="25" y="23"/>
                </a:cxn>
                <a:cxn ang="0">
                  <a:pos x="36" y="12"/>
                </a:cxn>
                <a:cxn ang="0">
                  <a:pos x="50" y="5"/>
                </a:cxn>
                <a:cxn ang="0">
                  <a:pos x="65" y="1"/>
                </a:cxn>
                <a:cxn ang="0">
                  <a:pos x="82" y="0"/>
                </a:cxn>
                <a:cxn ang="0">
                  <a:pos x="97" y="1"/>
                </a:cxn>
                <a:cxn ang="0">
                  <a:pos x="112" y="5"/>
                </a:cxn>
                <a:cxn ang="0">
                  <a:pos x="124" y="12"/>
                </a:cxn>
                <a:cxn ang="0">
                  <a:pos x="136" y="23"/>
                </a:cxn>
                <a:cxn ang="0">
                  <a:pos x="146" y="34"/>
                </a:cxn>
                <a:cxn ang="0">
                  <a:pos x="153" y="48"/>
                </a:cxn>
                <a:cxn ang="0">
                  <a:pos x="5" y="601"/>
                </a:cxn>
                <a:cxn ang="0">
                  <a:pos x="21" y="539"/>
                </a:cxn>
                <a:cxn ang="0">
                  <a:pos x="33" y="476"/>
                </a:cxn>
                <a:cxn ang="0">
                  <a:pos x="40" y="415"/>
                </a:cxn>
                <a:cxn ang="0">
                  <a:pos x="42" y="352"/>
                </a:cxn>
                <a:cxn ang="0">
                  <a:pos x="40" y="289"/>
                </a:cxn>
                <a:cxn ang="0">
                  <a:pos x="32" y="227"/>
                </a:cxn>
                <a:cxn ang="0">
                  <a:pos x="20" y="164"/>
                </a:cxn>
                <a:cxn ang="0">
                  <a:pos x="4" y="100"/>
                </a:cxn>
                <a:cxn ang="0">
                  <a:pos x="171" y="111"/>
                </a:cxn>
                <a:cxn ang="0">
                  <a:pos x="186" y="185"/>
                </a:cxn>
                <a:cxn ang="0">
                  <a:pos x="196" y="258"/>
                </a:cxn>
                <a:cxn ang="0">
                  <a:pos x="200" y="332"/>
                </a:cxn>
                <a:cxn ang="0">
                  <a:pos x="200" y="406"/>
                </a:cxn>
                <a:cxn ang="0">
                  <a:pos x="193" y="481"/>
                </a:cxn>
                <a:cxn ang="0">
                  <a:pos x="180" y="555"/>
                </a:cxn>
                <a:cxn ang="0">
                  <a:pos x="161" y="629"/>
                </a:cxn>
                <a:cxn ang="0">
                  <a:pos x="155" y="652"/>
                </a:cxn>
                <a:cxn ang="0">
                  <a:pos x="148" y="666"/>
                </a:cxn>
                <a:cxn ang="0">
                  <a:pos x="138" y="679"/>
                </a:cxn>
                <a:cxn ang="0">
                  <a:pos x="127" y="688"/>
                </a:cxn>
                <a:cxn ang="0">
                  <a:pos x="114" y="696"/>
                </a:cxn>
                <a:cxn ang="0">
                  <a:pos x="99" y="701"/>
                </a:cxn>
                <a:cxn ang="0">
                  <a:pos x="84" y="703"/>
                </a:cxn>
                <a:cxn ang="0">
                  <a:pos x="69" y="703"/>
                </a:cxn>
                <a:cxn ang="0">
                  <a:pos x="53" y="699"/>
                </a:cxn>
                <a:cxn ang="0">
                  <a:pos x="39" y="692"/>
                </a:cxn>
                <a:cxn ang="0">
                  <a:pos x="26" y="682"/>
                </a:cxn>
                <a:cxn ang="0">
                  <a:pos x="15" y="671"/>
                </a:cxn>
                <a:cxn ang="0">
                  <a:pos x="8" y="658"/>
                </a:cxn>
                <a:cxn ang="0">
                  <a:pos x="3" y="644"/>
                </a:cxn>
                <a:cxn ang="0">
                  <a:pos x="0" y="629"/>
                </a:cxn>
                <a:cxn ang="0">
                  <a:pos x="2" y="613"/>
                </a:cxn>
              </a:cxnLst>
              <a:rect l="0" t="0" r="r" b="b"/>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1041" name="Freeform 17"/>
            <p:cNvSpPr>
              <a:spLocks noEditPoints="1"/>
            </p:cNvSpPr>
            <p:nvPr/>
          </p:nvSpPr>
          <p:spPr bwMode="auto">
            <a:xfrm>
              <a:off x="2922" y="1540"/>
              <a:ext cx="41" cy="194"/>
            </a:xfrm>
            <a:custGeom>
              <a:avLst/>
              <a:gdLst/>
              <a:ahLst/>
              <a:cxnLst>
                <a:cxn ang="0">
                  <a:pos x="7" y="113"/>
                </a:cxn>
                <a:cxn ang="0">
                  <a:pos x="2" y="94"/>
                </a:cxn>
                <a:cxn ang="0">
                  <a:pos x="0" y="75"/>
                </a:cxn>
                <a:cxn ang="0">
                  <a:pos x="4" y="56"/>
                </a:cxn>
                <a:cxn ang="0">
                  <a:pos x="12" y="39"/>
                </a:cxn>
                <a:cxn ang="0">
                  <a:pos x="24" y="24"/>
                </a:cxn>
                <a:cxn ang="0">
                  <a:pos x="40" y="11"/>
                </a:cxn>
                <a:cxn ang="0">
                  <a:pos x="57" y="4"/>
                </a:cxn>
                <a:cxn ang="0">
                  <a:pos x="77" y="0"/>
                </a:cxn>
                <a:cxn ang="0">
                  <a:pos x="95" y="2"/>
                </a:cxn>
                <a:cxn ang="0">
                  <a:pos x="113" y="9"/>
                </a:cxn>
                <a:cxn ang="0">
                  <a:pos x="129" y="19"/>
                </a:cxn>
                <a:cxn ang="0">
                  <a:pos x="143" y="33"/>
                </a:cxn>
                <a:cxn ang="0">
                  <a:pos x="20" y="1487"/>
                </a:cxn>
                <a:cxn ang="0">
                  <a:pos x="43" y="1442"/>
                </a:cxn>
                <a:cxn ang="0">
                  <a:pos x="64" y="1395"/>
                </a:cxn>
                <a:cxn ang="0">
                  <a:pos x="89" y="1335"/>
                </a:cxn>
                <a:cxn ang="0">
                  <a:pos x="122" y="1229"/>
                </a:cxn>
                <a:cxn ang="0">
                  <a:pos x="150" y="1118"/>
                </a:cxn>
                <a:cxn ang="0">
                  <a:pos x="170" y="1003"/>
                </a:cxn>
                <a:cxn ang="0">
                  <a:pos x="181" y="885"/>
                </a:cxn>
                <a:cxn ang="0">
                  <a:pos x="184" y="766"/>
                </a:cxn>
                <a:cxn ang="0">
                  <a:pos x="179" y="659"/>
                </a:cxn>
                <a:cxn ang="0">
                  <a:pos x="171" y="577"/>
                </a:cxn>
                <a:cxn ang="0">
                  <a:pos x="158" y="497"/>
                </a:cxn>
                <a:cxn ang="0">
                  <a:pos x="141" y="419"/>
                </a:cxn>
                <a:cxn ang="0">
                  <a:pos x="124" y="364"/>
                </a:cxn>
                <a:cxn ang="0">
                  <a:pos x="107" y="312"/>
                </a:cxn>
                <a:cxn ang="0">
                  <a:pos x="87" y="262"/>
                </a:cxn>
                <a:cxn ang="0">
                  <a:pos x="65" y="214"/>
                </a:cxn>
                <a:cxn ang="0">
                  <a:pos x="40" y="167"/>
                </a:cxn>
                <a:cxn ang="0">
                  <a:pos x="13" y="123"/>
                </a:cxn>
                <a:cxn ang="0">
                  <a:pos x="172" y="78"/>
                </a:cxn>
                <a:cxn ang="0">
                  <a:pos x="201" y="133"/>
                </a:cxn>
                <a:cxn ang="0">
                  <a:pos x="228" y="188"/>
                </a:cxn>
                <a:cxn ang="0">
                  <a:pos x="252" y="246"/>
                </a:cxn>
                <a:cxn ang="0">
                  <a:pos x="273" y="306"/>
                </a:cxn>
                <a:cxn ang="0">
                  <a:pos x="290" y="367"/>
                </a:cxn>
                <a:cxn ang="0">
                  <a:pos x="311" y="454"/>
                </a:cxn>
                <a:cxn ang="0">
                  <a:pos x="324" y="531"/>
                </a:cxn>
                <a:cxn ang="0">
                  <a:pos x="337" y="633"/>
                </a:cxn>
                <a:cxn ang="0">
                  <a:pos x="341" y="738"/>
                </a:cxn>
                <a:cxn ang="0">
                  <a:pos x="340" y="868"/>
                </a:cxn>
                <a:cxn ang="0">
                  <a:pos x="330" y="997"/>
                </a:cxn>
                <a:cxn ang="0">
                  <a:pos x="310" y="1125"/>
                </a:cxn>
                <a:cxn ang="0">
                  <a:pos x="282" y="1249"/>
                </a:cxn>
                <a:cxn ang="0">
                  <a:pos x="245" y="1367"/>
                </a:cxn>
                <a:cxn ang="0">
                  <a:pos x="215" y="1446"/>
                </a:cxn>
                <a:cxn ang="0">
                  <a:pos x="191" y="1501"/>
                </a:cxn>
                <a:cxn ang="0">
                  <a:pos x="165" y="1553"/>
                </a:cxn>
                <a:cxn ang="0">
                  <a:pos x="148" y="1582"/>
                </a:cxn>
                <a:cxn ang="0">
                  <a:pos x="136" y="1598"/>
                </a:cxn>
                <a:cxn ang="0">
                  <a:pos x="121" y="1611"/>
                </a:cxn>
                <a:cxn ang="0">
                  <a:pos x="104" y="1619"/>
                </a:cxn>
                <a:cxn ang="0">
                  <a:pos x="85" y="1622"/>
                </a:cxn>
                <a:cxn ang="0">
                  <a:pos x="66" y="1621"/>
                </a:cxn>
                <a:cxn ang="0">
                  <a:pos x="48" y="1615"/>
                </a:cxn>
                <a:cxn ang="0">
                  <a:pos x="31" y="1605"/>
                </a:cxn>
                <a:cxn ang="0">
                  <a:pos x="17" y="1591"/>
                </a:cxn>
                <a:cxn ang="0">
                  <a:pos x="7" y="1575"/>
                </a:cxn>
                <a:cxn ang="0">
                  <a:pos x="2" y="1557"/>
                </a:cxn>
                <a:cxn ang="0">
                  <a:pos x="0" y="1538"/>
                </a:cxn>
                <a:cxn ang="0">
                  <a:pos x="4" y="1519"/>
                </a:cxn>
              </a:cxnLst>
              <a:rect l="0" t="0" r="r" b="b"/>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1042" name="Freeform 18"/>
            <p:cNvSpPr>
              <a:spLocks noEditPoints="1"/>
            </p:cNvSpPr>
            <p:nvPr/>
          </p:nvSpPr>
          <p:spPr bwMode="auto">
            <a:xfrm>
              <a:off x="2870" y="1565"/>
              <a:ext cx="30" cy="137"/>
            </a:xfrm>
            <a:custGeom>
              <a:avLst/>
              <a:gdLst/>
              <a:ahLst/>
              <a:cxnLst>
                <a:cxn ang="0">
                  <a:pos x="2" y="94"/>
                </a:cxn>
                <a:cxn ang="0">
                  <a:pos x="1" y="74"/>
                </a:cxn>
                <a:cxn ang="0">
                  <a:pos x="3" y="55"/>
                </a:cxn>
                <a:cxn ang="0">
                  <a:pos x="11" y="38"/>
                </a:cxn>
                <a:cxn ang="0">
                  <a:pos x="23" y="23"/>
                </a:cxn>
                <a:cxn ang="0">
                  <a:pos x="38" y="11"/>
                </a:cxn>
                <a:cxn ang="0">
                  <a:pos x="57" y="3"/>
                </a:cxn>
                <a:cxn ang="0">
                  <a:pos x="76" y="0"/>
                </a:cxn>
                <a:cxn ang="0">
                  <a:pos x="95" y="1"/>
                </a:cxn>
                <a:cxn ang="0">
                  <a:pos x="113" y="7"/>
                </a:cxn>
                <a:cxn ang="0">
                  <a:pos x="130" y="17"/>
                </a:cxn>
                <a:cxn ang="0">
                  <a:pos x="142" y="31"/>
                </a:cxn>
                <a:cxn ang="0">
                  <a:pos x="153" y="47"/>
                </a:cxn>
                <a:cxn ang="0">
                  <a:pos x="21" y="1023"/>
                </a:cxn>
                <a:cxn ang="0">
                  <a:pos x="38" y="953"/>
                </a:cxn>
                <a:cxn ang="0">
                  <a:pos x="54" y="879"/>
                </a:cxn>
                <a:cxn ang="0">
                  <a:pos x="66" y="804"/>
                </a:cxn>
                <a:cxn ang="0">
                  <a:pos x="75" y="728"/>
                </a:cxn>
                <a:cxn ang="0">
                  <a:pos x="80" y="651"/>
                </a:cxn>
                <a:cxn ang="0">
                  <a:pos x="82" y="575"/>
                </a:cxn>
                <a:cxn ang="0">
                  <a:pos x="80" y="497"/>
                </a:cxn>
                <a:cxn ang="0">
                  <a:pos x="74" y="422"/>
                </a:cxn>
                <a:cxn ang="0">
                  <a:pos x="65" y="346"/>
                </a:cxn>
                <a:cxn ang="0">
                  <a:pos x="52" y="273"/>
                </a:cxn>
                <a:cxn ang="0">
                  <a:pos x="36" y="202"/>
                </a:cxn>
                <a:cxn ang="0">
                  <a:pos x="15" y="133"/>
                </a:cxn>
                <a:cxn ang="0">
                  <a:pos x="164" y="82"/>
                </a:cxn>
                <a:cxn ang="0">
                  <a:pos x="189" y="161"/>
                </a:cxn>
                <a:cxn ang="0">
                  <a:pos x="207" y="241"/>
                </a:cxn>
                <a:cxn ang="0">
                  <a:pos x="222" y="323"/>
                </a:cxn>
                <a:cxn ang="0">
                  <a:pos x="232" y="407"/>
                </a:cxn>
                <a:cxn ang="0">
                  <a:pos x="239" y="490"/>
                </a:cxn>
                <a:cxn ang="0">
                  <a:pos x="240" y="575"/>
                </a:cxn>
                <a:cxn ang="0">
                  <a:pos x="239" y="658"/>
                </a:cxn>
                <a:cxn ang="0">
                  <a:pos x="233" y="743"/>
                </a:cxn>
                <a:cxn ang="0">
                  <a:pos x="222" y="825"/>
                </a:cxn>
                <a:cxn ang="0">
                  <a:pos x="210" y="908"/>
                </a:cxn>
                <a:cxn ang="0">
                  <a:pos x="193" y="989"/>
                </a:cxn>
                <a:cxn ang="0">
                  <a:pos x="173" y="1066"/>
                </a:cxn>
                <a:cxn ang="0">
                  <a:pos x="162" y="1101"/>
                </a:cxn>
                <a:cxn ang="0">
                  <a:pos x="153" y="1119"/>
                </a:cxn>
                <a:cxn ang="0">
                  <a:pos x="140" y="1134"/>
                </a:cxn>
                <a:cxn ang="0">
                  <a:pos x="125" y="1144"/>
                </a:cxn>
                <a:cxn ang="0">
                  <a:pos x="108" y="1151"/>
                </a:cxn>
                <a:cxn ang="0">
                  <a:pos x="88" y="1153"/>
                </a:cxn>
                <a:cxn ang="0">
                  <a:pos x="69" y="1151"/>
                </a:cxn>
                <a:cxn ang="0">
                  <a:pos x="50" y="1144"/>
                </a:cxn>
                <a:cxn ang="0">
                  <a:pos x="35" y="1132"/>
                </a:cxn>
                <a:cxn ang="0">
                  <a:pos x="22" y="1119"/>
                </a:cxn>
                <a:cxn ang="0">
                  <a:pos x="14" y="1101"/>
                </a:cxn>
                <a:cxn ang="0">
                  <a:pos x="9" y="1083"/>
                </a:cxn>
                <a:cxn ang="0">
                  <a:pos x="9" y="1063"/>
                </a:cxn>
              </a:cxnLst>
              <a:rect l="0" t="0" r="r" b="b"/>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sp>
        <p:nvSpPr>
          <p:cNvPr id="1043" name="Text Box 19"/>
          <p:cNvSpPr txBox="1">
            <a:spLocks noChangeArrowheads="1"/>
          </p:cNvSpPr>
          <p:nvPr/>
        </p:nvSpPr>
        <p:spPr bwMode="auto">
          <a:xfrm>
            <a:off x="404813" y="1293813"/>
            <a:ext cx="1509712" cy="561975"/>
          </a:xfrm>
          <a:prstGeom prst="rect">
            <a:avLst/>
          </a:prstGeom>
          <a:noFill/>
          <a:ln w="9525">
            <a:noFill/>
            <a:miter lim="800000"/>
            <a:headEnd/>
            <a:tailEnd/>
          </a:ln>
          <a:effectLst/>
        </p:spPr>
        <p:txBody>
          <a:bodyPr>
            <a:prstTxWarp prst="textNoShape">
              <a:avLst/>
            </a:prstTxWarp>
            <a:spAutoFit/>
          </a:bodyPr>
          <a:lstStyle/>
          <a:p>
            <a:pPr algn="r">
              <a:lnSpc>
                <a:spcPct val="80000"/>
              </a:lnSpc>
              <a:spcBef>
                <a:spcPct val="50000"/>
              </a:spcBef>
            </a:pPr>
            <a:r>
              <a:rPr lang="es-ES" sz="2200" i="1">
                <a:solidFill>
                  <a:srgbClr val="6D609E"/>
                </a:solidFill>
                <a:latin typeface="Gill Sans MT" charset="-18"/>
              </a:rPr>
              <a:t>Evangelismo</a:t>
            </a:r>
          </a:p>
          <a:p>
            <a:pPr algn="r">
              <a:lnSpc>
                <a:spcPct val="10000"/>
              </a:lnSpc>
              <a:spcBef>
                <a:spcPct val="50000"/>
              </a:spcBef>
            </a:pPr>
            <a:r>
              <a:rPr lang="es-ES" sz="2200" i="1">
                <a:solidFill>
                  <a:srgbClr val="6D609E"/>
                </a:solidFill>
                <a:latin typeface="Gill Sans MT" charset="-18"/>
              </a:rPr>
              <a:t>Publico</a:t>
            </a:r>
          </a:p>
        </p:txBody>
      </p:sp>
      <p:grpSp>
        <p:nvGrpSpPr>
          <p:cNvPr id="1029" name="Group 20"/>
          <p:cNvGrpSpPr>
            <a:grpSpLocks/>
          </p:cNvGrpSpPr>
          <p:nvPr/>
        </p:nvGrpSpPr>
        <p:grpSpPr bwMode="auto">
          <a:xfrm>
            <a:off x="1079500" y="217488"/>
            <a:ext cx="322263" cy="314325"/>
            <a:chOff x="2750" y="951"/>
            <a:chExt cx="390" cy="404"/>
          </a:xfrm>
        </p:grpSpPr>
        <p:sp>
          <p:nvSpPr>
            <p:cNvPr id="1045" name="Freeform 21"/>
            <p:cNvSpPr>
              <a:spLocks/>
            </p:cNvSpPr>
            <p:nvPr/>
          </p:nvSpPr>
          <p:spPr bwMode="auto">
            <a:xfrm>
              <a:off x="2765" y="1312"/>
              <a:ext cx="23" cy="31"/>
            </a:xfrm>
            <a:custGeom>
              <a:avLst/>
              <a:gdLst/>
              <a:ahLst/>
              <a:cxnLst>
                <a:cxn ang="0">
                  <a:pos x="0" y="0"/>
                </a:cxn>
                <a:cxn ang="0">
                  <a:pos x="179" y="258"/>
                </a:cxn>
                <a:cxn ang="0">
                  <a:pos x="151" y="226"/>
                </a:cxn>
                <a:cxn ang="0">
                  <a:pos x="124" y="193"/>
                </a:cxn>
                <a:cxn ang="0">
                  <a:pos x="100" y="161"/>
                </a:cxn>
                <a:cxn ang="0">
                  <a:pos x="77" y="130"/>
                </a:cxn>
                <a:cxn ang="0">
                  <a:pos x="54" y="97"/>
                </a:cxn>
                <a:cxn ang="0">
                  <a:pos x="35" y="65"/>
                </a:cxn>
                <a:cxn ang="0">
                  <a:pos x="16" y="32"/>
                </a:cxn>
                <a:cxn ang="0">
                  <a:pos x="0" y="0"/>
                </a:cxn>
              </a:cxnLst>
              <a:rect l="0" t="0" r="r" b="b"/>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1046" name="Freeform 22"/>
            <p:cNvSpPr>
              <a:spLocks/>
            </p:cNvSpPr>
            <p:nvPr/>
          </p:nvSpPr>
          <p:spPr bwMode="auto">
            <a:xfrm>
              <a:off x="2758" y="1284"/>
              <a:ext cx="38" cy="67"/>
            </a:xfrm>
            <a:custGeom>
              <a:avLst/>
              <a:gdLst/>
              <a:ahLst/>
              <a:cxnLst>
                <a:cxn ang="0">
                  <a:pos x="0" y="0"/>
                </a:cxn>
                <a:cxn ang="0">
                  <a:pos x="326" y="470"/>
                </a:cxn>
                <a:cxn ang="0">
                  <a:pos x="322" y="492"/>
                </a:cxn>
                <a:cxn ang="0">
                  <a:pos x="319" y="514"/>
                </a:cxn>
                <a:cxn ang="0">
                  <a:pos x="316" y="536"/>
                </a:cxn>
                <a:cxn ang="0">
                  <a:pos x="314" y="558"/>
                </a:cxn>
                <a:cxn ang="0">
                  <a:pos x="280" y="524"/>
                </a:cxn>
                <a:cxn ang="0">
                  <a:pos x="248" y="489"/>
                </a:cxn>
                <a:cxn ang="0">
                  <a:pos x="219" y="454"/>
                </a:cxn>
                <a:cxn ang="0">
                  <a:pos x="190" y="419"/>
                </a:cxn>
                <a:cxn ang="0">
                  <a:pos x="165" y="385"/>
                </a:cxn>
                <a:cxn ang="0">
                  <a:pos x="140" y="350"/>
                </a:cxn>
                <a:cxn ang="0">
                  <a:pos x="117" y="314"/>
                </a:cxn>
                <a:cxn ang="0">
                  <a:pos x="96" y="279"/>
                </a:cxn>
                <a:cxn ang="0">
                  <a:pos x="78" y="244"/>
                </a:cxn>
                <a:cxn ang="0">
                  <a:pos x="60" y="209"/>
                </a:cxn>
                <a:cxn ang="0">
                  <a:pos x="45" y="175"/>
                </a:cxn>
                <a:cxn ang="0">
                  <a:pos x="32" y="139"/>
                </a:cxn>
                <a:cxn ang="0">
                  <a:pos x="22" y="104"/>
                </a:cxn>
                <a:cxn ang="0">
                  <a:pos x="13" y="69"/>
                </a:cxn>
                <a:cxn ang="0">
                  <a:pos x="5" y="34"/>
                </a:cxn>
                <a:cxn ang="0">
                  <a:pos x="0" y="0"/>
                </a:cxn>
              </a:cxnLst>
              <a:rect l="0" t="0" r="r" b="b"/>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1047" name="Freeform 23"/>
            <p:cNvSpPr>
              <a:spLocks/>
            </p:cNvSpPr>
            <p:nvPr/>
          </p:nvSpPr>
          <p:spPr bwMode="auto">
            <a:xfrm>
              <a:off x="2758" y="1267"/>
              <a:ext cx="42" cy="84"/>
            </a:xfrm>
            <a:custGeom>
              <a:avLst/>
              <a:gdLst/>
              <a:ahLst/>
              <a:cxnLst>
                <a:cxn ang="0">
                  <a:pos x="257" y="626"/>
                </a:cxn>
                <a:cxn ang="0">
                  <a:pos x="78" y="368"/>
                </a:cxn>
                <a:cxn ang="0">
                  <a:pos x="66" y="345"/>
                </a:cxn>
                <a:cxn ang="0">
                  <a:pos x="56" y="321"/>
                </a:cxn>
                <a:cxn ang="0">
                  <a:pos x="47" y="299"/>
                </a:cxn>
                <a:cxn ang="0">
                  <a:pos x="39" y="276"/>
                </a:cxn>
                <a:cxn ang="0">
                  <a:pos x="30" y="253"/>
                </a:cxn>
                <a:cxn ang="0">
                  <a:pos x="24" y="230"/>
                </a:cxn>
                <a:cxn ang="0">
                  <a:pos x="18" y="207"/>
                </a:cxn>
                <a:cxn ang="0">
                  <a:pos x="13" y="183"/>
                </a:cxn>
                <a:cxn ang="0">
                  <a:pos x="8" y="160"/>
                </a:cxn>
                <a:cxn ang="0">
                  <a:pos x="5" y="138"/>
                </a:cxn>
                <a:cxn ang="0">
                  <a:pos x="3" y="115"/>
                </a:cxn>
                <a:cxn ang="0">
                  <a:pos x="1" y="92"/>
                </a:cxn>
                <a:cxn ang="0">
                  <a:pos x="0" y="69"/>
                </a:cxn>
                <a:cxn ang="0">
                  <a:pos x="0" y="47"/>
                </a:cxn>
                <a:cxn ang="0">
                  <a:pos x="1" y="23"/>
                </a:cxn>
                <a:cxn ang="0">
                  <a:pos x="3" y="0"/>
                </a:cxn>
                <a:cxn ang="0">
                  <a:pos x="355" y="509"/>
                </a:cxn>
                <a:cxn ang="0">
                  <a:pos x="348" y="532"/>
                </a:cxn>
                <a:cxn ang="0">
                  <a:pos x="342" y="554"/>
                </a:cxn>
                <a:cxn ang="0">
                  <a:pos x="336" y="578"/>
                </a:cxn>
                <a:cxn ang="0">
                  <a:pos x="332" y="601"/>
                </a:cxn>
                <a:cxn ang="0">
                  <a:pos x="327" y="624"/>
                </a:cxn>
                <a:cxn ang="0">
                  <a:pos x="324" y="647"/>
                </a:cxn>
                <a:cxn ang="0">
                  <a:pos x="321" y="669"/>
                </a:cxn>
                <a:cxn ang="0">
                  <a:pos x="319" y="692"/>
                </a:cxn>
                <a:cxn ang="0">
                  <a:pos x="303" y="676"/>
                </a:cxn>
                <a:cxn ang="0">
                  <a:pos x="287" y="659"/>
                </a:cxn>
                <a:cxn ang="0">
                  <a:pos x="272" y="643"/>
                </a:cxn>
                <a:cxn ang="0">
                  <a:pos x="257" y="626"/>
                </a:cxn>
              </a:cxnLst>
              <a:rect l="0" t="0" r="r" b="b"/>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1048" name="Freeform 24"/>
            <p:cNvSpPr>
              <a:spLocks/>
            </p:cNvSpPr>
            <p:nvPr/>
          </p:nvSpPr>
          <p:spPr bwMode="auto">
            <a:xfrm>
              <a:off x="2758" y="1255"/>
              <a:ext cx="46" cy="86"/>
            </a:xfrm>
            <a:custGeom>
              <a:avLst/>
              <a:gdLst/>
              <a:ahLst/>
              <a:cxnLst>
                <a:cxn ang="0">
                  <a:pos x="331" y="706"/>
                </a:cxn>
                <a:cxn ang="0">
                  <a:pos x="5" y="236"/>
                </a:cxn>
                <a:cxn ang="0">
                  <a:pos x="1" y="205"/>
                </a:cxn>
                <a:cxn ang="0">
                  <a:pos x="0" y="177"/>
                </a:cxn>
                <a:cxn ang="0">
                  <a:pos x="0" y="146"/>
                </a:cxn>
                <a:cxn ang="0">
                  <a:pos x="1" y="117"/>
                </a:cxn>
                <a:cxn ang="0">
                  <a:pos x="5" y="88"/>
                </a:cxn>
                <a:cxn ang="0">
                  <a:pos x="8" y="58"/>
                </a:cxn>
                <a:cxn ang="0">
                  <a:pos x="14" y="29"/>
                </a:cxn>
                <a:cxn ang="0">
                  <a:pos x="22" y="0"/>
                </a:cxn>
                <a:cxn ang="0">
                  <a:pos x="387" y="527"/>
                </a:cxn>
                <a:cxn ang="0">
                  <a:pos x="378" y="549"/>
                </a:cxn>
                <a:cxn ang="0">
                  <a:pos x="370" y="571"/>
                </a:cxn>
                <a:cxn ang="0">
                  <a:pos x="362" y="593"/>
                </a:cxn>
                <a:cxn ang="0">
                  <a:pos x="354" y="616"/>
                </a:cxn>
                <a:cxn ang="0">
                  <a:pos x="347" y="638"/>
                </a:cxn>
                <a:cxn ang="0">
                  <a:pos x="341" y="660"/>
                </a:cxn>
                <a:cxn ang="0">
                  <a:pos x="335" y="683"/>
                </a:cxn>
                <a:cxn ang="0">
                  <a:pos x="331" y="706"/>
                </a:cxn>
              </a:cxnLst>
              <a:rect l="0" t="0" r="r" b="b"/>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1049" name="Freeform 25"/>
            <p:cNvSpPr>
              <a:spLocks/>
            </p:cNvSpPr>
            <p:nvPr/>
          </p:nvSpPr>
          <p:spPr bwMode="auto">
            <a:xfrm>
              <a:off x="2758" y="1245"/>
              <a:ext cx="50" cy="84"/>
            </a:xfrm>
            <a:custGeom>
              <a:avLst/>
              <a:gdLst/>
              <a:ahLst/>
              <a:cxnLst>
                <a:cxn ang="0">
                  <a:pos x="352" y="697"/>
                </a:cxn>
                <a:cxn ang="0">
                  <a:pos x="0" y="188"/>
                </a:cxn>
                <a:cxn ang="0">
                  <a:pos x="3" y="165"/>
                </a:cxn>
                <a:cxn ang="0">
                  <a:pos x="7" y="141"/>
                </a:cxn>
                <a:cxn ang="0">
                  <a:pos x="11" y="118"/>
                </a:cxn>
                <a:cxn ang="0">
                  <a:pos x="17" y="94"/>
                </a:cxn>
                <a:cxn ang="0">
                  <a:pos x="24" y="70"/>
                </a:cxn>
                <a:cxn ang="0">
                  <a:pos x="31" y="47"/>
                </a:cxn>
                <a:cxn ang="0">
                  <a:pos x="40" y="24"/>
                </a:cxn>
                <a:cxn ang="0">
                  <a:pos x="49" y="0"/>
                </a:cxn>
                <a:cxn ang="0">
                  <a:pos x="422" y="537"/>
                </a:cxn>
                <a:cxn ang="0">
                  <a:pos x="402" y="576"/>
                </a:cxn>
                <a:cxn ang="0">
                  <a:pos x="383" y="615"/>
                </a:cxn>
                <a:cxn ang="0">
                  <a:pos x="367" y="656"/>
                </a:cxn>
                <a:cxn ang="0">
                  <a:pos x="352" y="697"/>
                </a:cxn>
              </a:cxnLst>
              <a:rect l="0" t="0" r="r" b="b"/>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1050" name="Freeform 26"/>
            <p:cNvSpPr>
              <a:spLocks/>
            </p:cNvSpPr>
            <p:nvPr/>
          </p:nvSpPr>
          <p:spPr bwMode="auto">
            <a:xfrm>
              <a:off x="2760" y="1237"/>
              <a:ext cx="54" cy="82"/>
            </a:xfrm>
            <a:custGeom>
              <a:avLst/>
              <a:gdLst/>
              <a:ahLst/>
              <a:cxnLst>
                <a:cxn ang="0">
                  <a:pos x="365" y="688"/>
                </a:cxn>
                <a:cxn ang="0">
                  <a:pos x="0" y="161"/>
                </a:cxn>
                <a:cxn ang="0">
                  <a:pos x="6" y="140"/>
                </a:cxn>
                <a:cxn ang="0">
                  <a:pos x="13" y="121"/>
                </a:cxn>
                <a:cxn ang="0">
                  <a:pos x="20" y="101"/>
                </a:cxn>
                <a:cxn ang="0">
                  <a:pos x="28" y="80"/>
                </a:cxn>
                <a:cxn ang="0">
                  <a:pos x="37" y="60"/>
                </a:cxn>
                <a:cxn ang="0">
                  <a:pos x="47" y="40"/>
                </a:cxn>
                <a:cxn ang="0">
                  <a:pos x="57" y="20"/>
                </a:cxn>
                <a:cxn ang="0">
                  <a:pos x="69" y="0"/>
                </a:cxn>
                <a:cxn ang="0">
                  <a:pos x="447" y="545"/>
                </a:cxn>
                <a:cxn ang="0">
                  <a:pos x="423" y="579"/>
                </a:cxn>
                <a:cxn ang="0">
                  <a:pos x="403" y="613"/>
                </a:cxn>
                <a:cxn ang="0">
                  <a:pos x="383" y="651"/>
                </a:cxn>
                <a:cxn ang="0">
                  <a:pos x="365" y="688"/>
                </a:cxn>
              </a:cxnLst>
              <a:rect l="0" t="0" r="r" b="b"/>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1051" name="Freeform 27"/>
            <p:cNvSpPr>
              <a:spLocks/>
            </p:cNvSpPr>
            <p:nvPr/>
          </p:nvSpPr>
          <p:spPr bwMode="auto">
            <a:xfrm>
              <a:off x="2763" y="1228"/>
              <a:ext cx="56" cy="82"/>
            </a:xfrm>
            <a:custGeom>
              <a:avLst/>
              <a:gdLst/>
              <a:ahLst/>
              <a:cxnLst>
                <a:cxn ang="0">
                  <a:pos x="373" y="679"/>
                </a:cxn>
                <a:cxn ang="0">
                  <a:pos x="0" y="142"/>
                </a:cxn>
                <a:cxn ang="0">
                  <a:pos x="17" y="107"/>
                </a:cxn>
                <a:cxn ang="0">
                  <a:pos x="36" y="71"/>
                </a:cxn>
                <a:cxn ang="0">
                  <a:pos x="57" y="35"/>
                </a:cxn>
                <a:cxn ang="0">
                  <a:pos x="82" y="0"/>
                </a:cxn>
                <a:cxn ang="0">
                  <a:pos x="464" y="552"/>
                </a:cxn>
                <a:cxn ang="0">
                  <a:pos x="440" y="581"/>
                </a:cxn>
                <a:cxn ang="0">
                  <a:pos x="415" y="612"/>
                </a:cxn>
                <a:cxn ang="0">
                  <a:pos x="393" y="646"/>
                </a:cxn>
                <a:cxn ang="0">
                  <a:pos x="373" y="679"/>
                </a:cxn>
              </a:cxnLst>
              <a:rect l="0" t="0" r="r" b="b"/>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1052" name="Freeform 28"/>
            <p:cNvSpPr>
              <a:spLocks/>
            </p:cNvSpPr>
            <p:nvPr/>
          </p:nvSpPr>
          <p:spPr bwMode="auto">
            <a:xfrm>
              <a:off x="2767" y="1220"/>
              <a:ext cx="60" cy="82"/>
            </a:xfrm>
            <a:custGeom>
              <a:avLst/>
              <a:gdLst/>
              <a:ahLst/>
              <a:cxnLst>
                <a:cxn ang="0">
                  <a:pos x="378" y="674"/>
                </a:cxn>
                <a:cxn ang="0">
                  <a:pos x="0" y="129"/>
                </a:cxn>
                <a:cxn ang="0">
                  <a:pos x="19" y="97"/>
                </a:cxn>
                <a:cxn ang="0">
                  <a:pos x="40" y="64"/>
                </a:cxn>
                <a:cxn ang="0">
                  <a:pos x="64" y="33"/>
                </a:cxn>
                <a:cxn ang="0">
                  <a:pos x="90" y="0"/>
                </a:cxn>
                <a:cxn ang="0">
                  <a:pos x="90" y="0"/>
                </a:cxn>
                <a:cxn ang="0">
                  <a:pos x="480" y="562"/>
                </a:cxn>
                <a:cxn ang="0">
                  <a:pos x="466" y="573"/>
                </a:cxn>
                <a:cxn ang="0">
                  <a:pos x="452" y="586"/>
                </a:cxn>
                <a:cxn ang="0">
                  <a:pos x="439" y="600"/>
                </a:cxn>
                <a:cxn ang="0">
                  <a:pos x="426" y="614"/>
                </a:cxn>
                <a:cxn ang="0">
                  <a:pos x="401" y="643"/>
                </a:cxn>
                <a:cxn ang="0">
                  <a:pos x="378" y="674"/>
                </a:cxn>
              </a:cxnLst>
              <a:rect l="0" t="0" r="r" b="b"/>
              <a:pathLst>
                <a:path w="480" h="674">
                  <a:moveTo>
                    <a:pt x="378" y="674"/>
                  </a:moveTo>
                  <a:lnTo>
                    <a:pt x="0" y="129"/>
                  </a:lnTo>
                  <a:lnTo>
                    <a:pt x="19" y="97"/>
                  </a:lnTo>
                  <a:lnTo>
                    <a:pt x="40" y="64"/>
                  </a:lnTo>
                  <a:lnTo>
                    <a:pt x="64" y="33"/>
                  </a:lnTo>
                  <a:lnTo>
                    <a:pt x="90" y="0"/>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1053" name="Freeform 29"/>
            <p:cNvSpPr>
              <a:spLocks/>
            </p:cNvSpPr>
            <p:nvPr/>
          </p:nvSpPr>
          <p:spPr bwMode="auto">
            <a:xfrm>
              <a:off x="2773" y="1214"/>
              <a:ext cx="60" cy="82"/>
            </a:xfrm>
            <a:custGeom>
              <a:avLst/>
              <a:gdLst/>
              <a:ahLst/>
              <a:cxnLst>
                <a:cxn ang="0">
                  <a:pos x="382" y="665"/>
                </a:cxn>
                <a:cxn ang="0">
                  <a:pos x="0" y="113"/>
                </a:cxn>
                <a:cxn ang="0">
                  <a:pos x="11" y="98"/>
                </a:cxn>
                <a:cxn ang="0">
                  <a:pos x="23" y="83"/>
                </a:cxn>
                <a:cxn ang="0">
                  <a:pos x="34" y="68"/>
                </a:cxn>
                <a:cxn ang="0">
                  <a:pos x="47" y="51"/>
                </a:cxn>
                <a:cxn ang="0">
                  <a:pos x="61" y="40"/>
                </a:cxn>
                <a:cxn ang="0">
                  <a:pos x="76" y="27"/>
                </a:cxn>
                <a:cxn ang="0">
                  <a:pos x="89" y="13"/>
                </a:cxn>
                <a:cxn ang="0">
                  <a:pos x="102" y="0"/>
                </a:cxn>
                <a:cxn ang="0">
                  <a:pos x="497" y="570"/>
                </a:cxn>
                <a:cxn ang="0">
                  <a:pos x="482" y="579"/>
                </a:cxn>
                <a:cxn ang="0">
                  <a:pos x="467" y="589"/>
                </a:cxn>
                <a:cxn ang="0">
                  <a:pos x="452" y="600"/>
                </a:cxn>
                <a:cxn ang="0">
                  <a:pos x="438" y="611"/>
                </a:cxn>
                <a:cxn ang="0">
                  <a:pos x="423" y="624"/>
                </a:cxn>
                <a:cxn ang="0">
                  <a:pos x="409" y="637"/>
                </a:cxn>
                <a:cxn ang="0">
                  <a:pos x="396" y="651"/>
                </a:cxn>
                <a:cxn ang="0">
                  <a:pos x="382" y="665"/>
                </a:cxn>
              </a:cxnLst>
              <a:rect l="0" t="0" r="r" b="b"/>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1054" name="Freeform 30"/>
            <p:cNvSpPr>
              <a:spLocks/>
            </p:cNvSpPr>
            <p:nvPr/>
          </p:nvSpPr>
          <p:spPr bwMode="auto">
            <a:xfrm>
              <a:off x="2779" y="1208"/>
              <a:ext cx="61" cy="80"/>
            </a:xfrm>
            <a:custGeom>
              <a:avLst/>
              <a:gdLst/>
              <a:ahLst/>
              <a:cxnLst>
                <a:cxn ang="0">
                  <a:pos x="390" y="674"/>
                </a:cxn>
                <a:cxn ang="0">
                  <a:pos x="0" y="112"/>
                </a:cxn>
                <a:cxn ang="0">
                  <a:pos x="16" y="100"/>
                </a:cxn>
                <a:cxn ang="0">
                  <a:pos x="30" y="86"/>
                </a:cxn>
                <a:cxn ang="0">
                  <a:pos x="45" y="72"/>
                </a:cxn>
                <a:cxn ang="0">
                  <a:pos x="58" y="58"/>
                </a:cxn>
                <a:cxn ang="0">
                  <a:pos x="71" y="44"/>
                </a:cxn>
                <a:cxn ang="0">
                  <a:pos x="82" y="30"/>
                </a:cxn>
                <a:cxn ang="0">
                  <a:pos x="93" y="15"/>
                </a:cxn>
                <a:cxn ang="0">
                  <a:pos x="103" y="0"/>
                </a:cxn>
                <a:cxn ang="0">
                  <a:pos x="518" y="599"/>
                </a:cxn>
                <a:cxn ang="0">
                  <a:pos x="501" y="605"/>
                </a:cxn>
                <a:cxn ang="0">
                  <a:pos x="485" y="612"/>
                </a:cxn>
                <a:cxn ang="0">
                  <a:pos x="467" y="620"/>
                </a:cxn>
                <a:cxn ang="0">
                  <a:pos x="451" y="630"/>
                </a:cxn>
                <a:cxn ang="0">
                  <a:pos x="436" y="639"/>
                </a:cxn>
                <a:cxn ang="0">
                  <a:pos x="420" y="650"/>
                </a:cxn>
                <a:cxn ang="0">
                  <a:pos x="405" y="661"/>
                </a:cxn>
                <a:cxn ang="0">
                  <a:pos x="390" y="674"/>
                </a:cxn>
              </a:cxnLst>
              <a:rect l="0" t="0" r="r" b="b"/>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1055" name="Freeform 31"/>
            <p:cNvSpPr>
              <a:spLocks/>
            </p:cNvSpPr>
            <p:nvPr/>
          </p:nvSpPr>
          <p:spPr bwMode="auto">
            <a:xfrm>
              <a:off x="2785" y="1198"/>
              <a:ext cx="65" cy="86"/>
            </a:xfrm>
            <a:custGeom>
              <a:avLst/>
              <a:gdLst/>
              <a:ahLst/>
              <a:cxnLst>
                <a:cxn ang="0">
                  <a:pos x="395" y="708"/>
                </a:cxn>
                <a:cxn ang="0">
                  <a:pos x="0" y="138"/>
                </a:cxn>
                <a:cxn ang="0">
                  <a:pos x="15" y="122"/>
                </a:cxn>
                <a:cxn ang="0">
                  <a:pos x="29" y="105"/>
                </a:cxn>
                <a:cxn ang="0">
                  <a:pos x="40" y="89"/>
                </a:cxn>
                <a:cxn ang="0">
                  <a:pos x="52" y="71"/>
                </a:cxn>
                <a:cxn ang="0">
                  <a:pos x="62" y="54"/>
                </a:cxn>
                <a:cxn ang="0">
                  <a:pos x="70" y="36"/>
                </a:cxn>
                <a:cxn ang="0">
                  <a:pos x="78" y="18"/>
                </a:cxn>
                <a:cxn ang="0">
                  <a:pos x="84" y="0"/>
                </a:cxn>
                <a:cxn ang="0">
                  <a:pos x="542" y="660"/>
                </a:cxn>
                <a:cxn ang="0">
                  <a:pos x="522" y="662"/>
                </a:cxn>
                <a:cxn ang="0">
                  <a:pos x="504" y="665"/>
                </a:cxn>
                <a:cxn ang="0">
                  <a:pos x="485" y="669"/>
                </a:cxn>
                <a:cxn ang="0">
                  <a:pos x="467" y="675"/>
                </a:cxn>
                <a:cxn ang="0">
                  <a:pos x="448" y="682"/>
                </a:cxn>
                <a:cxn ang="0">
                  <a:pos x="430" y="689"/>
                </a:cxn>
                <a:cxn ang="0">
                  <a:pos x="412" y="698"/>
                </a:cxn>
                <a:cxn ang="0">
                  <a:pos x="395" y="708"/>
                </a:cxn>
              </a:cxnLst>
              <a:rect l="0" t="0" r="r" b="b"/>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1056" name="Freeform 32"/>
            <p:cNvSpPr>
              <a:spLocks/>
            </p:cNvSpPr>
            <p:nvPr/>
          </p:nvSpPr>
          <p:spPr bwMode="auto">
            <a:xfrm>
              <a:off x="2790" y="1184"/>
              <a:ext cx="71" cy="96"/>
            </a:xfrm>
            <a:custGeom>
              <a:avLst/>
              <a:gdLst/>
              <a:ahLst/>
              <a:cxnLst>
                <a:cxn ang="0">
                  <a:pos x="415" y="794"/>
                </a:cxn>
                <a:cxn ang="0">
                  <a:pos x="0" y="195"/>
                </a:cxn>
                <a:cxn ang="0">
                  <a:pos x="14" y="172"/>
                </a:cxn>
                <a:cxn ang="0">
                  <a:pos x="26" y="147"/>
                </a:cxn>
                <a:cxn ang="0">
                  <a:pos x="35" y="124"/>
                </a:cxn>
                <a:cxn ang="0">
                  <a:pos x="42" y="99"/>
                </a:cxn>
                <a:cxn ang="0">
                  <a:pos x="44" y="87"/>
                </a:cxn>
                <a:cxn ang="0">
                  <a:pos x="47" y="74"/>
                </a:cxn>
                <a:cxn ang="0">
                  <a:pos x="48" y="63"/>
                </a:cxn>
                <a:cxn ang="0">
                  <a:pos x="49" y="50"/>
                </a:cxn>
                <a:cxn ang="0">
                  <a:pos x="49" y="37"/>
                </a:cxn>
                <a:cxn ang="0">
                  <a:pos x="48" y="26"/>
                </a:cxn>
                <a:cxn ang="0">
                  <a:pos x="47" y="13"/>
                </a:cxn>
                <a:cxn ang="0">
                  <a:pos x="46" y="0"/>
                </a:cxn>
                <a:cxn ang="0">
                  <a:pos x="592" y="789"/>
                </a:cxn>
                <a:cxn ang="0">
                  <a:pos x="568" y="783"/>
                </a:cxn>
                <a:cxn ang="0">
                  <a:pos x="546" y="779"/>
                </a:cxn>
                <a:cxn ang="0">
                  <a:pos x="523" y="778"/>
                </a:cxn>
                <a:cxn ang="0">
                  <a:pos x="501" y="778"/>
                </a:cxn>
                <a:cxn ang="0">
                  <a:pos x="479" y="779"/>
                </a:cxn>
                <a:cxn ang="0">
                  <a:pos x="457" y="783"/>
                </a:cxn>
                <a:cxn ang="0">
                  <a:pos x="436" y="787"/>
                </a:cxn>
                <a:cxn ang="0">
                  <a:pos x="415" y="794"/>
                </a:cxn>
              </a:cxnLst>
              <a:rect l="0" t="0" r="r" b="b"/>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1057" name="Freeform 33"/>
            <p:cNvSpPr>
              <a:spLocks/>
            </p:cNvSpPr>
            <p:nvPr/>
          </p:nvSpPr>
          <p:spPr bwMode="auto">
            <a:xfrm>
              <a:off x="2788" y="1155"/>
              <a:ext cx="90" cy="133"/>
            </a:xfrm>
            <a:custGeom>
              <a:avLst/>
              <a:gdLst/>
              <a:ahLst/>
              <a:cxnLst>
                <a:cxn ang="0">
                  <a:pos x="523" y="1014"/>
                </a:cxn>
                <a:cxn ang="0">
                  <a:pos x="65" y="354"/>
                </a:cxn>
                <a:cxn ang="0">
                  <a:pos x="71" y="332"/>
                </a:cxn>
                <a:cxn ang="0">
                  <a:pos x="76" y="310"/>
                </a:cxn>
                <a:cxn ang="0">
                  <a:pos x="78" y="287"/>
                </a:cxn>
                <a:cxn ang="0">
                  <a:pos x="77" y="265"/>
                </a:cxn>
                <a:cxn ang="0">
                  <a:pos x="75" y="243"/>
                </a:cxn>
                <a:cxn ang="0">
                  <a:pos x="71" y="221"/>
                </a:cxn>
                <a:cxn ang="0">
                  <a:pos x="64" y="198"/>
                </a:cxn>
                <a:cxn ang="0">
                  <a:pos x="55" y="176"/>
                </a:cxn>
                <a:cxn ang="0">
                  <a:pos x="48" y="154"/>
                </a:cxn>
                <a:cxn ang="0">
                  <a:pos x="40" y="132"/>
                </a:cxn>
                <a:cxn ang="0">
                  <a:pos x="33" y="109"/>
                </a:cxn>
                <a:cxn ang="0">
                  <a:pos x="26" y="87"/>
                </a:cxn>
                <a:cxn ang="0">
                  <a:pos x="19" y="65"/>
                </a:cxn>
                <a:cxn ang="0">
                  <a:pos x="12" y="44"/>
                </a:cxn>
                <a:cxn ang="0">
                  <a:pos x="6" y="22"/>
                </a:cxn>
                <a:cxn ang="0">
                  <a:pos x="0" y="0"/>
                </a:cxn>
                <a:cxn ang="0">
                  <a:pos x="762" y="1098"/>
                </a:cxn>
                <a:cxn ang="0">
                  <a:pos x="746" y="1086"/>
                </a:cxn>
                <a:cxn ang="0">
                  <a:pos x="731" y="1076"/>
                </a:cxn>
                <a:cxn ang="0">
                  <a:pos x="716" y="1066"/>
                </a:cxn>
                <a:cxn ang="0">
                  <a:pos x="700" y="1057"/>
                </a:cxn>
                <a:cxn ang="0">
                  <a:pos x="685" y="1049"/>
                </a:cxn>
                <a:cxn ang="0">
                  <a:pos x="670" y="1042"/>
                </a:cxn>
                <a:cxn ang="0">
                  <a:pos x="655" y="1036"/>
                </a:cxn>
                <a:cxn ang="0">
                  <a:pos x="640" y="1030"/>
                </a:cxn>
                <a:cxn ang="0">
                  <a:pos x="625" y="1026"/>
                </a:cxn>
                <a:cxn ang="0">
                  <a:pos x="610" y="1022"/>
                </a:cxn>
                <a:cxn ang="0">
                  <a:pos x="595" y="1019"/>
                </a:cxn>
                <a:cxn ang="0">
                  <a:pos x="581" y="1016"/>
                </a:cxn>
                <a:cxn ang="0">
                  <a:pos x="566" y="1015"/>
                </a:cxn>
                <a:cxn ang="0">
                  <a:pos x="552" y="1014"/>
                </a:cxn>
                <a:cxn ang="0">
                  <a:pos x="537" y="1014"/>
                </a:cxn>
                <a:cxn ang="0">
                  <a:pos x="523" y="1014"/>
                </a:cxn>
              </a:cxnLst>
              <a:rect l="0" t="0" r="r" b="b"/>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1058" name="Freeform 34"/>
            <p:cNvSpPr>
              <a:spLocks/>
            </p:cNvSpPr>
            <p:nvPr/>
          </p:nvSpPr>
          <p:spPr bwMode="auto">
            <a:xfrm>
              <a:off x="2783" y="1133"/>
              <a:ext cx="119" cy="171"/>
            </a:xfrm>
            <a:custGeom>
              <a:avLst/>
              <a:gdLst/>
              <a:ahLst/>
              <a:cxnLst>
                <a:cxn ang="0">
                  <a:pos x="665" y="1218"/>
                </a:cxn>
                <a:cxn ang="0">
                  <a:pos x="119" y="429"/>
                </a:cxn>
                <a:cxn ang="0">
                  <a:pos x="115" y="414"/>
                </a:cxn>
                <a:cxn ang="0">
                  <a:pos x="110" y="399"/>
                </a:cxn>
                <a:cxn ang="0">
                  <a:pos x="106" y="384"/>
                </a:cxn>
                <a:cxn ang="0">
                  <a:pos x="99" y="369"/>
                </a:cxn>
                <a:cxn ang="0">
                  <a:pos x="83" y="320"/>
                </a:cxn>
                <a:cxn ang="0">
                  <a:pos x="68" y="273"/>
                </a:cxn>
                <a:cxn ang="0">
                  <a:pos x="54" y="226"/>
                </a:cxn>
                <a:cxn ang="0">
                  <a:pos x="41" y="179"/>
                </a:cxn>
                <a:cxn ang="0">
                  <a:pos x="29" y="134"/>
                </a:cxn>
                <a:cxn ang="0">
                  <a:pos x="18" y="88"/>
                </a:cxn>
                <a:cxn ang="0">
                  <a:pos x="8" y="44"/>
                </a:cxn>
                <a:cxn ang="0">
                  <a:pos x="0" y="0"/>
                </a:cxn>
                <a:cxn ang="0">
                  <a:pos x="994" y="1433"/>
                </a:cxn>
                <a:cxn ang="0">
                  <a:pos x="964" y="1414"/>
                </a:cxn>
                <a:cxn ang="0">
                  <a:pos x="932" y="1393"/>
                </a:cxn>
                <a:cxn ang="0">
                  <a:pos x="901" y="1371"/>
                </a:cxn>
                <a:cxn ang="0">
                  <a:pos x="870" y="1349"/>
                </a:cxn>
                <a:cxn ang="0">
                  <a:pos x="843" y="1323"/>
                </a:cxn>
                <a:cxn ang="0">
                  <a:pos x="818" y="1300"/>
                </a:cxn>
                <a:cxn ang="0">
                  <a:pos x="792" y="1280"/>
                </a:cxn>
                <a:cxn ang="0">
                  <a:pos x="765" y="1263"/>
                </a:cxn>
                <a:cxn ang="0">
                  <a:pos x="740" y="1248"/>
                </a:cxn>
                <a:cxn ang="0">
                  <a:pos x="714" y="1236"/>
                </a:cxn>
                <a:cxn ang="0">
                  <a:pos x="690" y="1226"/>
                </a:cxn>
                <a:cxn ang="0">
                  <a:pos x="665" y="1218"/>
                </a:cxn>
              </a:cxnLst>
              <a:rect l="0" t="0" r="r" b="b"/>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1059" name="Freeform 35"/>
            <p:cNvSpPr>
              <a:spLocks/>
            </p:cNvSpPr>
            <p:nvPr/>
          </p:nvSpPr>
          <p:spPr bwMode="auto">
            <a:xfrm>
              <a:off x="2779" y="1114"/>
              <a:ext cx="140" cy="200"/>
            </a:xfrm>
            <a:custGeom>
              <a:avLst/>
              <a:gdLst/>
              <a:ahLst/>
              <a:cxnLst>
                <a:cxn ang="0">
                  <a:pos x="827" y="1451"/>
                </a:cxn>
                <a:cxn ang="0">
                  <a:pos x="65" y="353"/>
                </a:cxn>
                <a:cxn ang="0">
                  <a:pos x="53" y="306"/>
                </a:cxn>
                <a:cxn ang="0">
                  <a:pos x="42" y="261"/>
                </a:cxn>
                <a:cxn ang="0">
                  <a:pos x="32" y="216"/>
                </a:cxn>
                <a:cxn ang="0">
                  <a:pos x="24" y="171"/>
                </a:cxn>
                <a:cxn ang="0">
                  <a:pos x="17" y="128"/>
                </a:cxn>
                <a:cxn ang="0">
                  <a:pos x="10" y="85"/>
                </a:cxn>
                <a:cxn ang="0">
                  <a:pos x="5" y="42"/>
                </a:cxn>
                <a:cxn ang="0">
                  <a:pos x="0" y="0"/>
                </a:cxn>
                <a:cxn ang="0">
                  <a:pos x="1162" y="1676"/>
                </a:cxn>
                <a:cxn ang="0">
                  <a:pos x="1128" y="1658"/>
                </a:cxn>
                <a:cxn ang="0">
                  <a:pos x="1095" y="1640"/>
                </a:cxn>
                <a:cxn ang="0">
                  <a:pos x="1061" y="1621"/>
                </a:cxn>
                <a:cxn ang="0">
                  <a:pos x="1027" y="1600"/>
                </a:cxn>
                <a:cxn ang="0">
                  <a:pos x="993" y="1579"/>
                </a:cxn>
                <a:cxn ang="0">
                  <a:pos x="959" y="1557"/>
                </a:cxn>
                <a:cxn ang="0">
                  <a:pos x="924" y="1533"/>
                </a:cxn>
                <a:cxn ang="0">
                  <a:pos x="891" y="1509"/>
                </a:cxn>
                <a:cxn ang="0">
                  <a:pos x="874" y="1492"/>
                </a:cxn>
                <a:cxn ang="0">
                  <a:pos x="858" y="1477"/>
                </a:cxn>
                <a:cxn ang="0">
                  <a:pos x="842" y="1463"/>
                </a:cxn>
                <a:cxn ang="0">
                  <a:pos x="827" y="1451"/>
                </a:cxn>
              </a:cxnLst>
              <a:rect l="0" t="0" r="r" b="b"/>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1060" name="Freeform 36"/>
            <p:cNvSpPr>
              <a:spLocks/>
            </p:cNvSpPr>
            <p:nvPr/>
          </p:nvSpPr>
          <p:spPr bwMode="auto">
            <a:xfrm>
              <a:off x="2779" y="1098"/>
              <a:ext cx="156" cy="222"/>
            </a:xfrm>
            <a:custGeom>
              <a:avLst/>
              <a:gdLst/>
              <a:ahLst/>
              <a:cxnLst>
                <a:cxn ang="0">
                  <a:pos x="1019" y="1730"/>
                </a:cxn>
                <a:cxn ang="0">
                  <a:pos x="25" y="297"/>
                </a:cxn>
                <a:cxn ang="0">
                  <a:pos x="20" y="259"/>
                </a:cxn>
                <a:cxn ang="0">
                  <a:pos x="14" y="220"/>
                </a:cxn>
                <a:cxn ang="0">
                  <a:pos x="9" y="181"/>
                </a:cxn>
                <a:cxn ang="0">
                  <a:pos x="6" y="144"/>
                </a:cxn>
                <a:cxn ang="0">
                  <a:pos x="3" y="107"/>
                </a:cxn>
                <a:cxn ang="0">
                  <a:pos x="1" y="71"/>
                </a:cxn>
                <a:cxn ang="0">
                  <a:pos x="0" y="35"/>
                </a:cxn>
                <a:cxn ang="0">
                  <a:pos x="0" y="0"/>
                </a:cxn>
                <a:cxn ang="0">
                  <a:pos x="1295" y="1867"/>
                </a:cxn>
                <a:cxn ang="0">
                  <a:pos x="1260" y="1854"/>
                </a:cxn>
                <a:cxn ang="0">
                  <a:pos x="1226" y="1839"/>
                </a:cxn>
                <a:cxn ang="0">
                  <a:pos x="1193" y="1824"/>
                </a:cxn>
                <a:cxn ang="0">
                  <a:pos x="1158" y="1808"/>
                </a:cxn>
                <a:cxn ang="0">
                  <a:pos x="1123" y="1791"/>
                </a:cxn>
                <a:cxn ang="0">
                  <a:pos x="1088" y="1772"/>
                </a:cxn>
                <a:cxn ang="0">
                  <a:pos x="1053" y="1751"/>
                </a:cxn>
                <a:cxn ang="0">
                  <a:pos x="1019" y="1730"/>
                </a:cxn>
              </a:cxnLst>
              <a:rect l="0" t="0" r="r" b="b"/>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1061" name="Freeform 37"/>
            <p:cNvSpPr>
              <a:spLocks/>
            </p:cNvSpPr>
            <p:nvPr/>
          </p:nvSpPr>
          <p:spPr bwMode="auto">
            <a:xfrm>
              <a:off x="2779" y="1082"/>
              <a:ext cx="169" cy="243"/>
            </a:xfrm>
            <a:custGeom>
              <a:avLst/>
              <a:gdLst/>
              <a:ahLst/>
              <a:cxnLst>
                <a:cxn ang="0">
                  <a:pos x="1166" y="1933"/>
                </a:cxn>
                <a:cxn ang="0">
                  <a:pos x="4" y="257"/>
                </a:cxn>
                <a:cxn ang="0">
                  <a:pos x="2" y="224"/>
                </a:cxn>
                <a:cxn ang="0">
                  <a:pos x="1" y="190"/>
                </a:cxn>
                <a:cxn ang="0">
                  <a:pos x="0" y="158"/>
                </a:cxn>
                <a:cxn ang="0">
                  <a:pos x="0" y="125"/>
                </a:cxn>
                <a:cxn ang="0">
                  <a:pos x="1" y="94"/>
                </a:cxn>
                <a:cxn ang="0">
                  <a:pos x="2" y="61"/>
                </a:cxn>
                <a:cxn ang="0">
                  <a:pos x="4" y="31"/>
                </a:cxn>
                <a:cxn ang="0">
                  <a:pos x="7" y="0"/>
                </a:cxn>
                <a:cxn ang="0">
                  <a:pos x="1409" y="2023"/>
                </a:cxn>
                <a:cxn ang="0">
                  <a:pos x="1379" y="2015"/>
                </a:cxn>
                <a:cxn ang="0">
                  <a:pos x="1349" y="2006"/>
                </a:cxn>
                <a:cxn ang="0">
                  <a:pos x="1319" y="1996"/>
                </a:cxn>
                <a:cxn ang="0">
                  <a:pos x="1289" y="1985"/>
                </a:cxn>
                <a:cxn ang="0">
                  <a:pos x="1259" y="1973"/>
                </a:cxn>
                <a:cxn ang="0">
                  <a:pos x="1227" y="1960"/>
                </a:cxn>
                <a:cxn ang="0">
                  <a:pos x="1197" y="1946"/>
                </a:cxn>
                <a:cxn ang="0">
                  <a:pos x="1166" y="1933"/>
                </a:cxn>
              </a:cxnLst>
              <a:rect l="0" t="0" r="r" b="b"/>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1062" name="Freeform 38"/>
            <p:cNvSpPr>
              <a:spLocks/>
            </p:cNvSpPr>
            <p:nvPr/>
          </p:nvSpPr>
          <p:spPr bwMode="auto">
            <a:xfrm>
              <a:off x="2779" y="1069"/>
              <a:ext cx="183" cy="259"/>
            </a:xfrm>
            <a:custGeom>
              <a:avLst/>
              <a:gdLst/>
              <a:ahLst/>
              <a:cxnLst>
                <a:cxn ang="0">
                  <a:pos x="1295" y="2094"/>
                </a:cxn>
                <a:cxn ang="0">
                  <a:pos x="0" y="227"/>
                </a:cxn>
                <a:cxn ang="0">
                  <a:pos x="1" y="197"/>
                </a:cxn>
                <a:cxn ang="0">
                  <a:pos x="2" y="168"/>
                </a:cxn>
                <a:cxn ang="0">
                  <a:pos x="3" y="139"/>
                </a:cxn>
                <a:cxn ang="0">
                  <a:pos x="7" y="110"/>
                </a:cxn>
                <a:cxn ang="0">
                  <a:pos x="9" y="83"/>
                </a:cxn>
                <a:cxn ang="0">
                  <a:pos x="14" y="55"/>
                </a:cxn>
                <a:cxn ang="0">
                  <a:pos x="18" y="28"/>
                </a:cxn>
                <a:cxn ang="0">
                  <a:pos x="23" y="0"/>
                </a:cxn>
                <a:cxn ang="0">
                  <a:pos x="1516" y="2153"/>
                </a:cxn>
                <a:cxn ang="0">
                  <a:pos x="1488" y="2149"/>
                </a:cxn>
                <a:cxn ang="0">
                  <a:pos x="1462" y="2143"/>
                </a:cxn>
                <a:cxn ang="0">
                  <a:pos x="1434" y="2137"/>
                </a:cxn>
                <a:cxn ang="0">
                  <a:pos x="1406" y="2130"/>
                </a:cxn>
                <a:cxn ang="0">
                  <a:pos x="1378" y="2122"/>
                </a:cxn>
                <a:cxn ang="0">
                  <a:pos x="1350" y="2114"/>
                </a:cxn>
                <a:cxn ang="0">
                  <a:pos x="1322" y="2104"/>
                </a:cxn>
                <a:cxn ang="0">
                  <a:pos x="1295" y="2094"/>
                </a:cxn>
              </a:cxnLst>
              <a:rect l="0" t="0" r="r" b="b"/>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1063" name="Freeform 39"/>
            <p:cNvSpPr>
              <a:spLocks/>
            </p:cNvSpPr>
            <p:nvPr/>
          </p:nvSpPr>
          <p:spPr bwMode="auto">
            <a:xfrm>
              <a:off x="2781" y="1057"/>
              <a:ext cx="192" cy="271"/>
            </a:xfrm>
            <a:custGeom>
              <a:avLst/>
              <a:gdLst/>
              <a:ahLst/>
              <a:cxnLst>
                <a:cxn ang="0">
                  <a:pos x="1402" y="2225"/>
                </a:cxn>
                <a:cxn ang="0">
                  <a:pos x="0" y="202"/>
                </a:cxn>
                <a:cxn ang="0">
                  <a:pos x="3" y="176"/>
                </a:cxn>
                <a:cxn ang="0">
                  <a:pos x="7" y="150"/>
                </a:cxn>
                <a:cxn ang="0">
                  <a:pos x="10" y="124"/>
                </a:cxn>
                <a:cxn ang="0">
                  <a:pos x="15" y="99"/>
                </a:cxn>
                <a:cxn ang="0">
                  <a:pos x="21" y="73"/>
                </a:cxn>
                <a:cxn ang="0">
                  <a:pos x="26" y="49"/>
                </a:cxn>
                <a:cxn ang="0">
                  <a:pos x="32" y="24"/>
                </a:cxn>
                <a:cxn ang="0">
                  <a:pos x="39" y="0"/>
                </a:cxn>
                <a:cxn ang="0">
                  <a:pos x="1606" y="2260"/>
                </a:cxn>
                <a:cxn ang="0">
                  <a:pos x="1582" y="2259"/>
                </a:cxn>
                <a:cxn ang="0">
                  <a:pos x="1557" y="2255"/>
                </a:cxn>
                <a:cxn ang="0">
                  <a:pos x="1531" y="2252"/>
                </a:cxn>
                <a:cxn ang="0">
                  <a:pos x="1506" y="2248"/>
                </a:cxn>
                <a:cxn ang="0">
                  <a:pos x="1480" y="2244"/>
                </a:cxn>
                <a:cxn ang="0">
                  <a:pos x="1455" y="2238"/>
                </a:cxn>
                <a:cxn ang="0">
                  <a:pos x="1429" y="2232"/>
                </a:cxn>
                <a:cxn ang="0">
                  <a:pos x="1402" y="2225"/>
                </a:cxn>
              </a:cxnLst>
              <a:rect l="0" t="0" r="r" b="b"/>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1064" name="Freeform 40"/>
            <p:cNvSpPr>
              <a:spLocks/>
            </p:cNvSpPr>
            <p:nvPr/>
          </p:nvSpPr>
          <p:spPr bwMode="auto">
            <a:xfrm>
              <a:off x="2783" y="1049"/>
              <a:ext cx="202" cy="282"/>
            </a:xfrm>
            <a:custGeom>
              <a:avLst/>
              <a:gdLst/>
              <a:ahLst/>
              <a:cxnLst>
                <a:cxn ang="0">
                  <a:pos x="1493" y="2335"/>
                </a:cxn>
                <a:cxn ang="0">
                  <a:pos x="0" y="182"/>
                </a:cxn>
                <a:cxn ang="0">
                  <a:pos x="5" y="159"/>
                </a:cxn>
                <a:cxn ang="0">
                  <a:pos x="10" y="135"/>
                </a:cxn>
                <a:cxn ang="0">
                  <a:pos x="16" y="111"/>
                </a:cxn>
                <a:cxn ang="0">
                  <a:pos x="23" y="88"/>
                </a:cxn>
                <a:cxn ang="0">
                  <a:pos x="30" y="66"/>
                </a:cxn>
                <a:cxn ang="0">
                  <a:pos x="37" y="44"/>
                </a:cxn>
                <a:cxn ang="0">
                  <a:pos x="45" y="22"/>
                </a:cxn>
                <a:cxn ang="0">
                  <a:pos x="53" y="0"/>
                </a:cxn>
                <a:cxn ang="0">
                  <a:pos x="1683" y="2350"/>
                </a:cxn>
                <a:cxn ang="0">
                  <a:pos x="1660" y="2350"/>
                </a:cxn>
                <a:cxn ang="0">
                  <a:pos x="1637" y="2350"/>
                </a:cxn>
                <a:cxn ang="0">
                  <a:pos x="1612" y="2349"/>
                </a:cxn>
                <a:cxn ang="0">
                  <a:pos x="1589" y="2347"/>
                </a:cxn>
                <a:cxn ang="0">
                  <a:pos x="1565" y="2346"/>
                </a:cxn>
                <a:cxn ang="0">
                  <a:pos x="1541" y="2342"/>
                </a:cxn>
                <a:cxn ang="0">
                  <a:pos x="1517" y="2340"/>
                </a:cxn>
                <a:cxn ang="0">
                  <a:pos x="1493" y="2335"/>
                </a:cxn>
              </a:cxnLst>
              <a:rect l="0" t="0" r="r" b="b"/>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1065" name="Freeform 41"/>
            <p:cNvSpPr>
              <a:spLocks/>
            </p:cNvSpPr>
            <p:nvPr/>
          </p:nvSpPr>
          <p:spPr bwMode="auto">
            <a:xfrm>
              <a:off x="2785" y="1039"/>
              <a:ext cx="211" cy="292"/>
            </a:xfrm>
            <a:custGeom>
              <a:avLst/>
              <a:gdLst/>
              <a:ahLst/>
              <a:cxnLst>
                <a:cxn ang="0">
                  <a:pos x="1567" y="2426"/>
                </a:cxn>
                <a:cxn ang="0">
                  <a:pos x="0" y="166"/>
                </a:cxn>
                <a:cxn ang="0">
                  <a:pos x="14" y="123"/>
                </a:cxn>
                <a:cxn ang="0">
                  <a:pos x="30" y="81"/>
                </a:cxn>
                <a:cxn ang="0">
                  <a:pos x="48" y="40"/>
                </a:cxn>
                <a:cxn ang="0">
                  <a:pos x="66" y="0"/>
                </a:cxn>
                <a:cxn ang="0">
                  <a:pos x="1747" y="2425"/>
                </a:cxn>
                <a:cxn ang="0">
                  <a:pos x="1725" y="2426"/>
                </a:cxn>
                <a:cxn ang="0">
                  <a:pos x="1703" y="2428"/>
                </a:cxn>
                <a:cxn ang="0">
                  <a:pos x="1681" y="2429"/>
                </a:cxn>
                <a:cxn ang="0">
                  <a:pos x="1658" y="2429"/>
                </a:cxn>
                <a:cxn ang="0">
                  <a:pos x="1636" y="2429"/>
                </a:cxn>
                <a:cxn ang="0">
                  <a:pos x="1614" y="2429"/>
                </a:cxn>
                <a:cxn ang="0">
                  <a:pos x="1591" y="2428"/>
                </a:cxn>
                <a:cxn ang="0">
                  <a:pos x="1567" y="2426"/>
                </a:cxn>
              </a:cxnLst>
              <a:rect l="0" t="0" r="r" b="b"/>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1066" name="Freeform 42"/>
            <p:cNvSpPr>
              <a:spLocks/>
            </p:cNvSpPr>
            <p:nvPr/>
          </p:nvSpPr>
          <p:spPr bwMode="auto">
            <a:xfrm>
              <a:off x="2788" y="1031"/>
              <a:ext cx="217" cy="300"/>
            </a:xfrm>
            <a:custGeom>
              <a:avLst/>
              <a:gdLst/>
              <a:ahLst/>
              <a:cxnLst>
                <a:cxn ang="0">
                  <a:pos x="1630" y="2499"/>
                </a:cxn>
                <a:cxn ang="0">
                  <a:pos x="0" y="149"/>
                </a:cxn>
                <a:cxn ang="0">
                  <a:pos x="18" y="110"/>
                </a:cxn>
                <a:cxn ang="0">
                  <a:pos x="35" y="71"/>
                </a:cxn>
                <a:cxn ang="0">
                  <a:pos x="56" y="36"/>
                </a:cxn>
                <a:cxn ang="0">
                  <a:pos x="77" y="0"/>
                </a:cxn>
                <a:cxn ang="0">
                  <a:pos x="1799" y="2483"/>
                </a:cxn>
                <a:cxn ang="0">
                  <a:pos x="1758" y="2490"/>
                </a:cxn>
                <a:cxn ang="0">
                  <a:pos x="1716" y="2495"/>
                </a:cxn>
                <a:cxn ang="0">
                  <a:pos x="1673" y="2498"/>
                </a:cxn>
                <a:cxn ang="0">
                  <a:pos x="1630" y="2499"/>
                </a:cxn>
              </a:cxnLst>
              <a:rect l="0" t="0" r="r" b="b"/>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1067" name="Freeform 43"/>
            <p:cNvSpPr>
              <a:spLocks/>
            </p:cNvSpPr>
            <p:nvPr/>
          </p:nvSpPr>
          <p:spPr bwMode="auto">
            <a:xfrm>
              <a:off x="2792" y="1022"/>
              <a:ext cx="221" cy="306"/>
            </a:xfrm>
            <a:custGeom>
              <a:avLst/>
              <a:gdLst/>
              <a:ahLst/>
              <a:cxnLst>
                <a:cxn ang="0">
                  <a:pos x="1681" y="2561"/>
                </a:cxn>
                <a:cxn ang="0">
                  <a:pos x="0" y="136"/>
                </a:cxn>
                <a:cxn ang="0">
                  <a:pos x="20" y="100"/>
                </a:cxn>
                <a:cxn ang="0">
                  <a:pos x="40" y="66"/>
                </a:cxn>
                <a:cxn ang="0">
                  <a:pos x="62" y="32"/>
                </a:cxn>
                <a:cxn ang="0">
                  <a:pos x="85" y="0"/>
                </a:cxn>
                <a:cxn ang="0">
                  <a:pos x="1841" y="2532"/>
                </a:cxn>
                <a:cxn ang="0">
                  <a:pos x="1802" y="2541"/>
                </a:cxn>
                <a:cxn ang="0">
                  <a:pos x="1762" y="2549"/>
                </a:cxn>
                <a:cxn ang="0">
                  <a:pos x="1722" y="2556"/>
                </a:cxn>
                <a:cxn ang="0">
                  <a:pos x="1681" y="2561"/>
                </a:cxn>
              </a:cxnLst>
              <a:rect l="0" t="0" r="r" b="b"/>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1068" name="Freeform 44"/>
            <p:cNvSpPr>
              <a:spLocks/>
            </p:cNvSpPr>
            <p:nvPr/>
          </p:nvSpPr>
          <p:spPr bwMode="auto">
            <a:xfrm>
              <a:off x="2798" y="1014"/>
              <a:ext cx="225" cy="314"/>
            </a:xfrm>
            <a:custGeom>
              <a:avLst/>
              <a:gdLst/>
              <a:ahLst/>
              <a:cxnLst>
                <a:cxn ang="0">
                  <a:pos x="1722" y="2610"/>
                </a:cxn>
                <a:cxn ang="0">
                  <a:pos x="0" y="127"/>
                </a:cxn>
                <a:cxn ang="0">
                  <a:pos x="21" y="93"/>
                </a:cxn>
                <a:cxn ang="0">
                  <a:pos x="44" y="62"/>
                </a:cxn>
                <a:cxn ang="0">
                  <a:pos x="67" y="30"/>
                </a:cxn>
                <a:cxn ang="0">
                  <a:pos x="93" y="0"/>
                </a:cxn>
                <a:cxn ang="0">
                  <a:pos x="1874" y="2571"/>
                </a:cxn>
                <a:cxn ang="0">
                  <a:pos x="1837" y="2582"/>
                </a:cxn>
                <a:cxn ang="0">
                  <a:pos x="1799" y="2593"/>
                </a:cxn>
                <a:cxn ang="0">
                  <a:pos x="1761" y="2602"/>
                </a:cxn>
                <a:cxn ang="0">
                  <a:pos x="1722" y="2610"/>
                </a:cxn>
              </a:cxnLst>
              <a:rect l="0" t="0" r="r" b="b"/>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1069" name="Freeform 45"/>
            <p:cNvSpPr>
              <a:spLocks/>
            </p:cNvSpPr>
            <p:nvPr/>
          </p:nvSpPr>
          <p:spPr bwMode="auto">
            <a:xfrm>
              <a:off x="2804" y="1008"/>
              <a:ext cx="229" cy="318"/>
            </a:xfrm>
            <a:custGeom>
              <a:avLst/>
              <a:gdLst/>
              <a:ahLst/>
              <a:cxnLst>
                <a:cxn ang="0">
                  <a:pos x="1756" y="2647"/>
                </a:cxn>
                <a:cxn ang="0">
                  <a:pos x="0" y="115"/>
                </a:cxn>
                <a:cxn ang="0">
                  <a:pos x="24" y="84"/>
                </a:cxn>
                <a:cxn ang="0">
                  <a:pos x="49" y="55"/>
                </a:cxn>
                <a:cxn ang="0">
                  <a:pos x="74" y="26"/>
                </a:cxn>
                <a:cxn ang="0">
                  <a:pos x="101" y="0"/>
                </a:cxn>
                <a:cxn ang="0">
                  <a:pos x="1902" y="2597"/>
                </a:cxn>
                <a:cxn ang="0">
                  <a:pos x="1866" y="2611"/>
                </a:cxn>
                <a:cxn ang="0">
                  <a:pos x="1830" y="2625"/>
                </a:cxn>
                <a:cxn ang="0">
                  <a:pos x="1793" y="2636"/>
                </a:cxn>
                <a:cxn ang="0">
                  <a:pos x="1756" y="2647"/>
                </a:cxn>
              </a:cxnLst>
              <a:rect l="0" t="0" r="r" b="b"/>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1070" name="Freeform 46"/>
            <p:cNvSpPr>
              <a:spLocks/>
            </p:cNvSpPr>
            <p:nvPr/>
          </p:nvSpPr>
          <p:spPr bwMode="auto">
            <a:xfrm>
              <a:off x="2810" y="1002"/>
              <a:ext cx="229" cy="322"/>
            </a:xfrm>
            <a:custGeom>
              <a:avLst/>
              <a:gdLst/>
              <a:ahLst/>
              <a:cxnLst>
                <a:cxn ang="0">
                  <a:pos x="1781" y="2676"/>
                </a:cxn>
                <a:cxn ang="0">
                  <a:pos x="0" y="105"/>
                </a:cxn>
                <a:cxn ang="0">
                  <a:pos x="25" y="77"/>
                </a:cxn>
                <a:cxn ang="0">
                  <a:pos x="51" y="51"/>
                </a:cxn>
                <a:cxn ang="0">
                  <a:pos x="78" y="25"/>
                </a:cxn>
                <a:cxn ang="0">
                  <a:pos x="106" y="0"/>
                </a:cxn>
                <a:cxn ang="0">
                  <a:pos x="1920" y="2615"/>
                </a:cxn>
                <a:cxn ang="0">
                  <a:pos x="1887" y="2633"/>
                </a:cxn>
                <a:cxn ang="0">
                  <a:pos x="1852" y="2648"/>
                </a:cxn>
                <a:cxn ang="0">
                  <a:pos x="1817" y="2662"/>
                </a:cxn>
                <a:cxn ang="0">
                  <a:pos x="1781" y="2676"/>
                </a:cxn>
              </a:cxnLst>
              <a:rect l="0" t="0" r="r" b="b"/>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1071" name="Freeform 47"/>
            <p:cNvSpPr>
              <a:spLocks/>
            </p:cNvSpPr>
            <p:nvPr/>
          </p:nvSpPr>
          <p:spPr bwMode="auto">
            <a:xfrm>
              <a:off x="2815" y="998"/>
              <a:ext cx="232" cy="322"/>
            </a:xfrm>
            <a:custGeom>
              <a:avLst/>
              <a:gdLst/>
              <a:ahLst/>
              <a:cxnLst>
                <a:cxn ang="0">
                  <a:pos x="1801" y="2695"/>
                </a:cxn>
                <a:cxn ang="0">
                  <a:pos x="0" y="98"/>
                </a:cxn>
                <a:cxn ang="0">
                  <a:pos x="26" y="72"/>
                </a:cxn>
                <a:cxn ang="0">
                  <a:pos x="54" y="47"/>
                </a:cxn>
                <a:cxn ang="0">
                  <a:pos x="83" y="24"/>
                </a:cxn>
                <a:cxn ang="0">
                  <a:pos x="112" y="0"/>
                </a:cxn>
                <a:cxn ang="0">
                  <a:pos x="637" y="757"/>
                </a:cxn>
                <a:cxn ang="0">
                  <a:pos x="656" y="797"/>
                </a:cxn>
                <a:cxn ang="0">
                  <a:pos x="677" y="836"/>
                </a:cxn>
                <a:cxn ang="0">
                  <a:pos x="700" y="877"/>
                </a:cxn>
                <a:cxn ang="0">
                  <a:pos x="725" y="916"/>
                </a:cxn>
                <a:cxn ang="0">
                  <a:pos x="753" y="958"/>
                </a:cxn>
                <a:cxn ang="0">
                  <a:pos x="782" y="999"/>
                </a:cxn>
                <a:cxn ang="0">
                  <a:pos x="813" y="1039"/>
                </a:cxn>
                <a:cxn ang="0">
                  <a:pos x="847" y="1081"/>
                </a:cxn>
                <a:cxn ang="0">
                  <a:pos x="857" y="1075"/>
                </a:cxn>
                <a:cxn ang="0">
                  <a:pos x="1933" y="2626"/>
                </a:cxn>
                <a:cxn ang="0">
                  <a:pos x="1901" y="2645"/>
                </a:cxn>
                <a:cxn ang="0">
                  <a:pos x="1868" y="2663"/>
                </a:cxn>
                <a:cxn ang="0">
                  <a:pos x="1835" y="2680"/>
                </a:cxn>
                <a:cxn ang="0">
                  <a:pos x="1801" y="2695"/>
                </a:cxn>
              </a:cxnLst>
              <a:rect l="0" t="0" r="r" b="b"/>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1072" name="Freeform 48"/>
            <p:cNvSpPr>
              <a:spLocks/>
            </p:cNvSpPr>
            <p:nvPr/>
          </p:nvSpPr>
          <p:spPr bwMode="auto">
            <a:xfrm>
              <a:off x="2821" y="992"/>
              <a:ext cx="232" cy="324"/>
            </a:xfrm>
            <a:custGeom>
              <a:avLst/>
              <a:gdLst/>
              <a:ahLst/>
              <a:cxnLst>
                <a:cxn ang="0">
                  <a:pos x="1814" y="2705"/>
                </a:cxn>
                <a:cxn ang="0">
                  <a:pos x="0" y="90"/>
                </a:cxn>
                <a:cxn ang="0">
                  <a:pos x="29" y="67"/>
                </a:cxn>
                <a:cxn ang="0">
                  <a:pos x="58" y="43"/>
                </a:cxn>
                <a:cxn ang="0">
                  <a:pos x="88" y="21"/>
                </a:cxn>
                <a:cxn ang="0">
                  <a:pos x="120" y="0"/>
                </a:cxn>
                <a:cxn ang="0">
                  <a:pos x="517" y="576"/>
                </a:cxn>
                <a:cxn ang="0">
                  <a:pos x="523" y="608"/>
                </a:cxn>
                <a:cxn ang="0">
                  <a:pos x="529" y="640"/>
                </a:cxn>
                <a:cxn ang="0">
                  <a:pos x="537" y="674"/>
                </a:cxn>
                <a:cxn ang="0">
                  <a:pos x="547" y="708"/>
                </a:cxn>
                <a:cxn ang="0">
                  <a:pos x="559" y="741"/>
                </a:cxn>
                <a:cxn ang="0">
                  <a:pos x="573" y="775"/>
                </a:cxn>
                <a:cxn ang="0">
                  <a:pos x="587" y="809"/>
                </a:cxn>
                <a:cxn ang="0">
                  <a:pos x="604" y="843"/>
                </a:cxn>
                <a:cxn ang="0">
                  <a:pos x="621" y="877"/>
                </a:cxn>
                <a:cxn ang="0">
                  <a:pos x="641" y="912"/>
                </a:cxn>
                <a:cxn ang="0">
                  <a:pos x="663" y="947"/>
                </a:cxn>
                <a:cxn ang="0">
                  <a:pos x="686" y="981"/>
                </a:cxn>
                <a:cxn ang="0">
                  <a:pos x="711" y="1017"/>
                </a:cxn>
                <a:cxn ang="0">
                  <a:pos x="736" y="1052"/>
                </a:cxn>
                <a:cxn ang="0">
                  <a:pos x="764" y="1088"/>
                </a:cxn>
                <a:cxn ang="0">
                  <a:pos x="793" y="1124"/>
                </a:cxn>
                <a:cxn ang="0">
                  <a:pos x="813" y="1113"/>
                </a:cxn>
                <a:cxn ang="0">
                  <a:pos x="831" y="1103"/>
                </a:cxn>
                <a:cxn ang="0">
                  <a:pos x="850" y="1093"/>
                </a:cxn>
                <a:cxn ang="0">
                  <a:pos x="868" y="1081"/>
                </a:cxn>
                <a:cxn ang="0">
                  <a:pos x="1163" y="1506"/>
                </a:cxn>
                <a:cxn ang="0">
                  <a:pos x="1150" y="1519"/>
                </a:cxn>
                <a:cxn ang="0">
                  <a:pos x="1137" y="1532"/>
                </a:cxn>
                <a:cxn ang="0">
                  <a:pos x="1125" y="1546"/>
                </a:cxn>
                <a:cxn ang="0">
                  <a:pos x="1113" y="1559"/>
                </a:cxn>
                <a:cxn ang="0">
                  <a:pos x="1149" y="1605"/>
                </a:cxn>
                <a:cxn ang="0">
                  <a:pos x="1186" y="1648"/>
                </a:cxn>
                <a:cxn ang="0">
                  <a:pos x="1223" y="1689"/>
                </a:cxn>
                <a:cxn ang="0">
                  <a:pos x="1259" y="1728"/>
                </a:cxn>
                <a:cxn ang="0">
                  <a:pos x="1296" y="1764"/>
                </a:cxn>
                <a:cxn ang="0">
                  <a:pos x="1333" y="1797"/>
                </a:cxn>
                <a:cxn ang="0">
                  <a:pos x="1370" y="1829"/>
                </a:cxn>
                <a:cxn ang="0">
                  <a:pos x="1406" y="1858"/>
                </a:cxn>
                <a:cxn ang="0">
                  <a:pos x="1942" y="2630"/>
                </a:cxn>
                <a:cxn ang="0">
                  <a:pos x="1910" y="2651"/>
                </a:cxn>
                <a:cxn ang="0">
                  <a:pos x="1879" y="2669"/>
                </a:cxn>
                <a:cxn ang="0">
                  <a:pos x="1847" y="2688"/>
                </a:cxn>
                <a:cxn ang="0">
                  <a:pos x="1814" y="2705"/>
                </a:cxn>
              </a:cxnLst>
              <a:rect l="0" t="0" r="r" b="b"/>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1073" name="Freeform 49"/>
            <p:cNvSpPr>
              <a:spLocks noEditPoints="1"/>
            </p:cNvSpPr>
            <p:nvPr/>
          </p:nvSpPr>
          <p:spPr bwMode="auto">
            <a:xfrm>
              <a:off x="2829" y="988"/>
              <a:ext cx="232" cy="324"/>
            </a:xfrm>
            <a:custGeom>
              <a:avLst/>
              <a:gdLst/>
              <a:ahLst/>
              <a:cxnLst>
                <a:cxn ang="0">
                  <a:pos x="1821" y="2707"/>
                </a:cxn>
                <a:cxn ang="0">
                  <a:pos x="745" y="1156"/>
                </a:cxn>
                <a:cxn ang="0">
                  <a:pos x="779" y="1138"/>
                </a:cxn>
                <a:cxn ang="0">
                  <a:pos x="810" y="1119"/>
                </a:cxn>
                <a:cxn ang="0">
                  <a:pos x="843" y="1100"/>
                </a:cxn>
                <a:cxn ang="0">
                  <a:pos x="874" y="1081"/>
                </a:cxn>
                <a:cxn ang="0">
                  <a:pos x="1159" y="1492"/>
                </a:cxn>
                <a:cxn ang="0">
                  <a:pos x="1133" y="1518"/>
                </a:cxn>
                <a:cxn ang="0">
                  <a:pos x="1106" y="1543"/>
                </a:cxn>
                <a:cxn ang="0">
                  <a:pos x="1080" y="1570"/>
                </a:cxn>
                <a:cxn ang="0">
                  <a:pos x="1055" y="1597"/>
                </a:cxn>
                <a:cxn ang="0">
                  <a:pos x="1083" y="1633"/>
                </a:cxn>
                <a:cxn ang="0">
                  <a:pos x="1111" y="1666"/>
                </a:cxn>
                <a:cxn ang="0">
                  <a:pos x="1138" y="1699"/>
                </a:cxn>
                <a:cxn ang="0">
                  <a:pos x="1167" y="1729"/>
                </a:cxn>
                <a:cxn ang="0">
                  <a:pos x="1195" y="1759"/>
                </a:cxn>
                <a:cxn ang="0">
                  <a:pos x="1223" y="1787"/>
                </a:cxn>
                <a:cxn ang="0">
                  <a:pos x="1251" y="1813"/>
                </a:cxn>
                <a:cxn ang="0">
                  <a:pos x="1280" y="1839"/>
                </a:cxn>
                <a:cxn ang="0">
                  <a:pos x="1308" y="1863"/>
                </a:cxn>
                <a:cxn ang="0">
                  <a:pos x="1336" y="1887"/>
                </a:cxn>
                <a:cxn ang="0">
                  <a:pos x="1364" y="1907"/>
                </a:cxn>
                <a:cxn ang="0">
                  <a:pos x="1392" y="1927"/>
                </a:cxn>
                <a:cxn ang="0">
                  <a:pos x="1421" y="1946"/>
                </a:cxn>
                <a:cxn ang="0">
                  <a:pos x="1449" y="1963"/>
                </a:cxn>
                <a:cxn ang="0">
                  <a:pos x="1478" y="1978"/>
                </a:cxn>
                <a:cxn ang="0">
                  <a:pos x="1506" y="1992"/>
                </a:cxn>
                <a:cxn ang="0">
                  <a:pos x="1944" y="2624"/>
                </a:cxn>
                <a:cxn ang="0">
                  <a:pos x="1914" y="2647"/>
                </a:cxn>
                <a:cxn ang="0">
                  <a:pos x="1884" y="2668"/>
                </a:cxn>
                <a:cxn ang="0">
                  <a:pos x="1852" y="2689"/>
                </a:cxn>
                <a:cxn ang="0">
                  <a:pos x="1821" y="2707"/>
                </a:cxn>
                <a:cxn ang="0">
                  <a:pos x="525" y="838"/>
                </a:cxn>
                <a:cxn ang="0">
                  <a:pos x="0" y="81"/>
                </a:cxn>
                <a:cxn ang="0">
                  <a:pos x="30" y="59"/>
                </a:cxn>
                <a:cxn ang="0">
                  <a:pos x="60" y="38"/>
                </a:cxn>
                <a:cxn ang="0">
                  <a:pos x="92" y="19"/>
                </a:cxn>
                <a:cxn ang="0">
                  <a:pos x="124" y="0"/>
                </a:cxn>
                <a:cxn ang="0">
                  <a:pos x="457" y="479"/>
                </a:cxn>
                <a:cxn ang="0">
                  <a:pos x="455" y="501"/>
                </a:cxn>
                <a:cxn ang="0">
                  <a:pos x="455" y="523"/>
                </a:cxn>
                <a:cxn ang="0">
                  <a:pos x="455" y="544"/>
                </a:cxn>
                <a:cxn ang="0">
                  <a:pos x="455" y="566"/>
                </a:cxn>
                <a:cxn ang="0">
                  <a:pos x="457" y="588"/>
                </a:cxn>
                <a:cxn ang="0">
                  <a:pos x="459" y="611"/>
                </a:cxn>
                <a:cxn ang="0">
                  <a:pos x="463" y="633"/>
                </a:cxn>
                <a:cxn ang="0">
                  <a:pos x="466" y="655"/>
                </a:cxn>
                <a:cxn ang="0">
                  <a:pos x="471" y="678"/>
                </a:cxn>
                <a:cxn ang="0">
                  <a:pos x="477" y="700"/>
                </a:cxn>
                <a:cxn ang="0">
                  <a:pos x="482" y="724"/>
                </a:cxn>
                <a:cxn ang="0">
                  <a:pos x="489" y="746"/>
                </a:cxn>
                <a:cxn ang="0">
                  <a:pos x="497" y="769"/>
                </a:cxn>
                <a:cxn ang="0">
                  <a:pos x="506" y="792"/>
                </a:cxn>
                <a:cxn ang="0">
                  <a:pos x="515" y="815"/>
                </a:cxn>
                <a:cxn ang="0">
                  <a:pos x="525" y="838"/>
                </a:cxn>
              </a:cxnLst>
              <a:rect l="0" t="0" r="r" b="b"/>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1074" name="Freeform 50"/>
            <p:cNvSpPr>
              <a:spLocks noEditPoints="1"/>
            </p:cNvSpPr>
            <p:nvPr/>
          </p:nvSpPr>
          <p:spPr bwMode="auto">
            <a:xfrm>
              <a:off x="2836" y="982"/>
              <a:ext cx="232" cy="324"/>
            </a:xfrm>
            <a:custGeom>
              <a:avLst/>
              <a:gdLst/>
              <a:ahLst/>
              <a:cxnLst>
                <a:cxn ang="0">
                  <a:pos x="1822" y="2704"/>
                </a:cxn>
                <a:cxn ang="0">
                  <a:pos x="1286" y="1932"/>
                </a:cxn>
                <a:cxn ang="0">
                  <a:pos x="1321" y="1957"/>
                </a:cxn>
                <a:cxn ang="0">
                  <a:pos x="1356" y="1979"/>
                </a:cxn>
                <a:cxn ang="0">
                  <a:pos x="1391" y="2000"/>
                </a:cxn>
                <a:cxn ang="0">
                  <a:pos x="1425" y="2020"/>
                </a:cxn>
                <a:cxn ang="0">
                  <a:pos x="1460" y="2036"/>
                </a:cxn>
                <a:cxn ang="0">
                  <a:pos x="1496" y="2051"/>
                </a:cxn>
                <a:cxn ang="0">
                  <a:pos x="1531" y="2063"/>
                </a:cxn>
                <a:cxn ang="0">
                  <a:pos x="1566" y="2073"/>
                </a:cxn>
                <a:cxn ang="0">
                  <a:pos x="1939" y="2612"/>
                </a:cxn>
                <a:cxn ang="0">
                  <a:pos x="1911" y="2637"/>
                </a:cxn>
                <a:cxn ang="0">
                  <a:pos x="1882" y="2660"/>
                </a:cxn>
                <a:cxn ang="0">
                  <a:pos x="1852" y="2682"/>
                </a:cxn>
                <a:cxn ang="0">
                  <a:pos x="1822" y="2704"/>
                </a:cxn>
                <a:cxn ang="0">
                  <a:pos x="1043" y="1580"/>
                </a:cxn>
                <a:cxn ang="0">
                  <a:pos x="748" y="1155"/>
                </a:cxn>
                <a:cxn ang="0">
                  <a:pos x="781" y="1136"/>
                </a:cxn>
                <a:cxn ang="0">
                  <a:pos x="812" y="1117"/>
                </a:cxn>
                <a:cxn ang="0">
                  <a:pos x="843" y="1097"/>
                </a:cxn>
                <a:cxn ang="0">
                  <a:pos x="874" y="1077"/>
                </a:cxn>
                <a:cxn ang="0">
                  <a:pos x="1153" y="1478"/>
                </a:cxn>
                <a:cxn ang="0">
                  <a:pos x="1125" y="1503"/>
                </a:cxn>
                <a:cxn ang="0">
                  <a:pos x="1097" y="1528"/>
                </a:cxn>
                <a:cxn ang="0">
                  <a:pos x="1069" y="1554"/>
                </a:cxn>
                <a:cxn ang="0">
                  <a:pos x="1043" y="1580"/>
                </a:cxn>
                <a:cxn ang="0">
                  <a:pos x="397" y="650"/>
                </a:cxn>
                <a:cxn ang="0">
                  <a:pos x="0" y="74"/>
                </a:cxn>
                <a:cxn ang="0">
                  <a:pos x="30" y="55"/>
                </a:cxn>
                <a:cxn ang="0">
                  <a:pos x="62" y="36"/>
                </a:cxn>
                <a:cxn ang="0">
                  <a:pos x="95" y="18"/>
                </a:cxn>
                <a:cxn ang="0">
                  <a:pos x="127" y="0"/>
                </a:cxn>
                <a:cxn ang="0">
                  <a:pos x="413" y="412"/>
                </a:cxn>
                <a:cxn ang="0">
                  <a:pos x="406" y="441"/>
                </a:cxn>
                <a:cxn ang="0">
                  <a:pos x="401" y="470"/>
                </a:cxn>
                <a:cxn ang="0">
                  <a:pos x="396" y="500"/>
                </a:cxn>
                <a:cxn ang="0">
                  <a:pos x="394" y="529"/>
                </a:cxn>
                <a:cxn ang="0">
                  <a:pos x="393" y="559"/>
                </a:cxn>
                <a:cxn ang="0">
                  <a:pos x="393" y="589"/>
                </a:cxn>
                <a:cxn ang="0">
                  <a:pos x="394" y="619"/>
                </a:cxn>
                <a:cxn ang="0">
                  <a:pos x="397" y="650"/>
                </a:cxn>
              </a:cxnLst>
              <a:rect l="0" t="0" r="r" b="b"/>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1075" name="Freeform 51"/>
            <p:cNvSpPr>
              <a:spLocks noEditPoints="1"/>
            </p:cNvSpPr>
            <p:nvPr/>
          </p:nvSpPr>
          <p:spPr bwMode="auto">
            <a:xfrm>
              <a:off x="2842" y="978"/>
              <a:ext cx="232" cy="324"/>
            </a:xfrm>
            <a:custGeom>
              <a:avLst/>
              <a:gdLst/>
              <a:ahLst/>
              <a:cxnLst>
                <a:cxn ang="0">
                  <a:pos x="1820" y="2692"/>
                </a:cxn>
                <a:cxn ang="0">
                  <a:pos x="1382" y="2060"/>
                </a:cxn>
                <a:cxn ang="0">
                  <a:pos x="1410" y="2073"/>
                </a:cxn>
                <a:cxn ang="0">
                  <a:pos x="1438" y="2084"/>
                </a:cxn>
                <a:cxn ang="0">
                  <a:pos x="1465" y="2095"/>
                </a:cxn>
                <a:cxn ang="0">
                  <a:pos x="1494" y="2103"/>
                </a:cxn>
                <a:cxn ang="0">
                  <a:pos x="1522" y="2110"/>
                </a:cxn>
                <a:cxn ang="0">
                  <a:pos x="1550" y="2116"/>
                </a:cxn>
                <a:cxn ang="0">
                  <a:pos x="1578" y="2120"/>
                </a:cxn>
                <a:cxn ang="0">
                  <a:pos x="1606" y="2124"/>
                </a:cxn>
                <a:cxn ang="0">
                  <a:pos x="1933" y="2594"/>
                </a:cxn>
                <a:cxn ang="0">
                  <a:pos x="1905" y="2620"/>
                </a:cxn>
                <a:cxn ang="0">
                  <a:pos x="1877" y="2644"/>
                </a:cxn>
                <a:cxn ang="0">
                  <a:pos x="1849" y="2669"/>
                </a:cxn>
                <a:cxn ang="0">
                  <a:pos x="1820" y="2692"/>
                </a:cxn>
                <a:cxn ang="0">
                  <a:pos x="1035" y="1560"/>
                </a:cxn>
                <a:cxn ang="0">
                  <a:pos x="750" y="1149"/>
                </a:cxn>
                <a:cxn ang="0">
                  <a:pos x="781" y="1129"/>
                </a:cxn>
                <a:cxn ang="0">
                  <a:pos x="813" y="1108"/>
                </a:cxn>
                <a:cxn ang="0">
                  <a:pos x="843" y="1087"/>
                </a:cxn>
                <a:cxn ang="0">
                  <a:pos x="873" y="1066"/>
                </a:cxn>
                <a:cxn ang="0">
                  <a:pos x="1149" y="1464"/>
                </a:cxn>
                <a:cxn ang="0">
                  <a:pos x="1120" y="1487"/>
                </a:cxn>
                <a:cxn ang="0">
                  <a:pos x="1091" y="1510"/>
                </a:cxn>
                <a:cxn ang="0">
                  <a:pos x="1063" y="1535"/>
                </a:cxn>
                <a:cxn ang="0">
                  <a:pos x="1035" y="1560"/>
                </a:cxn>
                <a:cxn ang="0">
                  <a:pos x="333" y="547"/>
                </a:cxn>
                <a:cxn ang="0">
                  <a:pos x="0" y="68"/>
                </a:cxn>
                <a:cxn ang="0">
                  <a:pos x="33" y="50"/>
                </a:cxn>
                <a:cxn ang="0">
                  <a:pos x="65" y="32"/>
                </a:cxn>
                <a:cxn ang="0">
                  <a:pos x="99" y="16"/>
                </a:cxn>
                <a:cxn ang="0">
                  <a:pos x="133" y="0"/>
                </a:cxn>
                <a:cxn ang="0">
                  <a:pos x="382" y="358"/>
                </a:cxn>
                <a:cxn ang="0">
                  <a:pos x="372" y="381"/>
                </a:cxn>
                <a:cxn ang="0">
                  <a:pos x="363" y="404"/>
                </a:cxn>
                <a:cxn ang="0">
                  <a:pos x="356" y="428"/>
                </a:cxn>
                <a:cxn ang="0">
                  <a:pos x="349" y="452"/>
                </a:cxn>
                <a:cxn ang="0">
                  <a:pos x="343" y="475"/>
                </a:cxn>
                <a:cxn ang="0">
                  <a:pos x="339" y="499"/>
                </a:cxn>
                <a:cxn ang="0">
                  <a:pos x="335" y="523"/>
                </a:cxn>
                <a:cxn ang="0">
                  <a:pos x="333" y="547"/>
                </a:cxn>
              </a:cxnLst>
              <a:rect l="0" t="0" r="r" b="b"/>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1076" name="Freeform 52"/>
            <p:cNvSpPr>
              <a:spLocks noEditPoints="1"/>
            </p:cNvSpPr>
            <p:nvPr/>
          </p:nvSpPr>
          <p:spPr bwMode="auto">
            <a:xfrm>
              <a:off x="2852" y="975"/>
              <a:ext cx="231" cy="320"/>
            </a:xfrm>
            <a:custGeom>
              <a:avLst/>
              <a:gdLst/>
              <a:ahLst/>
              <a:cxnLst>
                <a:cxn ang="0">
                  <a:pos x="1812" y="2673"/>
                </a:cxn>
                <a:cxn ang="0">
                  <a:pos x="1439" y="2134"/>
                </a:cxn>
                <a:cxn ang="0">
                  <a:pos x="1463" y="2141"/>
                </a:cxn>
                <a:cxn ang="0">
                  <a:pos x="1487" y="2146"/>
                </a:cxn>
                <a:cxn ang="0">
                  <a:pos x="1510" y="2149"/>
                </a:cxn>
                <a:cxn ang="0">
                  <a:pos x="1535" y="2153"/>
                </a:cxn>
                <a:cxn ang="0">
                  <a:pos x="1559" y="2154"/>
                </a:cxn>
                <a:cxn ang="0">
                  <a:pos x="1584" y="2155"/>
                </a:cxn>
                <a:cxn ang="0">
                  <a:pos x="1608" y="2155"/>
                </a:cxn>
                <a:cxn ang="0">
                  <a:pos x="1632" y="2154"/>
                </a:cxn>
                <a:cxn ang="0">
                  <a:pos x="1920" y="2569"/>
                </a:cxn>
                <a:cxn ang="0">
                  <a:pos x="1894" y="2597"/>
                </a:cxn>
                <a:cxn ang="0">
                  <a:pos x="1868" y="2623"/>
                </a:cxn>
                <a:cxn ang="0">
                  <a:pos x="1840" y="2649"/>
                </a:cxn>
                <a:cxn ang="0">
                  <a:pos x="1812" y="2673"/>
                </a:cxn>
                <a:cxn ang="0">
                  <a:pos x="1026" y="1539"/>
                </a:cxn>
                <a:cxn ang="0">
                  <a:pos x="747" y="1138"/>
                </a:cxn>
                <a:cxn ang="0">
                  <a:pos x="778" y="1116"/>
                </a:cxn>
                <a:cxn ang="0">
                  <a:pos x="808" y="1095"/>
                </a:cxn>
                <a:cxn ang="0">
                  <a:pos x="838" y="1073"/>
                </a:cxn>
                <a:cxn ang="0">
                  <a:pos x="867" y="1051"/>
                </a:cxn>
                <a:cxn ang="0">
                  <a:pos x="1143" y="1448"/>
                </a:cxn>
                <a:cxn ang="0">
                  <a:pos x="1113" y="1470"/>
                </a:cxn>
                <a:cxn ang="0">
                  <a:pos x="1084" y="1493"/>
                </a:cxn>
                <a:cxn ang="0">
                  <a:pos x="1055" y="1516"/>
                </a:cxn>
                <a:cxn ang="0">
                  <a:pos x="1026" y="1539"/>
                </a:cxn>
                <a:cxn ang="0">
                  <a:pos x="286" y="473"/>
                </a:cxn>
                <a:cxn ang="0">
                  <a:pos x="0" y="61"/>
                </a:cxn>
                <a:cxn ang="0">
                  <a:pos x="34" y="45"/>
                </a:cxn>
                <a:cxn ang="0">
                  <a:pos x="67" y="29"/>
                </a:cxn>
                <a:cxn ang="0">
                  <a:pos x="102" y="14"/>
                </a:cxn>
                <a:cxn ang="0">
                  <a:pos x="138" y="0"/>
                </a:cxn>
                <a:cxn ang="0">
                  <a:pos x="355" y="313"/>
                </a:cxn>
                <a:cxn ang="0">
                  <a:pos x="343" y="333"/>
                </a:cxn>
                <a:cxn ang="0">
                  <a:pos x="333" y="352"/>
                </a:cxn>
                <a:cxn ang="0">
                  <a:pos x="323" y="372"/>
                </a:cxn>
                <a:cxn ang="0">
                  <a:pos x="314" y="392"/>
                </a:cxn>
                <a:cxn ang="0">
                  <a:pos x="306" y="413"/>
                </a:cxn>
                <a:cxn ang="0">
                  <a:pos x="299" y="432"/>
                </a:cxn>
                <a:cxn ang="0">
                  <a:pos x="292" y="452"/>
                </a:cxn>
                <a:cxn ang="0">
                  <a:pos x="286" y="473"/>
                </a:cxn>
              </a:cxnLst>
              <a:rect l="0" t="0" r="r" b="b"/>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1077" name="Freeform 53"/>
            <p:cNvSpPr>
              <a:spLocks noEditPoints="1"/>
            </p:cNvSpPr>
            <p:nvPr/>
          </p:nvSpPr>
          <p:spPr bwMode="auto">
            <a:xfrm>
              <a:off x="2860" y="971"/>
              <a:ext cx="229" cy="318"/>
            </a:xfrm>
            <a:custGeom>
              <a:avLst/>
              <a:gdLst/>
              <a:ahLst/>
              <a:cxnLst>
                <a:cxn ang="0">
                  <a:pos x="1800" y="2650"/>
                </a:cxn>
                <a:cxn ang="0">
                  <a:pos x="1473" y="2180"/>
                </a:cxn>
                <a:cxn ang="0">
                  <a:pos x="1495" y="2181"/>
                </a:cxn>
                <a:cxn ang="0">
                  <a:pos x="1517" y="2182"/>
                </a:cxn>
                <a:cxn ang="0">
                  <a:pos x="1538" y="2182"/>
                </a:cxn>
                <a:cxn ang="0">
                  <a:pos x="1560" y="2181"/>
                </a:cxn>
                <a:cxn ang="0">
                  <a:pos x="1582" y="2180"/>
                </a:cxn>
                <a:cxn ang="0">
                  <a:pos x="1604" y="2177"/>
                </a:cxn>
                <a:cxn ang="0">
                  <a:pos x="1624" y="2174"/>
                </a:cxn>
                <a:cxn ang="0">
                  <a:pos x="1646" y="2171"/>
                </a:cxn>
                <a:cxn ang="0">
                  <a:pos x="1902" y="2538"/>
                </a:cxn>
                <a:cxn ang="0">
                  <a:pos x="1877" y="2568"/>
                </a:cxn>
                <a:cxn ang="0">
                  <a:pos x="1852" y="2596"/>
                </a:cxn>
                <a:cxn ang="0">
                  <a:pos x="1826" y="2624"/>
                </a:cxn>
                <a:cxn ang="0">
                  <a:pos x="1800" y="2650"/>
                </a:cxn>
                <a:cxn ang="0">
                  <a:pos x="1016" y="1520"/>
                </a:cxn>
                <a:cxn ang="0">
                  <a:pos x="740" y="1122"/>
                </a:cxn>
                <a:cxn ang="0">
                  <a:pos x="770" y="1100"/>
                </a:cxn>
                <a:cxn ang="0">
                  <a:pos x="799" y="1078"/>
                </a:cxn>
                <a:cxn ang="0">
                  <a:pos x="828" y="1055"/>
                </a:cxn>
                <a:cxn ang="0">
                  <a:pos x="857" y="1032"/>
                </a:cxn>
                <a:cxn ang="0">
                  <a:pos x="1135" y="1433"/>
                </a:cxn>
                <a:cxn ang="0">
                  <a:pos x="1105" y="1454"/>
                </a:cxn>
                <a:cxn ang="0">
                  <a:pos x="1075" y="1475"/>
                </a:cxn>
                <a:cxn ang="0">
                  <a:pos x="1045" y="1497"/>
                </a:cxn>
                <a:cxn ang="0">
                  <a:pos x="1016" y="1520"/>
                </a:cxn>
                <a:cxn ang="0">
                  <a:pos x="249" y="414"/>
                </a:cxn>
                <a:cxn ang="0">
                  <a:pos x="0" y="56"/>
                </a:cxn>
                <a:cxn ang="0">
                  <a:pos x="34" y="41"/>
                </a:cxn>
                <a:cxn ang="0">
                  <a:pos x="70" y="27"/>
                </a:cxn>
                <a:cxn ang="0">
                  <a:pos x="106" y="13"/>
                </a:cxn>
                <a:cxn ang="0">
                  <a:pos x="142" y="0"/>
                </a:cxn>
                <a:cxn ang="0">
                  <a:pos x="331" y="273"/>
                </a:cxn>
                <a:cxn ang="0">
                  <a:pos x="306" y="307"/>
                </a:cxn>
                <a:cxn ang="0">
                  <a:pos x="284" y="343"/>
                </a:cxn>
                <a:cxn ang="0">
                  <a:pos x="275" y="361"/>
                </a:cxn>
                <a:cxn ang="0">
                  <a:pos x="266" y="378"/>
                </a:cxn>
                <a:cxn ang="0">
                  <a:pos x="257" y="395"/>
                </a:cxn>
                <a:cxn ang="0">
                  <a:pos x="249" y="414"/>
                </a:cxn>
              </a:cxnLst>
              <a:rect l="0" t="0" r="r" b="b"/>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1078" name="Freeform 54"/>
            <p:cNvSpPr>
              <a:spLocks noEditPoints="1"/>
            </p:cNvSpPr>
            <p:nvPr/>
          </p:nvSpPr>
          <p:spPr bwMode="auto">
            <a:xfrm>
              <a:off x="2867" y="969"/>
              <a:ext cx="227" cy="314"/>
            </a:xfrm>
            <a:custGeom>
              <a:avLst/>
              <a:gdLst/>
              <a:ahLst/>
              <a:cxnLst>
                <a:cxn ang="0">
                  <a:pos x="1782" y="2619"/>
                </a:cxn>
                <a:cxn ang="0">
                  <a:pos x="1494" y="2204"/>
                </a:cxn>
                <a:cxn ang="0">
                  <a:pos x="1514" y="2203"/>
                </a:cxn>
                <a:cxn ang="0">
                  <a:pos x="1534" y="2200"/>
                </a:cxn>
                <a:cxn ang="0">
                  <a:pos x="1553" y="2197"/>
                </a:cxn>
                <a:cxn ang="0">
                  <a:pos x="1573" y="2194"/>
                </a:cxn>
                <a:cxn ang="0">
                  <a:pos x="1593" y="2189"/>
                </a:cxn>
                <a:cxn ang="0">
                  <a:pos x="1612" y="2184"/>
                </a:cxn>
                <a:cxn ang="0">
                  <a:pos x="1632" y="2178"/>
                </a:cxn>
                <a:cxn ang="0">
                  <a:pos x="1653" y="2173"/>
                </a:cxn>
                <a:cxn ang="0">
                  <a:pos x="1880" y="2501"/>
                </a:cxn>
                <a:cxn ang="0">
                  <a:pos x="1856" y="2532"/>
                </a:cxn>
                <a:cxn ang="0">
                  <a:pos x="1833" y="2561"/>
                </a:cxn>
                <a:cxn ang="0">
                  <a:pos x="1807" y="2591"/>
                </a:cxn>
                <a:cxn ang="0">
                  <a:pos x="1782" y="2619"/>
                </a:cxn>
                <a:cxn ang="0">
                  <a:pos x="1005" y="1498"/>
                </a:cxn>
                <a:cxn ang="0">
                  <a:pos x="729" y="1101"/>
                </a:cxn>
                <a:cxn ang="0">
                  <a:pos x="758" y="1078"/>
                </a:cxn>
                <a:cxn ang="0">
                  <a:pos x="787" y="1055"/>
                </a:cxn>
                <a:cxn ang="0">
                  <a:pos x="816" y="1031"/>
                </a:cxn>
                <a:cxn ang="0">
                  <a:pos x="844" y="1006"/>
                </a:cxn>
                <a:cxn ang="0">
                  <a:pos x="1128" y="1417"/>
                </a:cxn>
                <a:cxn ang="0">
                  <a:pos x="1097" y="1436"/>
                </a:cxn>
                <a:cxn ang="0">
                  <a:pos x="1065" y="1456"/>
                </a:cxn>
                <a:cxn ang="0">
                  <a:pos x="1035" y="1477"/>
                </a:cxn>
                <a:cxn ang="0">
                  <a:pos x="1005" y="1498"/>
                </a:cxn>
                <a:cxn ang="0">
                  <a:pos x="217" y="363"/>
                </a:cxn>
                <a:cxn ang="0">
                  <a:pos x="0" y="50"/>
                </a:cxn>
                <a:cxn ang="0">
                  <a:pos x="36" y="36"/>
                </a:cxn>
                <a:cxn ang="0">
                  <a:pos x="72" y="23"/>
                </a:cxn>
                <a:cxn ang="0">
                  <a:pos x="108" y="10"/>
                </a:cxn>
                <a:cxn ang="0">
                  <a:pos x="146" y="0"/>
                </a:cxn>
                <a:cxn ang="0">
                  <a:pos x="310" y="236"/>
                </a:cxn>
                <a:cxn ang="0">
                  <a:pos x="283" y="268"/>
                </a:cxn>
                <a:cxn ang="0">
                  <a:pos x="260" y="299"/>
                </a:cxn>
                <a:cxn ang="0">
                  <a:pos x="236" y="330"/>
                </a:cxn>
                <a:cxn ang="0">
                  <a:pos x="217" y="363"/>
                </a:cxn>
              </a:cxnLst>
              <a:rect l="0" t="0" r="r" b="b"/>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1079" name="Freeform 55"/>
            <p:cNvSpPr>
              <a:spLocks noEditPoints="1"/>
            </p:cNvSpPr>
            <p:nvPr/>
          </p:nvSpPr>
          <p:spPr bwMode="auto">
            <a:xfrm>
              <a:off x="2877" y="967"/>
              <a:ext cx="223" cy="308"/>
            </a:xfrm>
            <a:custGeom>
              <a:avLst/>
              <a:gdLst/>
              <a:ahLst/>
              <a:cxnLst>
                <a:cxn ang="0">
                  <a:pos x="1760" y="2582"/>
                </a:cxn>
                <a:cxn ang="0">
                  <a:pos x="1504" y="2215"/>
                </a:cxn>
                <a:cxn ang="0">
                  <a:pos x="1542" y="2205"/>
                </a:cxn>
                <a:cxn ang="0">
                  <a:pos x="1578" y="2195"/>
                </a:cxn>
                <a:cxn ang="0">
                  <a:pos x="1615" y="2181"/>
                </a:cxn>
                <a:cxn ang="0">
                  <a:pos x="1652" y="2166"/>
                </a:cxn>
                <a:cxn ang="0">
                  <a:pos x="1853" y="2458"/>
                </a:cxn>
                <a:cxn ang="0">
                  <a:pos x="1831" y="2490"/>
                </a:cxn>
                <a:cxn ang="0">
                  <a:pos x="1808" y="2522"/>
                </a:cxn>
                <a:cxn ang="0">
                  <a:pos x="1784" y="2553"/>
                </a:cxn>
                <a:cxn ang="0">
                  <a:pos x="1760" y="2582"/>
                </a:cxn>
                <a:cxn ang="0">
                  <a:pos x="993" y="1477"/>
                </a:cxn>
                <a:cxn ang="0">
                  <a:pos x="715" y="1076"/>
                </a:cxn>
                <a:cxn ang="0">
                  <a:pos x="744" y="1052"/>
                </a:cxn>
                <a:cxn ang="0">
                  <a:pos x="772" y="1027"/>
                </a:cxn>
                <a:cxn ang="0">
                  <a:pos x="800" y="1003"/>
                </a:cxn>
                <a:cxn ang="0">
                  <a:pos x="828" y="977"/>
                </a:cxn>
                <a:cxn ang="0">
                  <a:pos x="1121" y="1401"/>
                </a:cxn>
                <a:cxn ang="0">
                  <a:pos x="1088" y="1419"/>
                </a:cxn>
                <a:cxn ang="0">
                  <a:pos x="1057" y="1438"/>
                </a:cxn>
                <a:cxn ang="0">
                  <a:pos x="1025" y="1457"/>
                </a:cxn>
                <a:cxn ang="0">
                  <a:pos x="993" y="1477"/>
                </a:cxn>
                <a:cxn ang="0">
                  <a:pos x="189" y="317"/>
                </a:cxn>
                <a:cxn ang="0">
                  <a:pos x="0" y="44"/>
                </a:cxn>
                <a:cxn ang="0">
                  <a:pos x="36" y="31"/>
                </a:cxn>
                <a:cxn ang="0">
                  <a:pos x="73" y="21"/>
                </a:cxn>
                <a:cxn ang="0">
                  <a:pos x="111" y="9"/>
                </a:cxn>
                <a:cxn ang="0">
                  <a:pos x="149" y="0"/>
                </a:cxn>
                <a:cxn ang="0">
                  <a:pos x="290" y="202"/>
                </a:cxn>
                <a:cxn ang="0">
                  <a:pos x="262" y="231"/>
                </a:cxn>
                <a:cxn ang="0">
                  <a:pos x="236" y="259"/>
                </a:cxn>
                <a:cxn ang="0">
                  <a:pos x="212" y="288"/>
                </a:cxn>
                <a:cxn ang="0">
                  <a:pos x="189" y="317"/>
                </a:cxn>
              </a:cxnLst>
              <a:rect l="0" t="0" r="r" b="b"/>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1080" name="Freeform 56"/>
            <p:cNvSpPr>
              <a:spLocks noEditPoints="1"/>
            </p:cNvSpPr>
            <p:nvPr/>
          </p:nvSpPr>
          <p:spPr bwMode="auto">
            <a:xfrm>
              <a:off x="2884" y="965"/>
              <a:ext cx="219" cy="304"/>
            </a:xfrm>
            <a:custGeom>
              <a:avLst/>
              <a:gdLst/>
              <a:ahLst/>
              <a:cxnLst>
                <a:cxn ang="0">
                  <a:pos x="1734" y="2540"/>
                </a:cxn>
                <a:cxn ang="0">
                  <a:pos x="1507" y="2212"/>
                </a:cxn>
                <a:cxn ang="0">
                  <a:pos x="1541" y="2199"/>
                </a:cxn>
                <a:cxn ang="0">
                  <a:pos x="1575" y="2185"/>
                </a:cxn>
                <a:cxn ang="0">
                  <a:pos x="1609" y="2169"/>
                </a:cxn>
                <a:cxn ang="0">
                  <a:pos x="1644" y="2150"/>
                </a:cxn>
                <a:cxn ang="0">
                  <a:pos x="1823" y="2409"/>
                </a:cxn>
                <a:cxn ang="0">
                  <a:pos x="1801" y="2442"/>
                </a:cxn>
                <a:cxn ang="0">
                  <a:pos x="1779" y="2476"/>
                </a:cxn>
                <a:cxn ang="0">
                  <a:pos x="1757" y="2508"/>
                </a:cxn>
                <a:cxn ang="0">
                  <a:pos x="1734" y="2540"/>
                </a:cxn>
                <a:cxn ang="0">
                  <a:pos x="982" y="1456"/>
                </a:cxn>
                <a:cxn ang="0">
                  <a:pos x="698" y="1045"/>
                </a:cxn>
                <a:cxn ang="0">
                  <a:pos x="726" y="1021"/>
                </a:cxn>
                <a:cxn ang="0">
                  <a:pos x="754" y="994"/>
                </a:cxn>
                <a:cxn ang="0">
                  <a:pos x="780" y="969"/>
                </a:cxn>
                <a:cxn ang="0">
                  <a:pos x="807" y="942"/>
                </a:cxn>
                <a:cxn ang="0">
                  <a:pos x="1113" y="1384"/>
                </a:cxn>
                <a:cxn ang="0">
                  <a:pos x="1079" y="1401"/>
                </a:cxn>
                <a:cxn ang="0">
                  <a:pos x="1047" y="1419"/>
                </a:cxn>
                <a:cxn ang="0">
                  <a:pos x="1014" y="1437"/>
                </a:cxn>
                <a:cxn ang="0">
                  <a:pos x="982" y="1456"/>
                </a:cxn>
                <a:cxn ang="0">
                  <a:pos x="164" y="275"/>
                </a:cxn>
                <a:cxn ang="0">
                  <a:pos x="0" y="39"/>
                </a:cxn>
                <a:cxn ang="0">
                  <a:pos x="37" y="27"/>
                </a:cxn>
                <a:cxn ang="0">
                  <a:pos x="75" y="18"/>
                </a:cxn>
                <a:cxn ang="0">
                  <a:pos x="114" y="8"/>
                </a:cxn>
                <a:cxn ang="0">
                  <a:pos x="153" y="0"/>
                </a:cxn>
                <a:cxn ang="0">
                  <a:pos x="270" y="169"/>
                </a:cxn>
                <a:cxn ang="0">
                  <a:pos x="241" y="195"/>
                </a:cxn>
                <a:cxn ang="0">
                  <a:pos x="215" y="222"/>
                </a:cxn>
                <a:cxn ang="0">
                  <a:pos x="188" y="249"/>
                </a:cxn>
                <a:cxn ang="0">
                  <a:pos x="164" y="275"/>
                </a:cxn>
              </a:cxnLst>
              <a:rect l="0" t="0" r="r" b="b"/>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1081" name="Freeform 57"/>
            <p:cNvSpPr>
              <a:spLocks noEditPoints="1"/>
            </p:cNvSpPr>
            <p:nvPr/>
          </p:nvSpPr>
          <p:spPr bwMode="auto">
            <a:xfrm>
              <a:off x="2894" y="961"/>
              <a:ext cx="215" cy="300"/>
            </a:xfrm>
            <a:custGeom>
              <a:avLst/>
              <a:gdLst/>
              <a:ahLst/>
              <a:cxnLst>
                <a:cxn ang="0">
                  <a:pos x="1704" y="2493"/>
                </a:cxn>
                <a:cxn ang="0">
                  <a:pos x="1503" y="2201"/>
                </a:cxn>
                <a:cxn ang="0">
                  <a:pos x="1535" y="2186"/>
                </a:cxn>
                <a:cxn ang="0">
                  <a:pos x="1568" y="2168"/>
                </a:cxn>
                <a:cxn ang="0">
                  <a:pos x="1600" y="2149"/>
                </a:cxn>
                <a:cxn ang="0">
                  <a:pos x="1633" y="2128"/>
                </a:cxn>
                <a:cxn ang="0">
                  <a:pos x="1789" y="2355"/>
                </a:cxn>
                <a:cxn ang="0">
                  <a:pos x="1769" y="2390"/>
                </a:cxn>
                <a:cxn ang="0">
                  <a:pos x="1748" y="2426"/>
                </a:cxn>
                <a:cxn ang="0">
                  <a:pos x="1726" y="2459"/>
                </a:cxn>
                <a:cxn ang="0">
                  <a:pos x="1704" y="2493"/>
                </a:cxn>
                <a:cxn ang="0">
                  <a:pos x="972" y="1436"/>
                </a:cxn>
                <a:cxn ang="0">
                  <a:pos x="679" y="1012"/>
                </a:cxn>
                <a:cxn ang="0">
                  <a:pos x="705" y="986"/>
                </a:cxn>
                <a:cxn ang="0">
                  <a:pos x="732" y="959"/>
                </a:cxn>
                <a:cxn ang="0">
                  <a:pos x="757" y="932"/>
                </a:cxn>
                <a:cxn ang="0">
                  <a:pos x="784" y="905"/>
                </a:cxn>
                <a:cxn ang="0">
                  <a:pos x="1106" y="1370"/>
                </a:cxn>
                <a:cxn ang="0">
                  <a:pos x="1071" y="1385"/>
                </a:cxn>
                <a:cxn ang="0">
                  <a:pos x="1038" y="1401"/>
                </a:cxn>
                <a:cxn ang="0">
                  <a:pos x="1004" y="1418"/>
                </a:cxn>
                <a:cxn ang="0">
                  <a:pos x="972" y="1436"/>
                </a:cxn>
                <a:cxn ang="0">
                  <a:pos x="141" y="237"/>
                </a:cxn>
                <a:cxn ang="0">
                  <a:pos x="0" y="35"/>
                </a:cxn>
                <a:cxn ang="0">
                  <a:pos x="39" y="25"/>
                </a:cxn>
                <a:cxn ang="0">
                  <a:pos x="77" y="17"/>
                </a:cxn>
                <a:cxn ang="0">
                  <a:pos x="116" y="8"/>
                </a:cxn>
                <a:cxn ang="0">
                  <a:pos x="157" y="0"/>
                </a:cxn>
                <a:cxn ang="0">
                  <a:pos x="253" y="139"/>
                </a:cxn>
                <a:cxn ang="0">
                  <a:pos x="223" y="164"/>
                </a:cxn>
                <a:cxn ang="0">
                  <a:pos x="194" y="188"/>
                </a:cxn>
                <a:cxn ang="0">
                  <a:pos x="166" y="212"/>
                </a:cxn>
                <a:cxn ang="0">
                  <a:pos x="141" y="237"/>
                </a:cxn>
              </a:cxnLst>
              <a:rect l="0" t="0" r="r" b="b"/>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1082" name="Freeform 58"/>
            <p:cNvSpPr>
              <a:spLocks noEditPoints="1"/>
            </p:cNvSpPr>
            <p:nvPr/>
          </p:nvSpPr>
          <p:spPr bwMode="auto">
            <a:xfrm>
              <a:off x="2904" y="961"/>
              <a:ext cx="209" cy="294"/>
            </a:xfrm>
            <a:custGeom>
              <a:avLst/>
              <a:gdLst/>
              <a:ahLst/>
              <a:cxnLst>
                <a:cxn ang="0">
                  <a:pos x="1670" y="2438"/>
                </a:cxn>
                <a:cxn ang="0">
                  <a:pos x="1491" y="2179"/>
                </a:cxn>
                <a:cxn ang="0">
                  <a:pos x="1522" y="2161"/>
                </a:cxn>
                <a:cxn ang="0">
                  <a:pos x="1552" y="2141"/>
                </a:cxn>
                <a:cxn ang="0">
                  <a:pos x="1584" y="2120"/>
                </a:cxn>
                <a:cxn ang="0">
                  <a:pos x="1615" y="2097"/>
                </a:cxn>
                <a:cxn ang="0">
                  <a:pos x="1749" y="2293"/>
                </a:cxn>
                <a:cxn ang="0">
                  <a:pos x="1731" y="2330"/>
                </a:cxn>
                <a:cxn ang="0">
                  <a:pos x="1711" y="2366"/>
                </a:cxn>
                <a:cxn ang="0">
                  <a:pos x="1691" y="2402"/>
                </a:cxn>
                <a:cxn ang="0">
                  <a:pos x="1670" y="2438"/>
                </a:cxn>
                <a:cxn ang="0">
                  <a:pos x="960" y="1413"/>
                </a:cxn>
                <a:cxn ang="0">
                  <a:pos x="654" y="971"/>
                </a:cxn>
                <a:cxn ang="0">
                  <a:pos x="679" y="944"/>
                </a:cxn>
                <a:cxn ang="0">
                  <a:pos x="706" y="917"/>
                </a:cxn>
                <a:cxn ang="0">
                  <a:pos x="732" y="888"/>
                </a:cxn>
                <a:cxn ang="0">
                  <a:pos x="756" y="859"/>
                </a:cxn>
                <a:cxn ang="0">
                  <a:pos x="1098" y="1351"/>
                </a:cxn>
                <a:cxn ang="0">
                  <a:pos x="1063" y="1366"/>
                </a:cxn>
                <a:cxn ang="0">
                  <a:pos x="1028" y="1382"/>
                </a:cxn>
                <a:cxn ang="0">
                  <a:pos x="993" y="1397"/>
                </a:cxn>
                <a:cxn ang="0">
                  <a:pos x="960" y="1413"/>
                </a:cxn>
                <a:cxn ang="0">
                  <a:pos x="117" y="198"/>
                </a:cxn>
                <a:cxn ang="0">
                  <a:pos x="0" y="29"/>
                </a:cxn>
                <a:cxn ang="0">
                  <a:pos x="38" y="20"/>
                </a:cxn>
                <a:cxn ang="0">
                  <a:pos x="79" y="12"/>
                </a:cxn>
                <a:cxn ang="0">
                  <a:pos x="118" y="5"/>
                </a:cxn>
                <a:cxn ang="0">
                  <a:pos x="160" y="0"/>
                </a:cxn>
                <a:cxn ang="0">
                  <a:pos x="234" y="107"/>
                </a:cxn>
                <a:cxn ang="0">
                  <a:pos x="203" y="129"/>
                </a:cxn>
                <a:cxn ang="0">
                  <a:pos x="173" y="153"/>
                </a:cxn>
                <a:cxn ang="0">
                  <a:pos x="145" y="176"/>
                </a:cxn>
                <a:cxn ang="0">
                  <a:pos x="117" y="198"/>
                </a:cxn>
              </a:cxnLst>
              <a:rect l="0" t="0" r="r" b="b"/>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1083" name="Freeform 59"/>
            <p:cNvSpPr>
              <a:spLocks noEditPoints="1"/>
            </p:cNvSpPr>
            <p:nvPr/>
          </p:nvSpPr>
          <p:spPr bwMode="auto">
            <a:xfrm>
              <a:off x="2913" y="959"/>
              <a:ext cx="206" cy="286"/>
            </a:xfrm>
            <a:custGeom>
              <a:avLst/>
              <a:gdLst/>
              <a:ahLst/>
              <a:cxnLst>
                <a:cxn ang="0">
                  <a:pos x="1632" y="2379"/>
                </a:cxn>
                <a:cxn ang="0">
                  <a:pos x="1476" y="2152"/>
                </a:cxn>
                <a:cxn ang="0">
                  <a:pos x="1505" y="2132"/>
                </a:cxn>
                <a:cxn ang="0">
                  <a:pos x="1533" y="2110"/>
                </a:cxn>
                <a:cxn ang="0">
                  <a:pos x="1564" y="2087"/>
                </a:cxn>
                <a:cxn ang="0">
                  <a:pos x="1593" y="2062"/>
                </a:cxn>
                <a:cxn ang="0">
                  <a:pos x="1707" y="2226"/>
                </a:cxn>
                <a:cxn ang="0">
                  <a:pos x="1689" y="2265"/>
                </a:cxn>
                <a:cxn ang="0">
                  <a:pos x="1671" y="2304"/>
                </a:cxn>
                <a:cxn ang="0">
                  <a:pos x="1652" y="2342"/>
                </a:cxn>
                <a:cxn ang="0">
                  <a:pos x="1632" y="2379"/>
                </a:cxn>
                <a:cxn ang="0">
                  <a:pos x="949" y="1394"/>
                </a:cxn>
                <a:cxn ang="0">
                  <a:pos x="627" y="929"/>
                </a:cxn>
                <a:cxn ang="0">
                  <a:pos x="653" y="900"/>
                </a:cxn>
                <a:cxn ang="0">
                  <a:pos x="677" y="871"/>
                </a:cxn>
                <a:cxn ang="0">
                  <a:pos x="701" y="842"/>
                </a:cxn>
                <a:cxn ang="0">
                  <a:pos x="726" y="812"/>
                </a:cxn>
                <a:cxn ang="0">
                  <a:pos x="1090" y="1337"/>
                </a:cxn>
                <a:cxn ang="0">
                  <a:pos x="1054" y="1349"/>
                </a:cxn>
                <a:cxn ang="0">
                  <a:pos x="1019" y="1363"/>
                </a:cxn>
                <a:cxn ang="0">
                  <a:pos x="984" y="1378"/>
                </a:cxn>
                <a:cxn ang="0">
                  <a:pos x="949" y="1394"/>
                </a:cxn>
                <a:cxn ang="0">
                  <a:pos x="96" y="163"/>
                </a:cxn>
                <a:cxn ang="0">
                  <a:pos x="0" y="24"/>
                </a:cxn>
                <a:cxn ang="0">
                  <a:pos x="39" y="17"/>
                </a:cxn>
                <a:cxn ang="0">
                  <a:pos x="81" y="12"/>
                </a:cxn>
                <a:cxn ang="0">
                  <a:pos x="122" y="6"/>
                </a:cxn>
                <a:cxn ang="0">
                  <a:pos x="163" y="0"/>
                </a:cxn>
                <a:cxn ang="0">
                  <a:pos x="217" y="78"/>
                </a:cxn>
                <a:cxn ang="0">
                  <a:pos x="184" y="99"/>
                </a:cxn>
                <a:cxn ang="0">
                  <a:pos x="154" y="119"/>
                </a:cxn>
                <a:cxn ang="0">
                  <a:pos x="124" y="141"/>
                </a:cxn>
                <a:cxn ang="0">
                  <a:pos x="96" y="163"/>
                </a:cxn>
              </a:cxnLst>
              <a:rect l="0" t="0" r="r" b="b"/>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1084" name="Freeform 60"/>
            <p:cNvSpPr>
              <a:spLocks noEditPoints="1"/>
            </p:cNvSpPr>
            <p:nvPr/>
          </p:nvSpPr>
          <p:spPr bwMode="auto">
            <a:xfrm>
              <a:off x="2923" y="959"/>
              <a:ext cx="200" cy="277"/>
            </a:xfrm>
            <a:custGeom>
              <a:avLst/>
              <a:gdLst/>
              <a:ahLst/>
              <a:cxnLst>
                <a:cxn ang="0">
                  <a:pos x="1589" y="2313"/>
                </a:cxn>
                <a:cxn ang="0">
                  <a:pos x="1455" y="2117"/>
                </a:cxn>
                <a:cxn ang="0">
                  <a:pos x="1483" y="2095"/>
                </a:cxn>
                <a:cxn ang="0">
                  <a:pos x="1510" y="2072"/>
                </a:cxn>
                <a:cxn ang="0">
                  <a:pos x="1539" y="2046"/>
                </a:cxn>
                <a:cxn ang="0">
                  <a:pos x="1567" y="2019"/>
                </a:cxn>
                <a:cxn ang="0">
                  <a:pos x="1659" y="2153"/>
                </a:cxn>
                <a:cxn ang="0">
                  <a:pos x="1643" y="2193"/>
                </a:cxn>
                <a:cxn ang="0">
                  <a:pos x="1626" y="2234"/>
                </a:cxn>
                <a:cxn ang="0">
                  <a:pos x="1608" y="2273"/>
                </a:cxn>
                <a:cxn ang="0">
                  <a:pos x="1589" y="2313"/>
                </a:cxn>
                <a:cxn ang="0">
                  <a:pos x="938" y="1371"/>
                </a:cxn>
                <a:cxn ang="0">
                  <a:pos x="596" y="879"/>
                </a:cxn>
                <a:cxn ang="0">
                  <a:pos x="620" y="850"/>
                </a:cxn>
                <a:cxn ang="0">
                  <a:pos x="645" y="820"/>
                </a:cxn>
                <a:cxn ang="0">
                  <a:pos x="669" y="788"/>
                </a:cxn>
                <a:cxn ang="0">
                  <a:pos x="692" y="757"/>
                </a:cxn>
                <a:cxn ang="0">
                  <a:pos x="1082" y="1320"/>
                </a:cxn>
                <a:cxn ang="0">
                  <a:pos x="1046" y="1332"/>
                </a:cxn>
                <a:cxn ang="0">
                  <a:pos x="1009" y="1345"/>
                </a:cxn>
                <a:cxn ang="0">
                  <a:pos x="973" y="1357"/>
                </a:cxn>
                <a:cxn ang="0">
                  <a:pos x="938" y="1371"/>
                </a:cxn>
                <a:cxn ang="0">
                  <a:pos x="74" y="127"/>
                </a:cxn>
                <a:cxn ang="0">
                  <a:pos x="0" y="20"/>
                </a:cxn>
                <a:cxn ang="0">
                  <a:pos x="41" y="14"/>
                </a:cxn>
                <a:cxn ang="0">
                  <a:pos x="82" y="8"/>
                </a:cxn>
                <a:cxn ang="0">
                  <a:pos x="124" y="3"/>
                </a:cxn>
                <a:cxn ang="0">
                  <a:pos x="167" y="0"/>
                </a:cxn>
                <a:cxn ang="0">
                  <a:pos x="198" y="46"/>
                </a:cxn>
                <a:cxn ang="0">
                  <a:pos x="166" y="66"/>
                </a:cxn>
                <a:cxn ang="0">
                  <a:pos x="135" y="86"/>
                </a:cxn>
                <a:cxn ang="0">
                  <a:pos x="103" y="107"/>
                </a:cxn>
                <a:cxn ang="0">
                  <a:pos x="74" y="127"/>
                </a:cxn>
              </a:cxnLst>
              <a:rect l="0" t="0" r="r" b="b"/>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1085" name="Freeform 61"/>
            <p:cNvSpPr>
              <a:spLocks noEditPoints="1"/>
            </p:cNvSpPr>
            <p:nvPr/>
          </p:nvSpPr>
          <p:spPr bwMode="auto">
            <a:xfrm>
              <a:off x="2933" y="957"/>
              <a:ext cx="194" cy="269"/>
            </a:xfrm>
            <a:custGeom>
              <a:avLst/>
              <a:gdLst/>
              <a:ahLst/>
              <a:cxnLst>
                <a:cxn ang="0">
                  <a:pos x="1544" y="2240"/>
                </a:cxn>
                <a:cxn ang="0">
                  <a:pos x="1430" y="2076"/>
                </a:cxn>
                <a:cxn ang="0">
                  <a:pos x="1457" y="2052"/>
                </a:cxn>
                <a:cxn ang="0">
                  <a:pos x="1484" y="2027"/>
                </a:cxn>
                <a:cxn ang="0">
                  <a:pos x="1511" y="2000"/>
                </a:cxn>
                <a:cxn ang="0">
                  <a:pos x="1539" y="1973"/>
                </a:cxn>
                <a:cxn ang="0">
                  <a:pos x="1608" y="2073"/>
                </a:cxn>
                <a:cxn ang="0">
                  <a:pos x="1593" y="2116"/>
                </a:cxn>
                <a:cxn ang="0">
                  <a:pos x="1578" y="2158"/>
                </a:cxn>
                <a:cxn ang="0">
                  <a:pos x="1561" y="2199"/>
                </a:cxn>
                <a:cxn ang="0">
                  <a:pos x="1544" y="2240"/>
                </a:cxn>
                <a:cxn ang="0">
                  <a:pos x="927" y="1351"/>
                </a:cxn>
                <a:cxn ang="0">
                  <a:pos x="563" y="826"/>
                </a:cxn>
                <a:cxn ang="0">
                  <a:pos x="587" y="794"/>
                </a:cxn>
                <a:cxn ang="0">
                  <a:pos x="610" y="763"/>
                </a:cxn>
                <a:cxn ang="0">
                  <a:pos x="632" y="732"/>
                </a:cxn>
                <a:cxn ang="0">
                  <a:pos x="655" y="699"/>
                </a:cxn>
                <a:cxn ang="0">
                  <a:pos x="1075" y="1304"/>
                </a:cxn>
                <a:cxn ang="0">
                  <a:pos x="1037" y="1315"/>
                </a:cxn>
                <a:cxn ang="0">
                  <a:pos x="1000" y="1326"/>
                </a:cxn>
                <a:cxn ang="0">
                  <a:pos x="964" y="1338"/>
                </a:cxn>
                <a:cxn ang="0">
                  <a:pos x="927" y="1351"/>
                </a:cxn>
                <a:cxn ang="0">
                  <a:pos x="54" y="92"/>
                </a:cxn>
                <a:cxn ang="0">
                  <a:pos x="0" y="14"/>
                </a:cxn>
                <a:cxn ang="0">
                  <a:pos x="42" y="9"/>
                </a:cxn>
                <a:cxn ang="0">
                  <a:pos x="85" y="6"/>
                </a:cxn>
                <a:cxn ang="0">
                  <a:pos x="127" y="2"/>
                </a:cxn>
                <a:cxn ang="0">
                  <a:pos x="171" y="0"/>
                </a:cxn>
                <a:cxn ang="0">
                  <a:pos x="180" y="14"/>
                </a:cxn>
                <a:cxn ang="0">
                  <a:pos x="148" y="34"/>
                </a:cxn>
                <a:cxn ang="0">
                  <a:pos x="115" y="52"/>
                </a:cxn>
                <a:cxn ang="0">
                  <a:pos x="84" y="72"/>
                </a:cxn>
                <a:cxn ang="0">
                  <a:pos x="54" y="92"/>
                </a:cxn>
              </a:cxnLst>
              <a:rect l="0" t="0" r="r" b="b"/>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1086" name="Freeform 62"/>
            <p:cNvSpPr>
              <a:spLocks noEditPoints="1"/>
            </p:cNvSpPr>
            <p:nvPr/>
          </p:nvSpPr>
          <p:spPr bwMode="auto">
            <a:xfrm>
              <a:off x="2942" y="957"/>
              <a:ext cx="186" cy="259"/>
            </a:xfrm>
            <a:custGeom>
              <a:avLst/>
              <a:gdLst/>
              <a:ahLst/>
              <a:cxnLst>
                <a:cxn ang="0">
                  <a:pos x="1492" y="2161"/>
                </a:cxn>
                <a:cxn ang="0">
                  <a:pos x="1400" y="2027"/>
                </a:cxn>
                <a:cxn ang="0">
                  <a:pos x="1427" y="2002"/>
                </a:cxn>
                <a:cxn ang="0">
                  <a:pos x="1452" y="1975"/>
                </a:cxn>
                <a:cxn ang="0">
                  <a:pos x="1479" y="1949"/>
                </a:cxn>
                <a:cxn ang="0">
                  <a:pos x="1505" y="1920"/>
                </a:cxn>
                <a:cxn ang="0">
                  <a:pos x="1550" y="1985"/>
                </a:cxn>
                <a:cxn ang="0">
                  <a:pos x="1544" y="2007"/>
                </a:cxn>
                <a:cxn ang="0">
                  <a:pos x="1537" y="2030"/>
                </a:cxn>
                <a:cxn ang="0">
                  <a:pos x="1530" y="2052"/>
                </a:cxn>
                <a:cxn ang="0">
                  <a:pos x="1523" y="2074"/>
                </a:cxn>
                <a:cxn ang="0">
                  <a:pos x="1516" y="2096"/>
                </a:cxn>
                <a:cxn ang="0">
                  <a:pos x="1508" y="2118"/>
                </a:cxn>
                <a:cxn ang="0">
                  <a:pos x="1500" y="2139"/>
                </a:cxn>
                <a:cxn ang="0">
                  <a:pos x="1492" y="2161"/>
                </a:cxn>
                <a:cxn ang="0">
                  <a:pos x="915" y="1328"/>
                </a:cxn>
                <a:cxn ang="0">
                  <a:pos x="525" y="765"/>
                </a:cxn>
                <a:cxn ang="0">
                  <a:pos x="547" y="734"/>
                </a:cxn>
                <a:cxn ang="0">
                  <a:pos x="570" y="700"/>
                </a:cxn>
                <a:cxn ang="0">
                  <a:pos x="592" y="668"/>
                </a:cxn>
                <a:cxn ang="0">
                  <a:pos x="613" y="634"/>
                </a:cxn>
                <a:cxn ang="0">
                  <a:pos x="1066" y="1285"/>
                </a:cxn>
                <a:cxn ang="0">
                  <a:pos x="1028" y="1296"/>
                </a:cxn>
                <a:cxn ang="0">
                  <a:pos x="990" y="1306"/>
                </a:cxn>
                <a:cxn ang="0">
                  <a:pos x="952" y="1317"/>
                </a:cxn>
                <a:cxn ang="0">
                  <a:pos x="915" y="1328"/>
                </a:cxn>
                <a:cxn ang="0">
                  <a:pos x="31" y="54"/>
                </a:cxn>
                <a:cxn ang="0">
                  <a:pos x="0" y="8"/>
                </a:cxn>
                <a:cxn ang="0">
                  <a:pos x="30" y="6"/>
                </a:cxn>
                <a:cxn ang="0">
                  <a:pos x="63" y="3"/>
                </a:cxn>
                <a:cxn ang="0">
                  <a:pos x="94" y="1"/>
                </a:cxn>
                <a:cxn ang="0">
                  <a:pos x="125" y="0"/>
                </a:cxn>
                <a:cxn ang="0">
                  <a:pos x="101" y="14"/>
                </a:cxn>
                <a:cxn ang="0">
                  <a:pos x="78" y="26"/>
                </a:cxn>
                <a:cxn ang="0">
                  <a:pos x="54" y="40"/>
                </a:cxn>
                <a:cxn ang="0">
                  <a:pos x="31" y="54"/>
                </a:cxn>
              </a:cxnLst>
              <a:rect l="0" t="0" r="r" b="b"/>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1087" name="Freeform 63"/>
            <p:cNvSpPr>
              <a:spLocks noEditPoints="1"/>
            </p:cNvSpPr>
            <p:nvPr/>
          </p:nvSpPr>
          <p:spPr bwMode="auto">
            <a:xfrm>
              <a:off x="2954" y="957"/>
              <a:ext cx="179" cy="249"/>
            </a:xfrm>
            <a:custGeom>
              <a:avLst/>
              <a:gdLst/>
              <a:ahLst/>
              <a:cxnLst>
                <a:cxn ang="0">
                  <a:pos x="1437" y="2075"/>
                </a:cxn>
                <a:cxn ang="0">
                  <a:pos x="1368" y="1975"/>
                </a:cxn>
                <a:cxn ang="0">
                  <a:pos x="1393" y="1947"/>
                </a:cxn>
                <a:cxn ang="0">
                  <a:pos x="1419" y="1920"/>
                </a:cxn>
                <a:cxn ang="0">
                  <a:pos x="1444" y="1891"/>
                </a:cxn>
                <a:cxn ang="0">
                  <a:pos x="1468" y="1862"/>
                </a:cxn>
                <a:cxn ang="0">
                  <a:pos x="1488" y="1890"/>
                </a:cxn>
                <a:cxn ang="0">
                  <a:pos x="1483" y="1913"/>
                </a:cxn>
                <a:cxn ang="0">
                  <a:pos x="1478" y="1937"/>
                </a:cxn>
                <a:cxn ang="0">
                  <a:pos x="1471" y="1960"/>
                </a:cxn>
                <a:cxn ang="0">
                  <a:pos x="1465" y="1983"/>
                </a:cxn>
                <a:cxn ang="0">
                  <a:pos x="1458" y="2007"/>
                </a:cxn>
                <a:cxn ang="0">
                  <a:pos x="1451" y="2030"/>
                </a:cxn>
                <a:cxn ang="0">
                  <a:pos x="1444" y="2052"/>
                </a:cxn>
                <a:cxn ang="0">
                  <a:pos x="1437" y="2075"/>
                </a:cxn>
                <a:cxn ang="0">
                  <a:pos x="904" y="1306"/>
                </a:cxn>
                <a:cxn ang="0">
                  <a:pos x="484" y="701"/>
                </a:cxn>
                <a:cxn ang="0">
                  <a:pos x="506" y="668"/>
                </a:cxn>
                <a:cxn ang="0">
                  <a:pos x="527" y="633"/>
                </a:cxn>
                <a:cxn ang="0">
                  <a:pos x="549" y="599"/>
                </a:cxn>
                <a:cxn ang="0">
                  <a:pos x="569" y="563"/>
                </a:cxn>
                <a:cxn ang="0">
                  <a:pos x="1058" y="1268"/>
                </a:cxn>
                <a:cxn ang="0">
                  <a:pos x="1019" y="1277"/>
                </a:cxn>
                <a:cxn ang="0">
                  <a:pos x="980" y="1285"/>
                </a:cxn>
                <a:cxn ang="0">
                  <a:pos x="942" y="1296"/>
                </a:cxn>
                <a:cxn ang="0">
                  <a:pos x="904" y="1306"/>
                </a:cxn>
                <a:cxn ang="0">
                  <a:pos x="9" y="16"/>
                </a:cxn>
                <a:cxn ang="0">
                  <a:pos x="0" y="2"/>
                </a:cxn>
                <a:cxn ang="0">
                  <a:pos x="9" y="1"/>
                </a:cxn>
                <a:cxn ang="0">
                  <a:pos x="19" y="1"/>
                </a:cxn>
                <a:cxn ang="0">
                  <a:pos x="30" y="0"/>
                </a:cxn>
                <a:cxn ang="0">
                  <a:pos x="39" y="0"/>
                </a:cxn>
                <a:cxn ang="0">
                  <a:pos x="24" y="8"/>
                </a:cxn>
                <a:cxn ang="0">
                  <a:pos x="9" y="16"/>
                </a:cxn>
              </a:cxnLst>
              <a:rect l="0" t="0" r="r" b="b"/>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1088" name="Freeform 64"/>
            <p:cNvSpPr>
              <a:spLocks noEditPoints="1"/>
            </p:cNvSpPr>
            <p:nvPr/>
          </p:nvSpPr>
          <p:spPr bwMode="auto">
            <a:xfrm>
              <a:off x="3015" y="1016"/>
              <a:ext cx="119" cy="180"/>
            </a:xfrm>
            <a:custGeom>
              <a:avLst/>
              <a:gdLst/>
              <a:ahLst/>
              <a:cxnLst>
                <a:cxn ang="0">
                  <a:pos x="937" y="1494"/>
                </a:cxn>
                <a:cxn ang="0">
                  <a:pos x="892" y="1429"/>
                </a:cxn>
                <a:cxn ang="0">
                  <a:pos x="914" y="1404"/>
                </a:cxn>
                <a:cxn ang="0">
                  <a:pos x="934" y="1379"/>
                </a:cxn>
                <a:cxn ang="0">
                  <a:pos x="955" y="1353"/>
                </a:cxn>
                <a:cxn ang="0">
                  <a:pos x="977" y="1328"/>
                </a:cxn>
                <a:cxn ang="0">
                  <a:pos x="968" y="1370"/>
                </a:cxn>
                <a:cxn ang="0">
                  <a:pos x="959" y="1411"/>
                </a:cxn>
                <a:cxn ang="0">
                  <a:pos x="948" y="1453"/>
                </a:cxn>
                <a:cxn ang="0">
                  <a:pos x="937" y="1494"/>
                </a:cxn>
                <a:cxn ang="0">
                  <a:pos x="453" y="794"/>
                </a:cxn>
                <a:cxn ang="0">
                  <a:pos x="0" y="143"/>
                </a:cxn>
                <a:cxn ang="0">
                  <a:pos x="22" y="108"/>
                </a:cxn>
                <a:cxn ang="0">
                  <a:pos x="42" y="72"/>
                </a:cxn>
                <a:cxn ang="0">
                  <a:pos x="63" y="36"/>
                </a:cxn>
                <a:cxn ang="0">
                  <a:pos x="81" y="0"/>
                </a:cxn>
                <a:cxn ang="0">
                  <a:pos x="611" y="763"/>
                </a:cxn>
                <a:cxn ang="0">
                  <a:pos x="570" y="770"/>
                </a:cxn>
                <a:cxn ang="0">
                  <a:pos x="531" y="777"/>
                </a:cxn>
                <a:cxn ang="0">
                  <a:pos x="492" y="786"/>
                </a:cxn>
                <a:cxn ang="0">
                  <a:pos x="453" y="794"/>
                </a:cxn>
              </a:cxnLst>
              <a:rect l="0" t="0" r="r" b="b"/>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1089" name="Freeform 65"/>
            <p:cNvSpPr>
              <a:spLocks noEditPoints="1"/>
            </p:cNvSpPr>
            <p:nvPr/>
          </p:nvSpPr>
          <p:spPr bwMode="auto">
            <a:xfrm>
              <a:off x="3021" y="1008"/>
              <a:ext cx="113" cy="175"/>
            </a:xfrm>
            <a:custGeom>
              <a:avLst/>
              <a:gdLst/>
              <a:ahLst/>
              <a:cxnLst>
                <a:cxn ang="0">
                  <a:pos x="919" y="1474"/>
                </a:cxn>
                <a:cxn ang="0">
                  <a:pos x="899" y="1446"/>
                </a:cxn>
                <a:cxn ang="0">
                  <a:pos x="909" y="1435"/>
                </a:cxn>
                <a:cxn ang="0">
                  <a:pos x="917" y="1424"/>
                </a:cxn>
                <a:cxn ang="0">
                  <a:pos x="926" y="1413"/>
                </a:cxn>
                <a:cxn ang="0">
                  <a:pos x="935" y="1403"/>
                </a:cxn>
                <a:cxn ang="0">
                  <a:pos x="931" y="1420"/>
                </a:cxn>
                <a:cxn ang="0">
                  <a:pos x="927" y="1438"/>
                </a:cxn>
                <a:cxn ang="0">
                  <a:pos x="924" y="1456"/>
                </a:cxn>
                <a:cxn ang="0">
                  <a:pos x="919" y="1474"/>
                </a:cxn>
                <a:cxn ang="0">
                  <a:pos x="489" y="852"/>
                </a:cxn>
                <a:cxn ang="0">
                  <a:pos x="0" y="147"/>
                </a:cxn>
                <a:cxn ang="0">
                  <a:pos x="21" y="111"/>
                </a:cxn>
                <a:cxn ang="0">
                  <a:pos x="40" y="74"/>
                </a:cxn>
                <a:cxn ang="0">
                  <a:pos x="59" y="37"/>
                </a:cxn>
                <a:cxn ang="0">
                  <a:pos x="78" y="0"/>
                </a:cxn>
                <a:cxn ang="0">
                  <a:pos x="181" y="148"/>
                </a:cxn>
                <a:cxn ang="0">
                  <a:pos x="191" y="189"/>
                </a:cxn>
                <a:cxn ang="0">
                  <a:pos x="203" y="228"/>
                </a:cxn>
                <a:cxn ang="0">
                  <a:pos x="217" y="267"/>
                </a:cxn>
                <a:cxn ang="0">
                  <a:pos x="232" y="303"/>
                </a:cxn>
                <a:cxn ang="0">
                  <a:pos x="248" y="338"/>
                </a:cxn>
                <a:cxn ang="0">
                  <a:pos x="267" y="373"/>
                </a:cxn>
                <a:cxn ang="0">
                  <a:pos x="286" y="406"/>
                </a:cxn>
                <a:cxn ang="0">
                  <a:pos x="307" y="437"/>
                </a:cxn>
                <a:cxn ang="0">
                  <a:pos x="330" y="468"/>
                </a:cxn>
                <a:cxn ang="0">
                  <a:pos x="353" y="497"/>
                </a:cxn>
                <a:cxn ang="0">
                  <a:pos x="380" y="526"/>
                </a:cxn>
                <a:cxn ang="0">
                  <a:pos x="407" y="553"/>
                </a:cxn>
                <a:cxn ang="0">
                  <a:pos x="435" y="578"/>
                </a:cxn>
                <a:cxn ang="0">
                  <a:pos x="465" y="604"/>
                </a:cxn>
                <a:cxn ang="0">
                  <a:pos x="496" y="627"/>
                </a:cxn>
                <a:cxn ang="0">
                  <a:pos x="528" y="650"/>
                </a:cxn>
                <a:cxn ang="0">
                  <a:pos x="650" y="825"/>
                </a:cxn>
                <a:cxn ang="0">
                  <a:pos x="610" y="831"/>
                </a:cxn>
                <a:cxn ang="0">
                  <a:pos x="569" y="838"/>
                </a:cxn>
                <a:cxn ang="0">
                  <a:pos x="528" y="845"/>
                </a:cxn>
                <a:cxn ang="0">
                  <a:pos x="489" y="852"/>
                </a:cxn>
              </a:cxnLst>
              <a:rect l="0" t="0" r="r" b="b"/>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1090" name="Freeform 66"/>
            <p:cNvSpPr>
              <a:spLocks/>
            </p:cNvSpPr>
            <p:nvPr/>
          </p:nvSpPr>
          <p:spPr bwMode="auto">
            <a:xfrm>
              <a:off x="3027" y="998"/>
              <a:ext cx="83" cy="110"/>
            </a:xfrm>
            <a:custGeom>
              <a:avLst/>
              <a:gdLst/>
              <a:ahLst/>
              <a:cxnLst>
                <a:cxn ang="0">
                  <a:pos x="530" y="917"/>
                </a:cxn>
                <a:cxn ang="0">
                  <a:pos x="0" y="154"/>
                </a:cxn>
                <a:cxn ang="0">
                  <a:pos x="20" y="116"/>
                </a:cxn>
                <a:cxn ang="0">
                  <a:pos x="39" y="78"/>
                </a:cxn>
                <a:cxn ang="0">
                  <a:pos x="57" y="40"/>
                </a:cxn>
                <a:cxn ang="0">
                  <a:pos x="75" y="0"/>
                </a:cxn>
                <a:cxn ang="0">
                  <a:pos x="119" y="63"/>
                </a:cxn>
                <a:cxn ang="0">
                  <a:pos x="121" y="98"/>
                </a:cxn>
                <a:cxn ang="0">
                  <a:pos x="124" y="130"/>
                </a:cxn>
                <a:cxn ang="0">
                  <a:pos x="129" y="164"/>
                </a:cxn>
                <a:cxn ang="0">
                  <a:pos x="135" y="195"/>
                </a:cxn>
                <a:cxn ang="0">
                  <a:pos x="142" y="226"/>
                </a:cxn>
                <a:cxn ang="0">
                  <a:pos x="149" y="256"/>
                </a:cxn>
                <a:cxn ang="0">
                  <a:pos x="157" y="286"/>
                </a:cxn>
                <a:cxn ang="0">
                  <a:pos x="166" y="314"/>
                </a:cxn>
                <a:cxn ang="0">
                  <a:pos x="177" y="343"/>
                </a:cxn>
                <a:cxn ang="0">
                  <a:pos x="188" y="371"/>
                </a:cxn>
                <a:cxn ang="0">
                  <a:pos x="200" y="398"/>
                </a:cxn>
                <a:cxn ang="0">
                  <a:pos x="212" y="423"/>
                </a:cxn>
                <a:cxn ang="0">
                  <a:pos x="225" y="449"/>
                </a:cxn>
                <a:cxn ang="0">
                  <a:pos x="240" y="474"/>
                </a:cxn>
                <a:cxn ang="0">
                  <a:pos x="255" y="497"/>
                </a:cxn>
                <a:cxn ang="0">
                  <a:pos x="272" y="521"/>
                </a:cxn>
                <a:cxn ang="0">
                  <a:pos x="289" y="544"/>
                </a:cxn>
                <a:cxn ang="0">
                  <a:pos x="306" y="566"/>
                </a:cxn>
                <a:cxn ang="0">
                  <a:pos x="325" y="588"/>
                </a:cxn>
                <a:cxn ang="0">
                  <a:pos x="343" y="609"/>
                </a:cxn>
                <a:cxn ang="0">
                  <a:pos x="364" y="628"/>
                </a:cxn>
                <a:cxn ang="0">
                  <a:pos x="385" y="648"/>
                </a:cxn>
                <a:cxn ang="0">
                  <a:pos x="407" y="667"/>
                </a:cxn>
                <a:cxn ang="0">
                  <a:pos x="429" y="685"/>
                </a:cxn>
                <a:cxn ang="0">
                  <a:pos x="452" y="703"/>
                </a:cxn>
                <a:cxn ang="0">
                  <a:pos x="477" y="720"/>
                </a:cxn>
                <a:cxn ang="0">
                  <a:pos x="501" y="736"/>
                </a:cxn>
                <a:cxn ang="0">
                  <a:pos x="527" y="753"/>
                </a:cxn>
                <a:cxn ang="0">
                  <a:pos x="553" y="768"/>
                </a:cxn>
                <a:cxn ang="0">
                  <a:pos x="580" y="783"/>
                </a:cxn>
                <a:cxn ang="0">
                  <a:pos x="608" y="797"/>
                </a:cxn>
                <a:cxn ang="0">
                  <a:pos x="636" y="811"/>
                </a:cxn>
                <a:cxn ang="0">
                  <a:pos x="693" y="894"/>
                </a:cxn>
                <a:cxn ang="0">
                  <a:pos x="653" y="899"/>
                </a:cxn>
                <a:cxn ang="0">
                  <a:pos x="611" y="904"/>
                </a:cxn>
                <a:cxn ang="0">
                  <a:pos x="571" y="910"/>
                </a:cxn>
                <a:cxn ang="0">
                  <a:pos x="530" y="917"/>
                </a:cxn>
              </a:cxnLst>
              <a:rect l="0" t="0" r="r" b="b"/>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1091" name="Freeform 67"/>
            <p:cNvSpPr>
              <a:spLocks noEditPoints="1"/>
            </p:cNvSpPr>
            <p:nvPr/>
          </p:nvSpPr>
          <p:spPr bwMode="auto">
            <a:xfrm>
              <a:off x="3030" y="988"/>
              <a:ext cx="90" cy="118"/>
            </a:xfrm>
            <a:custGeom>
              <a:avLst/>
              <a:gdLst/>
              <a:ahLst/>
              <a:cxnLst>
                <a:cxn ang="0">
                  <a:pos x="572" y="985"/>
                </a:cxn>
                <a:cxn ang="0">
                  <a:pos x="450" y="810"/>
                </a:cxn>
                <a:cxn ang="0">
                  <a:pos x="481" y="829"/>
                </a:cxn>
                <a:cxn ang="0">
                  <a:pos x="512" y="847"/>
                </a:cxn>
                <a:cxn ang="0">
                  <a:pos x="544" y="865"/>
                </a:cxn>
                <a:cxn ang="0">
                  <a:pos x="578" y="882"/>
                </a:cxn>
                <a:cxn ang="0">
                  <a:pos x="613" y="898"/>
                </a:cxn>
                <a:cxn ang="0">
                  <a:pos x="648" y="914"/>
                </a:cxn>
                <a:cxn ang="0">
                  <a:pos x="685" y="927"/>
                </a:cxn>
                <a:cxn ang="0">
                  <a:pos x="722" y="941"/>
                </a:cxn>
                <a:cxn ang="0">
                  <a:pos x="739" y="967"/>
                </a:cxn>
                <a:cxn ang="0">
                  <a:pos x="697" y="970"/>
                </a:cxn>
                <a:cxn ang="0">
                  <a:pos x="654" y="975"/>
                </a:cxn>
                <a:cxn ang="0">
                  <a:pos x="614" y="980"/>
                </a:cxn>
                <a:cxn ang="0">
                  <a:pos x="572" y="985"/>
                </a:cxn>
                <a:cxn ang="0">
                  <a:pos x="103" y="308"/>
                </a:cxn>
                <a:cxn ang="0">
                  <a:pos x="0" y="160"/>
                </a:cxn>
                <a:cxn ang="0">
                  <a:pos x="18" y="121"/>
                </a:cxn>
                <a:cxn ang="0">
                  <a:pos x="36" y="81"/>
                </a:cxn>
                <a:cxn ang="0">
                  <a:pos x="53" y="41"/>
                </a:cxn>
                <a:cxn ang="0">
                  <a:pos x="69" y="0"/>
                </a:cxn>
                <a:cxn ang="0">
                  <a:pos x="77" y="10"/>
                </a:cxn>
                <a:cxn ang="0">
                  <a:pos x="76" y="51"/>
                </a:cxn>
                <a:cxn ang="0">
                  <a:pos x="76" y="90"/>
                </a:cxn>
                <a:cxn ang="0">
                  <a:pos x="78" y="130"/>
                </a:cxn>
                <a:cxn ang="0">
                  <a:pos x="81" y="167"/>
                </a:cxn>
                <a:cxn ang="0">
                  <a:pos x="85" y="204"/>
                </a:cxn>
                <a:cxn ang="0">
                  <a:pos x="90" y="240"/>
                </a:cxn>
                <a:cxn ang="0">
                  <a:pos x="96" y="275"/>
                </a:cxn>
                <a:cxn ang="0">
                  <a:pos x="103" y="308"/>
                </a:cxn>
              </a:cxnLst>
              <a:rect l="0" t="0" r="r" b="b"/>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1092" name="Freeform 68"/>
            <p:cNvSpPr>
              <a:spLocks noEditPoints="1"/>
            </p:cNvSpPr>
            <p:nvPr/>
          </p:nvSpPr>
          <p:spPr bwMode="auto">
            <a:xfrm>
              <a:off x="3034" y="986"/>
              <a:ext cx="92" cy="118"/>
            </a:xfrm>
            <a:custGeom>
              <a:avLst/>
              <a:gdLst/>
              <a:ahLst/>
              <a:cxnLst>
                <a:cxn ang="0">
                  <a:pos x="618" y="999"/>
                </a:cxn>
                <a:cxn ang="0">
                  <a:pos x="561" y="916"/>
                </a:cxn>
                <a:cxn ang="0">
                  <a:pos x="584" y="925"/>
                </a:cxn>
                <a:cxn ang="0">
                  <a:pos x="607" y="935"/>
                </a:cxn>
                <a:cxn ang="0">
                  <a:pos x="630" y="945"/>
                </a:cxn>
                <a:cxn ang="0">
                  <a:pos x="654" y="954"/>
                </a:cxn>
                <a:cxn ang="0">
                  <a:pos x="679" y="963"/>
                </a:cxn>
                <a:cxn ang="0">
                  <a:pos x="704" y="971"/>
                </a:cxn>
                <a:cxn ang="0">
                  <a:pos x="730" y="979"/>
                </a:cxn>
                <a:cxn ang="0">
                  <a:pos x="755" y="987"/>
                </a:cxn>
                <a:cxn ang="0">
                  <a:pos x="721" y="990"/>
                </a:cxn>
                <a:cxn ang="0">
                  <a:pos x="687" y="992"/>
                </a:cxn>
                <a:cxn ang="0">
                  <a:pos x="653" y="996"/>
                </a:cxn>
                <a:cxn ang="0">
                  <a:pos x="618" y="999"/>
                </a:cxn>
                <a:cxn ang="0">
                  <a:pos x="44" y="168"/>
                </a:cxn>
                <a:cxn ang="0">
                  <a:pos x="0" y="105"/>
                </a:cxn>
                <a:cxn ang="0">
                  <a:pos x="10" y="80"/>
                </a:cxn>
                <a:cxn ang="0">
                  <a:pos x="22" y="53"/>
                </a:cxn>
                <a:cxn ang="0">
                  <a:pos x="32" y="26"/>
                </a:cxn>
                <a:cxn ang="0">
                  <a:pos x="42" y="0"/>
                </a:cxn>
                <a:cxn ang="0">
                  <a:pos x="40" y="44"/>
                </a:cxn>
                <a:cxn ang="0">
                  <a:pos x="40" y="87"/>
                </a:cxn>
                <a:cxn ang="0">
                  <a:pos x="41" y="127"/>
                </a:cxn>
                <a:cxn ang="0">
                  <a:pos x="44" y="168"/>
                </a:cxn>
              </a:cxnLst>
              <a:rect l="0" t="0" r="r" b="b"/>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1093" name="Freeform 69"/>
            <p:cNvSpPr>
              <a:spLocks noEditPoints="1"/>
            </p:cNvSpPr>
            <p:nvPr/>
          </p:nvSpPr>
          <p:spPr bwMode="auto">
            <a:xfrm>
              <a:off x="3038" y="986"/>
              <a:ext cx="88" cy="118"/>
            </a:xfrm>
            <a:custGeom>
              <a:avLst/>
              <a:gdLst/>
              <a:ahLst/>
              <a:cxnLst>
                <a:cxn ang="0">
                  <a:pos x="670" y="991"/>
                </a:cxn>
                <a:cxn ang="0">
                  <a:pos x="653" y="965"/>
                </a:cxn>
                <a:cxn ang="0">
                  <a:pos x="670" y="971"/>
                </a:cxn>
                <a:cxn ang="0">
                  <a:pos x="688" y="977"/>
                </a:cxn>
                <a:cxn ang="0">
                  <a:pos x="705" y="982"/>
                </a:cxn>
                <a:cxn ang="0">
                  <a:pos x="722" y="987"/>
                </a:cxn>
                <a:cxn ang="0">
                  <a:pos x="710" y="989"/>
                </a:cxn>
                <a:cxn ang="0">
                  <a:pos x="697" y="989"/>
                </a:cxn>
                <a:cxn ang="0">
                  <a:pos x="684" y="990"/>
                </a:cxn>
                <a:cxn ang="0">
                  <a:pos x="670" y="991"/>
                </a:cxn>
                <a:cxn ang="0">
                  <a:pos x="8" y="34"/>
                </a:cxn>
                <a:cxn ang="0">
                  <a:pos x="0" y="24"/>
                </a:cxn>
                <a:cxn ang="0">
                  <a:pos x="9" y="0"/>
                </a:cxn>
                <a:cxn ang="0">
                  <a:pos x="8" y="9"/>
                </a:cxn>
                <a:cxn ang="0">
                  <a:pos x="8" y="17"/>
                </a:cxn>
                <a:cxn ang="0">
                  <a:pos x="8" y="26"/>
                </a:cxn>
                <a:cxn ang="0">
                  <a:pos x="8" y="34"/>
                </a:cxn>
              </a:cxnLst>
              <a:rect l="0" t="0" r="r" b="b"/>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1094" name="Freeform 70"/>
            <p:cNvSpPr>
              <a:spLocks noEditPoints="1"/>
            </p:cNvSpPr>
            <p:nvPr/>
          </p:nvSpPr>
          <p:spPr bwMode="auto">
            <a:xfrm>
              <a:off x="2750" y="951"/>
              <a:ext cx="390" cy="404"/>
            </a:xfrm>
            <a:custGeom>
              <a:avLst/>
              <a:gdLst/>
              <a:ahLst/>
              <a:cxnLst>
                <a:cxn ang="0">
                  <a:pos x="2019" y="1044"/>
                </a:cxn>
                <a:cxn ang="0">
                  <a:pos x="1490" y="1336"/>
                </a:cxn>
                <a:cxn ang="0">
                  <a:pos x="2128" y="726"/>
                </a:cxn>
                <a:cxn ang="0">
                  <a:pos x="2898" y="1248"/>
                </a:cxn>
                <a:cxn ang="0">
                  <a:pos x="2585" y="1021"/>
                </a:cxn>
                <a:cxn ang="0">
                  <a:pos x="2399" y="688"/>
                </a:cxn>
                <a:cxn ang="0">
                  <a:pos x="2470" y="315"/>
                </a:cxn>
                <a:cxn ang="0">
                  <a:pos x="2522" y="702"/>
                </a:cxn>
                <a:cxn ang="0">
                  <a:pos x="2698" y="979"/>
                </a:cxn>
                <a:cxn ang="0">
                  <a:pos x="3002" y="1171"/>
                </a:cxn>
                <a:cxn ang="0">
                  <a:pos x="2177" y="1466"/>
                </a:cxn>
                <a:cxn ang="0">
                  <a:pos x="3097" y="1221"/>
                </a:cxn>
                <a:cxn ang="0">
                  <a:pos x="2290" y="1534"/>
                </a:cxn>
                <a:cxn ang="0">
                  <a:pos x="3190" y="1969"/>
                </a:cxn>
                <a:cxn ang="0">
                  <a:pos x="2734" y="2343"/>
                </a:cxn>
                <a:cxn ang="0">
                  <a:pos x="2266" y="2391"/>
                </a:cxn>
                <a:cxn ang="0">
                  <a:pos x="1815" y="2106"/>
                </a:cxn>
                <a:cxn ang="0">
                  <a:pos x="2004" y="2128"/>
                </a:cxn>
                <a:cxn ang="0">
                  <a:pos x="2400" y="2300"/>
                </a:cxn>
                <a:cxn ang="0">
                  <a:pos x="2797" y="2180"/>
                </a:cxn>
                <a:cxn ang="0">
                  <a:pos x="1191" y="2834"/>
                </a:cxn>
                <a:cxn ang="0">
                  <a:pos x="1592" y="3045"/>
                </a:cxn>
                <a:cxn ang="0">
                  <a:pos x="1966" y="3103"/>
                </a:cxn>
                <a:cxn ang="0">
                  <a:pos x="2313" y="3025"/>
                </a:cxn>
                <a:cxn ang="0">
                  <a:pos x="2858" y="2557"/>
                </a:cxn>
                <a:cxn ang="0">
                  <a:pos x="3238" y="1933"/>
                </a:cxn>
                <a:cxn ang="0">
                  <a:pos x="2885" y="2710"/>
                </a:cxn>
                <a:cxn ang="0">
                  <a:pos x="2298" y="3150"/>
                </a:cxn>
                <a:cxn ang="0">
                  <a:pos x="1915" y="3214"/>
                </a:cxn>
                <a:cxn ang="0">
                  <a:pos x="1500" y="3130"/>
                </a:cxn>
                <a:cxn ang="0">
                  <a:pos x="414" y="3295"/>
                </a:cxn>
                <a:cxn ang="0">
                  <a:pos x="420" y="2985"/>
                </a:cxn>
                <a:cxn ang="0">
                  <a:pos x="659" y="2720"/>
                </a:cxn>
                <a:cxn ang="0">
                  <a:pos x="1002" y="2698"/>
                </a:cxn>
                <a:cxn ang="0">
                  <a:pos x="957" y="2800"/>
                </a:cxn>
                <a:cxn ang="0">
                  <a:pos x="715" y="2816"/>
                </a:cxn>
                <a:cxn ang="0">
                  <a:pos x="519" y="3036"/>
                </a:cxn>
                <a:cxn ang="0">
                  <a:pos x="335" y="3374"/>
                </a:cxn>
                <a:cxn ang="0">
                  <a:pos x="133" y="2547"/>
                </a:cxn>
                <a:cxn ang="0">
                  <a:pos x="127" y="2834"/>
                </a:cxn>
                <a:cxn ang="0">
                  <a:pos x="272" y="3130"/>
                </a:cxn>
                <a:cxn ang="0">
                  <a:pos x="133" y="3125"/>
                </a:cxn>
                <a:cxn ang="0">
                  <a:pos x="4" y="2785"/>
                </a:cxn>
                <a:cxn ang="0">
                  <a:pos x="51" y="2443"/>
                </a:cxn>
                <a:cxn ang="0">
                  <a:pos x="434" y="1911"/>
                </a:cxn>
                <a:cxn ang="0">
                  <a:pos x="382" y="2174"/>
                </a:cxn>
                <a:cxn ang="0">
                  <a:pos x="276" y="2132"/>
                </a:cxn>
                <a:cxn ang="0">
                  <a:pos x="330" y="1957"/>
                </a:cxn>
                <a:cxn ang="0">
                  <a:pos x="1235" y="179"/>
                </a:cxn>
                <a:cxn ang="0">
                  <a:pos x="598" y="497"/>
                </a:cxn>
                <a:cxn ang="0">
                  <a:pos x="329" y="954"/>
                </a:cxn>
                <a:cxn ang="0">
                  <a:pos x="303" y="1373"/>
                </a:cxn>
                <a:cxn ang="0">
                  <a:pos x="198" y="1434"/>
                </a:cxn>
                <a:cxn ang="0">
                  <a:pos x="215" y="948"/>
                </a:cxn>
                <a:cxn ang="0">
                  <a:pos x="493" y="443"/>
                </a:cxn>
                <a:cxn ang="0">
                  <a:pos x="1166" y="81"/>
                </a:cxn>
                <a:cxn ang="0">
                  <a:pos x="1254" y="1380"/>
                </a:cxn>
                <a:cxn ang="0">
                  <a:pos x="1053" y="910"/>
                </a:cxn>
                <a:cxn ang="0">
                  <a:pos x="1158" y="467"/>
                </a:cxn>
                <a:cxn ang="0">
                  <a:pos x="1573" y="82"/>
                </a:cxn>
                <a:cxn ang="0">
                  <a:pos x="1388" y="364"/>
                </a:cxn>
                <a:cxn ang="0">
                  <a:pos x="1172" y="724"/>
                </a:cxn>
                <a:cxn ang="0">
                  <a:pos x="1228" y="1117"/>
                </a:cxn>
              </a:cxnLst>
              <a:rect l="0" t="0" r="r" b="b"/>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pic>
        <p:nvPicPr>
          <p:cNvPr id="1030" name="Picture 72" descr="Logo Preparacion y presentacion de serie evangelistica"/>
          <p:cNvPicPr>
            <a:picLocks noChangeAspect="1" noChangeArrowheads="1"/>
          </p:cNvPicPr>
          <p:nvPr/>
        </p:nvPicPr>
        <p:blipFill>
          <a:blip r:embed="rId14"/>
          <a:srcRect/>
          <a:stretch>
            <a:fillRect/>
          </a:stretch>
        </p:blipFill>
        <p:spPr bwMode="auto">
          <a:xfrm>
            <a:off x="596900" y="3827463"/>
            <a:ext cx="1827213" cy="2463800"/>
          </a:xfrm>
          <a:prstGeom prst="rect">
            <a:avLst/>
          </a:prstGeom>
          <a:noFill/>
          <a:ln w="9525">
            <a:noFill/>
            <a:miter lim="800000"/>
            <a:headEnd/>
            <a:tailEnd/>
          </a:ln>
        </p:spPr>
      </p:pic>
      <p:sp>
        <p:nvSpPr>
          <p:cNvPr id="1097" name="Text Box 73"/>
          <p:cNvSpPr txBox="1">
            <a:spLocks noChangeArrowheads="1"/>
          </p:cNvSpPr>
          <p:nvPr/>
        </p:nvSpPr>
        <p:spPr bwMode="auto">
          <a:xfrm>
            <a:off x="449263" y="1892300"/>
            <a:ext cx="1444625" cy="382588"/>
          </a:xfrm>
          <a:prstGeom prst="rect">
            <a:avLst/>
          </a:prstGeom>
          <a:noFill/>
          <a:ln w="9525">
            <a:noFill/>
            <a:miter lim="800000"/>
            <a:headEnd/>
            <a:tailEnd/>
          </a:ln>
          <a:effectLst/>
        </p:spPr>
        <p:txBody>
          <a:bodyPr>
            <a:prstTxWarp prst="textNoShape">
              <a:avLst/>
            </a:prstTxWarp>
            <a:spAutoFit/>
          </a:bodyPr>
          <a:lstStyle/>
          <a:p>
            <a:pPr algn="r">
              <a:lnSpc>
                <a:spcPct val="30000"/>
              </a:lnSpc>
              <a:spcBef>
                <a:spcPct val="50000"/>
              </a:spcBef>
            </a:pPr>
            <a:r>
              <a:rPr lang="es-ES" sz="1000">
                <a:solidFill>
                  <a:srgbClr val="CD313C"/>
                </a:solidFill>
                <a:latin typeface="EngraversGothic BT" charset="0"/>
              </a:rPr>
              <a:t>PREDICANDO</a:t>
            </a:r>
          </a:p>
          <a:p>
            <a:pPr algn="r">
              <a:lnSpc>
                <a:spcPct val="30000"/>
              </a:lnSpc>
              <a:spcBef>
                <a:spcPct val="50000"/>
              </a:spcBef>
            </a:pPr>
            <a:r>
              <a:rPr lang="es-ES" sz="1000">
                <a:solidFill>
                  <a:srgbClr val="CD313C"/>
                </a:solidFill>
                <a:latin typeface="EngraversGothic BT" charset="0"/>
              </a:rPr>
              <a:t>CON EL PODER</a:t>
            </a:r>
          </a:p>
          <a:p>
            <a:pPr algn="r">
              <a:lnSpc>
                <a:spcPct val="30000"/>
              </a:lnSpc>
              <a:spcBef>
                <a:spcPct val="50000"/>
              </a:spcBef>
            </a:pPr>
            <a:r>
              <a:rPr lang="es-ES" sz="1000">
                <a:solidFill>
                  <a:srgbClr val="CD313C"/>
                </a:solidFill>
                <a:latin typeface="EngraversGothic BT" charset="0"/>
              </a:rPr>
              <a:t>DEL ESPÍRITU SANTO</a:t>
            </a:r>
          </a:p>
        </p:txBody>
      </p:sp>
      <p:sp>
        <p:nvSpPr>
          <p:cNvPr id="2" name="Rectangle 2"/>
          <p:cNvSpPr>
            <a:spLocks noGrp="1" noChangeArrowheads="1"/>
          </p:cNvSpPr>
          <p:nvPr>
            <p:ph type="title"/>
          </p:nvPr>
        </p:nvSpPr>
        <p:spPr bwMode="auto">
          <a:xfrm>
            <a:off x="2190750" y="465138"/>
            <a:ext cx="6670675" cy="1143000"/>
          </a:xfrm>
          <a:prstGeom prst="rect">
            <a:avLst/>
          </a:prstGeom>
          <a:noFill/>
          <a:ln w="9525">
            <a:noFill/>
            <a:miter lim="800000"/>
            <a:headEnd/>
            <a:tailEnd/>
          </a:ln>
          <a:effectLst>
            <a:outerShdw dist="28398" dir="6993903" algn="ctr" rotWithShape="0">
              <a:schemeClr val="tx1"/>
            </a:outerShdw>
          </a:effec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33" name="Rectangle 3"/>
          <p:cNvSpPr>
            <a:spLocks noGrp="1" noChangeArrowheads="1"/>
          </p:cNvSpPr>
          <p:nvPr>
            <p:ph type="body" idx="1"/>
          </p:nvPr>
        </p:nvSpPr>
        <p:spPr bwMode="auto">
          <a:xfrm>
            <a:off x="2273300" y="1963738"/>
            <a:ext cx="6413500" cy="4397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s-MX"/>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s-MX"/>
          </a:p>
        </p:txBody>
      </p:sp>
      <p:sp>
        <p:nvSpPr>
          <p:cNvPr id="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E6FBA41-CF55-DF4B-AC83-9C1F9441C058}" type="slidenum">
              <a:rPr lang="es-ES"/>
              <a:pPr/>
              <a:t>‹Nr.›</a:t>
            </a:fld>
            <a:endParaRPr lang="es-ES"/>
          </a:p>
        </p:txBody>
      </p:sp>
      <p:sp>
        <p:nvSpPr>
          <p:cNvPr id="1099" name="Text Box 75"/>
          <p:cNvSpPr txBox="1">
            <a:spLocks noChangeArrowheads="1"/>
          </p:cNvSpPr>
          <p:nvPr/>
        </p:nvSpPr>
        <p:spPr bwMode="auto">
          <a:xfrm>
            <a:off x="407988" y="2390775"/>
            <a:ext cx="1528762" cy="1127125"/>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s-ES" sz="1700">
                <a:solidFill>
                  <a:srgbClr val="0066FF"/>
                </a:solidFill>
                <a:latin typeface="Humanst521 BT" charset="0"/>
              </a:rPr>
              <a:t>Preparación</a:t>
            </a:r>
            <a:br>
              <a:rPr lang="es-ES" sz="1700">
                <a:solidFill>
                  <a:srgbClr val="0066FF"/>
                </a:solidFill>
                <a:latin typeface="Humanst521 BT" charset="0"/>
              </a:rPr>
            </a:br>
            <a:r>
              <a:rPr lang="es-ES" sz="1700">
                <a:solidFill>
                  <a:srgbClr val="0066FF"/>
                </a:solidFill>
                <a:latin typeface="Humanst521 BT" charset="0"/>
              </a:rPr>
              <a:t>y presentación</a:t>
            </a:r>
            <a:br>
              <a:rPr lang="es-ES" sz="1700">
                <a:solidFill>
                  <a:srgbClr val="0066FF"/>
                </a:solidFill>
                <a:latin typeface="Humanst521 BT" charset="0"/>
              </a:rPr>
            </a:br>
            <a:r>
              <a:rPr lang="es-ES" sz="1700">
                <a:solidFill>
                  <a:srgbClr val="0066FF"/>
                </a:solidFill>
                <a:latin typeface="Humanst521 BT" charset="0"/>
              </a:rPr>
              <a:t>de una Serie de</a:t>
            </a:r>
            <a:br>
              <a:rPr lang="es-ES" sz="1700">
                <a:solidFill>
                  <a:srgbClr val="0066FF"/>
                </a:solidFill>
                <a:latin typeface="Humanst521 BT" charset="0"/>
              </a:rPr>
            </a:br>
            <a:r>
              <a:rPr lang="es-ES" sz="1700">
                <a:solidFill>
                  <a:srgbClr val="0066FF"/>
                </a:solidFill>
                <a:latin typeface="Humanst521 BT" charset="0"/>
              </a:rPr>
              <a:t>Evangelismo</a:t>
            </a:r>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rtl="0" eaLnBrk="0" fontAlgn="base" hangingPunct="0">
        <a:lnSpc>
          <a:spcPct val="70000"/>
        </a:lnSpc>
        <a:spcBef>
          <a:spcPct val="0"/>
        </a:spcBef>
        <a:spcAft>
          <a:spcPct val="0"/>
        </a:spcAft>
        <a:defRPr sz="6600">
          <a:solidFill>
            <a:srgbClr val="0066FF"/>
          </a:solidFill>
          <a:latin typeface="+mj-lt"/>
          <a:ea typeface="+mj-ea"/>
          <a:cs typeface="+mj-cs"/>
        </a:defRPr>
      </a:lvl1pPr>
      <a:lvl2pPr algn="l" rtl="0" eaLnBrk="0" fontAlgn="base" hangingPunct="0">
        <a:lnSpc>
          <a:spcPct val="70000"/>
        </a:lnSpc>
        <a:spcBef>
          <a:spcPct val="0"/>
        </a:spcBef>
        <a:spcAft>
          <a:spcPct val="0"/>
        </a:spcAft>
        <a:defRPr sz="6600">
          <a:solidFill>
            <a:srgbClr val="0066FF"/>
          </a:solidFill>
          <a:latin typeface="Gill Sans MT" pitchFamily="34" charset="0"/>
        </a:defRPr>
      </a:lvl2pPr>
      <a:lvl3pPr algn="l" rtl="0" eaLnBrk="0" fontAlgn="base" hangingPunct="0">
        <a:lnSpc>
          <a:spcPct val="70000"/>
        </a:lnSpc>
        <a:spcBef>
          <a:spcPct val="0"/>
        </a:spcBef>
        <a:spcAft>
          <a:spcPct val="0"/>
        </a:spcAft>
        <a:defRPr sz="6600">
          <a:solidFill>
            <a:srgbClr val="0066FF"/>
          </a:solidFill>
          <a:latin typeface="Gill Sans MT" pitchFamily="34" charset="0"/>
        </a:defRPr>
      </a:lvl3pPr>
      <a:lvl4pPr algn="l" rtl="0" eaLnBrk="0" fontAlgn="base" hangingPunct="0">
        <a:lnSpc>
          <a:spcPct val="70000"/>
        </a:lnSpc>
        <a:spcBef>
          <a:spcPct val="0"/>
        </a:spcBef>
        <a:spcAft>
          <a:spcPct val="0"/>
        </a:spcAft>
        <a:defRPr sz="6600">
          <a:solidFill>
            <a:srgbClr val="0066FF"/>
          </a:solidFill>
          <a:latin typeface="Gill Sans MT" pitchFamily="34" charset="0"/>
        </a:defRPr>
      </a:lvl4pPr>
      <a:lvl5pPr algn="l" rtl="0" eaLnBrk="0" fontAlgn="base" hangingPunct="0">
        <a:lnSpc>
          <a:spcPct val="70000"/>
        </a:lnSpc>
        <a:spcBef>
          <a:spcPct val="0"/>
        </a:spcBef>
        <a:spcAft>
          <a:spcPct val="0"/>
        </a:spcAft>
        <a:defRPr sz="6600">
          <a:solidFill>
            <a:srgbClr val="0066FF"/>
          </a:solidFill>
          <a:latin typeface="Gill Sans MT" pitchFamily="34" charset="0"/>
        </a:defRPr>
      </a:lvl5pPr>
      <a:lvl6pPr marL="457200" algn="l" rtl="0" fontAlgn="base">
        <a:lnSpc>
          <a:spcPct val="70000"/>
        </a:lnSpc>
        <a:spcBef>
          <a:spcPct val="0"/>
        </a:spcBef>
        <a:spcAft>
          <a:spcPct val="0"/>
        </a:spcAft>
        <a:defRPr sz="6600">
          <a:solidFill>
            <a:srgbClr val="0066FF"/>
          </a:solidFill>
          <a:latin typeface="Gill Sans MT" pitchFamily="34" charset="0"/>
        </a:defRPr>
      </a:lvl6pPr>
      <a:lvl7pPr marL="914400" algn="l" rtl="0" fontAlgn="base">
        <a:lnSpc>
          <a:spcPct val="70000"/>
        </a:lnSpc>
        <a:spcBef>
          <a:spcPct val="0"/>
        </a:spcBef>
        <a:spcAft>
          <a:spcPct val="0"/>
        </a:spcAft>
        <a:defRPr sz="6600">
          <a:solidFill>
            <a:srgbClr val="0066FF"/>
          </a:solidFill>
          <a:latin typeface="Gill Sans MT" pitchFamily="34" charset="0"/>
        </a:defRPr>
      </a:lvl7pPr>
      <a:lvl8pPr marL="1371600" algn="l" rtl="0" fontAlgn="base">
        <a:lnSpc>
          <a:spcPct val="70000"/>
        </a:lnSpc>
        <a:spcBef>
          <a:spcPct val="0"/>
        </a:spcBef>
        <a:spcAft>
          <a:spcPct val="0"/>
        </a:spcAft>
        <a:defRPr sz="6600">
          <a:solidFill>
            <a:srgbClr val="0066FF"/>
          </a:solidFill>
          <a:latin typeface="Gill Sans MT" pitchFamily="34" charset="0"/>
        </a:defRPr>
      </a:lvl8pPr>
      <a:lvl9pPr marL="1828800" algn="l" rtl="0" fontAlgn="base">
        <a:lnSpc>
          <a:spcPct val="70000"/>
        </a:lnSpc>
        <a:spcBef>
          <a:spcPct val="0"/>
        </a:spcBef>
        <a:spcAft>
          <a:spcPct val="0"/>
        </a:spcAft>
        <a:defRPr sz="6600">
          <a:solidFill>
            <a:srgbClr val="0066FF"/>
          </a:solidFill>
          <a:latin typeface="Gill Sans MT" pitchFamily="34" charset="0"/>
        </a:defRPr>
      </a:lvl9pPr>
    </p:titleStyle>
    <p:bodyStyle>
      <a:lvl1pPr marL="342900" indent="-342900" algn="l" rtl="0" eaLnBrk="0" fontAlgn="base" hangingPunct="0">
        <a:spcBef>
          <a:spcPct val="20000"/>
        </a:spcBef>
        <a:spcAft>
          <a:spcPct val="0"/>
        </a:spcAft>
        <a:buSzPct val="55000"/>
        <a:buBlip>
          <a:blip r:embed="rId15"/>
        </a:buBlip>
        <a:defRPr sz="2900">
          <a:solidFill>
            <a:schemeClr val="hlink"/>
          </a:solidFill>
          <a:latin typeface="+mn-lt"/>
          <a:ea typeface="+mn-ea"/>
          <a:cs typeface="+mn-cs"/>
        </a:defRPr>
      </a:lvl1pPr>
      <a:lvl2pPr marL="742950" indent="-285750" algn="l" rtl="0" eaLnBrk="0" fontAlgn="base" hangingPunct="0">
        <a:spcBef>
          <a:spcPct val="20000"/>
        </a:spcBef>
        <a:spcAft>
          <a:spcPct val="0"/>
        </a:spcAft>
        <a:buBlip>
          <a:blip r:embed="rId16"/>
        </a:buBlip>
        <a:defRPr sz="2200">
          <a:solidFill>
            <a:schemeClr val="tx1"/>
          </a:solidFill>
          <a:latin typeface="Arial" charset="0"/>
          <a:ea typeface="ＭＳ Ｐゴシック" charset="-128"/>
        </a:defRPr>
      </a:lvl2pPr>
      <a:lvl3pPr marL="1143000" indent="-228600" algn="l" rtl="0" eaLnBrk="0" fontAlgn="base" hangingPunct="0">
        <a:spcBef>
          <a:spcPct val="20000"/>
        </a:spcBef>
        <a:spcAft>
          <a:spcPct val="0"/>
        </a:spcAft>
        <a:buChar char="•"/>
        <a:defRPr sz="1900">
          <a:solidFill>
            <a:schemeClr val="tx1"/>
          </a:solidFill>
          <a:latin typeface="Arial" charset="0"/>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charset="-128"/>
        </a:defRPr>
      </a:lvl5pPr>
      <a:lvl6pPr marL="2514600" indent="-228600" algn="l" rtl="0" fontAlgn="base">
        <a:spcBef>
          <a:spcPct val="20000"/>
        </a:spcBef>
        <a:spcAft>
          <a:spcPct val="0"/>
        </a:spcAft>
        <a:buChar char="»"/>
        <a:defRPr>
          <a:solidFill>
            <a:schemeClr val="tx1"/>
          </a:solidFill>
          <a:latin typeface="Arial" charset="0"/>
        </a:defRPr>
      </a:lvl6pPr>
      <a:lvl7pPr marL="2971800" indent="-228600" algn="l" rtl="0" fontAlgn="base">
        <a:spcBef>
          <a:spcPct val="20000"/>
        </a:spcBef>
        <a:spcAft>
          <a:spcPct val="0"/>
        </a:spcAft>
        <a:buChar char="»"/>
        <a:defRPr>
          <a:solidFill>
            <a:schemeClr val="tx1"/>
          </a:solidFill>
          <a:latin typeface="Arial" charset="0"/>
        </a:defRPr>
      </a:lvl7pPr>
      <a:lvl8pPr marL="3429000" indent="-228600" algn="l" rtl="0" fontAlgn="base">
        <a:spcBef>
          <a:spcPct val="20000"/>
        </a:spcBef>
        <a:spcAft>
          <a:spcPct val="0"/>
        </a:spcAft>
        <a:buChar char="»"/>
        <a:defRPr>
          <a:solidFill>
            <a:schemeClr val="tx1"/>
          </a:solidFill>
          <a:latin typeface="Arial" charset="0"/>
        </a:defRPr>
      </a:lvl8pPr>
      <a:lvl9pPr marL="3886200" indent="-228600" algn="l" rtl="0" fontAlgn="base">
        <a:spcBef>
          <a:spcPct val="20000"/>
        </a:spcBef>
        <a:spcAft>
          <a:spcPct val="0"/>
        </a:spcAft>
        <a:buChar char="»"/>
        <a:defRPr>
          <a:solidFill>
            <a:schemeClr val="tx1"/>
          </a:solidFill>
          <a:latin typeface="Arial" charset="0"/>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174.xml"/><Relationship Id="rId4" Type="http://schemas.openxmlformats.org/officeDocument/2006/relationships/slide" Target="slide132.xml"/><Relationship Id="rId10" Type="http://schemas.openxmlformats.org/officeDocument/2006/relationships/slide" Target="slide245.xml"/><Relationship Id="rId5" Type="http://schemas.openxmlformats.org/officeDocument/2006/relationships/slide" Target="slide143.xml"/><Relationship Id="rId7" Type="http://schemas.openxmlformats.org/officeDocument/2006/relationships/slide" Target="slide167.xml"/><Relationship Id="rId1" Type="http://schemas.openxmlformats.org/officeDocument/2006/relationships/slideLayout" Target="../slideLayouts/slideLayout2.xml"/><Relationship Id="rId2" Type="http://schemas.openxmlformats.org/officeDocument/2006/relationships/slide" Target="slide84.xml"/><Relationship Id="rId9" Type="http://schemas.openxmlformats.org/officeDocument/2006/relationships/slide" Target="slide231.xml"/><Relationship Id="rId3" Type="http://schemas.openxmlformats.org/officeDocument/2006/relationships/slide" Target="slide117.xml"/><Relationship Id="rId6" Type="http://schemas.openxmlformats.org/officeDocument/2006/relationships/slide" Target="slide16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2.wmf"/></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s>
</file>

<file path=ppt/slides/_rels/slide117.xml.rels><?xml version="1.0" encoding="UTF-8" standalone="yes"?>
<Relationships xmlns="http://schemas.openxmlformats.org/package/2006/relationships"><Relationship Id="rId8" Type="http://schemas.openxmlformats.org/officeDocument/2006/relationships/image" Target="../media/image21.wmf"/><Relationship Id="rId4" Type="http://schemas.openxmlformats.org/officeDocument/2006/relationships/image" Target="../media/image60.png"/><Relationship Id="rId5" Type="http://schemas.openxmlformats.org/officeDocument/2006/relationships/image" Target="../media/image23.wmf"/><Relationship Id="rId7"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jpeg"/><Relationship Id="rId6" Type="http://schemas.openxmlformats.org/officeDocument/2006/relationships/image" Target="../media/image24.wmf"/></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31.jpeg"/><Relationship Id="rId3" Type="http://schemas.openxmlformats.org/officeDocument/2006/relationships/image" Target="../media/image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image" Target="../media/image22.png"/><Relationship Id="rId5" Type="http://schemas.openxmlformats.org/officeDocument/2006/relationships/image" Target="../media/image23.wmf"/><Relationship Id="rId7"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1.wmf"/><Relationship Id="rId6" Type="http://schemas.openxmlformats.org/officeDocument/2006/relationships/image" Target="../media/image24.wmf"/></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4" Type="http://schemas.openxmlformats.org/officeDocument/2006/relationships/image" Target="../media/image24.wmf"/><Relationship Id="rId1" Type="http://schemas.openxmlformats.org/officeDocument/2006/relationships/slideLayout" Target="../slideLayouts/slideLayout2.xml"/><Relationship Id="rId2" Type="http://schemas.openxmlformats.org/officeDocument/2006/relationships/image" Target="../media/image62.png"/><Relationship Id="rId3" Type="http://schemas.openxmlformats.org/officeDocument/2006/relationships/image" Target="../media/image23.wmf"/><Relationship Id="rId5" Type="http://schemas.openxmlformats.org/officeDocument/2006/relationships/image" Target="../media/image25.wmf"/></Relationships>
</file>

<file path=ppt/slides/_rels/slide131.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63.png"/></Relationships>
</file>

<file path=ppt/slides/_rels/slide132.xml.rels><?xml version="1.0" encoding="UTF-8" standalone="yes"?>
<Relationships xmlns="http://schemas.openxmlformats.org/package/2006/relationships"><Relationship Id="rId8" Type="http://schemas.openxmlformats.org/officeDocument/2006/relationships/image" Target="../media/image21.wmf"/><Relationship Id="rId4" Type="http://schemas.openxmlformats.org/officeDocument/2006/relationships/image" Target="../media/image64.png"/><Relationship Id="rId5" Type="http://schemas.openxmlformats.org/officeDocument/2006/relationships/image" Target="../media/image23.wmf"/><Relationship Id="rId7"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jpeg"/><Relationship Id="rId6" Type="http://schemas.openxmlformats.org/officeDocument/2006/relationships/image" Target="../media/image24.wmf"/></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64.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4" Type="http://schemas.openxmlformats.org/officeDocument/2006/relationships/image" Target="../media/image24.wmf"/><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23.wmf"/><Relationship Id="rId5" Type="http://schemas.openxmlformats.org/officeDocument/2006/relationships/image" Target="../media/image25.wmf"/></Relationships>
</file>

<file path=ppt/slides/_rels/slide143.xml.rels><?xml version="1.0" encoding="UTF-8" standalone="yes"?>
<Relationships xmlns="http://schemas.openxmlformats.org/package/2006/relationships"><Relationship Id="rId4"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jpe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gif"/><Relationship Id="rId3" Type="http://schemas.openxmlformats.org/officeDocument/2006/relationships/image" Target="../media/image29.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s>
</file>

<file path=ppt/slides/_rels/slide161.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jpeg"/><Relationship Id="rId6" Type="http://schemas.openxmlformats.org/officeDocument/2006/relationships/image" Target="../media/image25.wmf"/></Relationships>
</file>

<file path=ppt/slides/_rels/slide1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jpeg"/><Relationship Id="rId6" Type="http://schemas.openxmlformats.org/officeDocument/2006/relationships/image" Target="../media/image25.wmf"/></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s>
</file>

<file path=ppt/slides/_rels/slide174.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jpeg"/><Relationship Id="rId6" Type="http://schemas.openxmlformats.org/officeDocument/2006/relationships/image" Target="../media/image25.wmf"/></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s>
</file>

<file path=ppt/slides/_rels/slide199.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jpeg"/><Relationship Id="rId6" Type="http://schemas.openxmlformats.org/officeDocument/2006/relationships/image" Target="../media/image25.wmf"/></Relationships>
</file>

<file path=ppt/slides/_rels/slide2.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3" Type="http://schemas.openxmlformats.org/officeDocument/2006/relationships/image" Target="../media/image32.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s>
</file>

<file path=ppt/slides/_rels/slide215.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jpeg"/><Relationship Id="rId6" Type="http://schemas.openxmlformats.org/officeDocument/2006/relationships/image" Target="../media/image25.wmf"/></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 Id="rId5" Type="http://schemas.openxmlformats.org/officeDocument/2006/relationships/image" Target="../media/image7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71.png"/></Relationships>
</file>

<file path=ppt/slides/_rels/slide231.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jpeg"/><Relationship Id="rId6" Type="http://schemas.openxmlformats.org/officeDocument/2006/relationships/image" Target="../media/image25.wmf"/></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3" Type="http://schemas.openxmlformats.org/officeDocument/2006/relationships/image" Target="../media/image33.pn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4" Type="http://schemas.openxmlformats.org/officeDocument/2006/relationships/image" Target="../media/image24.wmf"/><Relationship Id="rId1" Type="http://schemas.openxmlformats.org/officeDocument/2006/relationships/slideLayout" Target="../slideLayouts/slideLayout2.xml"/><Relationship Id="rId2" Type="http://schemas.openxmlformats.org/officeDocument/2006/relationships/image" Target="../media/image72.png"/><Relationship Id="rId3" Type="http://schemas.openxmlformats.org/officeDocument/2006/relationships/image" Target="../media/image23.wmf"/><Relationship Id="rId5" Type="http://schemas.openxmlformats.org/officeDocument/2006/relationships/image" Target="../media/image25.wmf"/></Relationships>
</file>

<file path=ppt/slides/_rels/slide245.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1.jpeg"/><Relationship Id="rId6" Type="http://schemas.openxmlformats.org/officeDocument/2006/relationships/image" Target="../media/image25.wmf"/></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image" Target="../media/image17.jpeg"/><Relationship Id="rId3" Type="http://schemas.openxmlformats.org/officeDocument/2006/relationships/image" Target="../media/image2.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3"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image" Target="../media/image24.wmf"/><Relationship Id="rId1" Type="http://schemas.openxmlformats.org/officeDocument/2006/relationships/slideLayout" Target="../slideLayouts/slideLayout2.xml"/><Relationship Id="rId2" Type="http://schemas.openxmlformats.org/officeDocument/2006/relationships/image" Target="../media/image35.jpeg"/><Relationship Id="rId3" Type="http://schemas.openxmlformats.org/officeDocument/2006/relationships/image" Target="../media/image23.wmf"/><Relationship Id="rId5" Type="http://schemas.openxmlformats.org/officeDocument/2006/relationships/image" Target="../media/image25.wmf"/></Relationships>
</file>

<file path=ppt/slides/_rels/slide29.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eg"/><Relationship Id="rId6" Type="http://schemas.openxmlformats.org/officeDocument/2006/relationships/image" Target="../media/image25.wmf"/></Relationships>
</file>

<file path=ppt/slides/_rels/slide3.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3"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3"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3"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12.png"/><Relationship Id="rId5"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4" Type="http://schemas.openxmlformats.org/officeDocument/2006/relationships/image" Target="../media/image24.wmf"/><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wmf"/><Relationship Id="rId5" Type="http://schemas.openxmlformats.org/officeDocument/2006/relationships/image" Target="../media/image25.wmf"/></Relationships>
</file>

<file path=ppt/slides/_rels/slide55.xml.rels><?xml version="1.0" encoding="UTF-8" standalone="yes"?>
<Relationships xmlns="http://schemas.openxmlformats.org/package/2006/relationships"><Relationship Id="rId8" Type="http://schemas.openxmlformats.org/officeDocument/2006/relationships/image" Target="../media/image21.wmf"/><Relationship Id="rId4" Type="http://schemas.openxmlformats.org/officeDocument/2006/relationships/image" Target="../media/image44.wmf"/><Relationship Id="rId5" Type="http://schemas.openxmlformats.org/officeDocument/2006/relationships/image" Target="../media/image23.wmf"/><Relationship Id="rId7"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eg"/><Relationship Id="rId6" Type="http://schemas.openxmlformats.org/officeDocument/2006/relationships/image" Target="../media/image24.wmf"/></Relationships>
</file>

<file path=ppt/slides/_rels/slide56.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3" Type="http://schemas.openxmlformats.org/officeDocument/2006/relationships/image" Target="../media/image15.gi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s>
</file>

<file path=ppt/slides/_rels/slide74.xml.rels><?xml version="1.0" encoding="UTF-8" standalone="yes"?>
<Relationships xmlns="http://schemas.openxmlformats.org/package/2006/relationships"><Relationship Id="rId4" Type="http://schemas.openxmlformats.org/officeDocument/2006/relationships/image" Target="../media/image23.wmf"/><Relationship Id="rId5" Type="http://schemas.openxmlformats.org/officeDocument/2006/relationships/image" Target="../media/image24.wmf"/><Relationship Id="rId7" Type="http://schemas.openxmlformats.org/officeDocument/2006/relationships/image" Target="../media/image21.wmf"/><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jpeg"/><Relationship Id="rId6" Type="http://schemas.openxmlformats.org/officeDocument/2006/relationships/image" Target="../media/image25.wmf"/></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46.gi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3" Type="http://schemas.openxmlformats.org/officeDocument/2006/relationships/image" Target="../media/image2.w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4"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image" Target="../media/image23.wmf"/><Relationship Id="rId3" Type="http://schemas.openxmlformats.org/officeDocument/2006/relationships/image" Target="../media/image24.wmf"/></Relationships>
</file>

<file path=ppt/slides/_rels/slide84.xml.rels><?xml version="1.0" encoding="UTF-8" standalone="yes"?>
<Relationships xmlns="http://schemas.openxmlformats.org/package/2006/relationships"><Relationship Id="rId8" Type="http://schemas.openxmlformats.org/officeDocument/2006/relationships/image" Target="../media/image21.wmf"/><Relationship Id="rId4" Type="http://schemas.openxmlformats.org/officeDocument/2006/relationships/image" Target="../media/image50.wmf"/><Relationship Id="rId5" Type="http://schemas.openxmlformats.org/officeDocument/2006/relationships/image" Target="../media/image23.wmf"/><Relationship Id="rId7" Type="http://schemas.openxmlformats.org/officeDocument/2006/relationships/image" Target="../media/image25.wmf"/><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jpeg"/><Relationship Id="rId6" Type="http://schemas.openxmlformats.org/officeDocument/2006/relationships/image" Target="../media/image24.wmf"/></Relationships>
</file>

<file path=ppt/slides/_rels/slide8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 Target="slide36.xml"/><Relationship Id="rId5" Type="http://schemas.openxmlformats.org/officeDocument/2006/relationships/slide" Target="slide55.xml"/><Relationship Id="rId7"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slide" Target="slide12.xml"/><Relationship Id="rId3" Type="http://schemas.openxmlformats.org/officeDocument/2006/relationships/slide" Target="slide29.xml"/><Relationship Id="rId6" Type="http://schemas.openxmlformats.org/officeDocument/2006/relationships/slide" Target="slide7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p:txBody>
          <a:bodyPr/>
          <a:lstStyle/>
          <a:p>
            <a:pPr eaLnBrk="1" hangingPunct="1"/>
            <a:r>
              <a:rPr lang="es-ES" sz="5900"/>
              <a:t>Índice de temas (cont.)</a:t>
            </a:r>
          </a:p>
        </p:txBody>
      </p:sp>
      <p:sp>
        <p:nvSpPr>
          <p:cNvPr id="11267" name="Rectangle 3"/>
          <p:cNvSpPr>
            <a:spLocks noGrp="1" noChangeArrowheads="1"/>
          </p:cNvSpPr>
          <p:nvPr>
            <p:ph type="body" idx="1"/>
          </p:nvPr>
        </p:nvSpPr>
        <p:spPr>
          <a:xfrm>
            <a:off x="2273300" y="1963738"/>
            <a:ext cx="6870700" cy="4397375"/>
          </a:xfrm>
        </p:spPr>
        <p:txBody>
          <a:bodyPr/>
          <a:lstStyle/>
          <a:p>
            <a:pPr eaLnBrk="1" hangingPunct="1">
              <a:lnSpc>
                <a:spcPct val="90000"/>
              </a:lnSpc>
            </a:pPr>
            <a:r>
              <a:rPr lang="es-ES">
                <a:hlinkClick r:id="rId2" action="ppaction://hlinksldjump"/>
              </a:rPr>
              <a:t>Propaganda y publicidad</a:t>
            </a:r>
            <a:endParaRPr lang="es-ES"/>
          </a:p>
          <a:p>
            <a:pPr eaLnBrk="1" hangingPunct="1">
              <a:lnSpc>
                <a:spcPct val="90000"/>
              </a:lnSpc>
            </a:pPr>
            <a:r>
              <a:rPr lang="es-ES">
                <a:hlinkClick r:id="rId3" action="ppaction://hlinksldjump"/>
              </a:rPr>
              <a:t>Reavivando la iglesia</a:t>
            </a:r>
            <a:endParaRPr lang="es-ES"/>
          </a:p>
          <a:p>
            <a:pPr eaLnBrk="1" hangingPunct="1">
              <a:lnSpc>
                <a:spcPct val="90000"/>
              </a:lnSpc>
            </a:pPr>
            <a:r>
              <a:rPr lang="es-ES">
                <a:hlinkClick r:id="rId4" action="ppaction://hlinksldjump"/>
              </a:rPr>
              <a:t>La noche de Apertura</a:t>
            </a:r>
            <a:endParaRPr lang="es-ES"/>
          </a:p>
          <a:p>
            <a:pPr eaLnBrk="1" hangingPunct="1">
              <a:lnSpc>
                <a:spcPct val="90000"/>
              </a:lnSpc>
            </a:pPr>
            <a:r>
              <a:rPr lang="es-ES">
                <a:hlinkClick r:id="rId5" action="ppaction://hlinksldjump"/>
              </a:rPr>
              <a:t>La Música Evangelística</a:t>
            </a:r>
            <a:endParaRPr lang="es-ES"/>
          </a:p>
          <a:p>
            <a:pPr eaLnBrk="1" hangingPunct="1">
              <a:lnSpc>
                <a:spcPct val="90000"/>
              </a:lnSpc>
            </a:pPr>
            <a:r>
              <a:rPr lang="es-ES">
                <a:hlinkClick r:id="rId6" action="ppaction://hlinksldjump"/>
              </a:rPr>
              <a:t>Maneras de incrementar la asistencia</a:t>
            </a:r>
            <a:endParaRPr lang="es-ES"/>
          </a:p>
          <a:p>
            <a:pPr eaLnBrk="1" hangingPunct="1">
              <a:lnSpc>
                <a:spcPct val="90000"/>
              </a:lnSpc>
            </a:pPr>
            <a:r>
              <a:rPr lang="es-ES">
                <a:hlinkClick r:id="rId7" action="ppaction://hlinksldjump"/>
              </a:rPr>
              <a:t>Orden de los temas</a:t>
            </a:r>
            <a:endParaRPr lang="es-ES"/>
          </a:p>
          <a:p>
            <a:pPr eaLnBrk="1" hangingPunct="1">
              <a:lnSpc>
                <a:spcPct val="90000"/>
              </a:lnSpc>
            </a:pPr>
            <a:r>
              <a:rPr lang="es-ES">
                <a:hlinkClick r:id="rId8" action="ppaction://hlinksldjump"/>
              </a:rPr>
              <a:t>Predicación Evangelística</a:t>
            </a:r>
            <a:endParaRPr lang="es-ES"/>
          </a:p>
          <a:p>
            <a:pPr eaLnBrk="1" hangingPunct="1">
              <a:lnSpc>
                <a:spcPct val="90000"/>
              </a:lnSpc>
            </a:pPr>
            <a:r>
              <a:rPr lang="es-ES">
                <a:hlinkClick r:id="rId9" action="ppaction://hlinksldjump"/>
              </a:rPr>
              <a:t>Conservando lo ganado</a:t>
            </a:r>
            <a:endParaRPr lang="es-ES"/>
          </a:p>
          <a:p>
            <a:pPr eaLnBrk="1" hangingPunct="1">
              <a:lnSpc>
                <a:spcPct val="90000"/>
              </a:lnSpc>
            </a:pPr>
            <a:r>
              <a:rPr lang="es-ES">
                <a:hlinkClick r:id="rId10" action="ppaction://hlinksldjump"/>
              </a:rPr>
              <a:t>Seguimiento a los casi persuadidos</a:t>
            </a:r>
            <a:r>
              <a:rPr lang="es-ES"/>
              <a:t>.</a:t>
            </a:r>
          </a:p>
        </p:txBody>
      </p:sp>
    </p:spTree>
  </p:cSld>
  <p:clrMapOvr>
    <a:masterClrMapping/>
  </p:clrMapOvr>
  <p:transition spd="slow">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36195" name="Rectangle 3"/>
          <p:cNvSpPr>
            <a:spLocks noGrp="1" noChangeArrowheads="1"/>
          </p:cNvSpPr>
          <p:nvPr>
            <p:ph type="body" idx="1"/>
          </p:nvPr>
        </p:nvSpPr>
        <p:spPr/>
        <p:txBody>
          <a:bodyPr/>
          <a:lstStyle/>
          <a:p>
            <a:pPr algn="just" eaLnBrk="1" hangingPunct="1"/>
            <a:r>
              <a:rPr lang="es-ES" sz="2500"/>
              <a:t>Periódico:</a:t>
            </a:r>
          </a:p>
          <a:p>
            <a:pPr algn="just" eaLnBrk="1" hangingPunct="1"/>
            <a:r>
              <a:rPr lang="es-ES" sz="2500"/>
              <a:t>Volantes:</a:t>
            </a:r>
          </a:p>
          <a:p>
            <a:pPr algn="just" eaLnBrk="1" hangingPunct="1"/>
            <a:r>
              <a:rPr lang="es-ES" sz="2500"/>
              <a:t>Cuñas radiales:</a:t>
            </a:r>
          </a:p>
          <a:p>
            <a:pPr algn="just" eaLnBrk="1" hangingPunct="1"/>
            <a:r>
              <a:rPr lang="es-ES" sz="2500"/>
              <a:t>Tarjetas postales:</a:t>
            </a:r>
          </a:p>
          <a:p>
            <a:pPr algn="just" eaLnBrk="1" hangingPunct="1"/>
            <a:r>
              <a:rPr lang="es-ES" sz="2500"/>
              <a:t>Afiches:</a:t>
            </a:r>
          </a:p>
          <a:p>
            <a:pPr lvl="1" algn="just" eaLnBrk="1" hangingPunct="1"/>
            <a:r>
              <a:rPr lang="es-ES" sz="1900"/>
              <a:t>Una cantidad </a:t>
            </a:r>
            <a:r>
              <a:rPr lang="es-ES" sz="1900" b="1"/>
              <a:t>suficiente</a:t>
            </a:r>
            <a:r>
              <a:rPr lang="es-ES" sz="1900"/>
              <a:t> es el factor más importante en la publicidad con afiches. La repetición es el secreto </a:t>
            </a:r>
          </a:p>
          <a:p>
            <a:pPr lvl="1" algn="just" eaLnBrk="1" hangingPunct="1"/>
            <a:r>
              <a:rPr lang="es-ES" sz="1900"/>
              <a:t>El tamaño de la ciudad o pueblo determinará el número de afiches</a:t>
            </a:r>
          </a:p>
          <a:p>
            <a:pPr lvl="1" algn="just" eaLnBrk="1" hangingPunct="1"/>
            <a:r>
              <a:rPr lang="es-ES" sz="1900"/>
              <a:t>No espere que unos pocos afiches logren milagros</a:t>
            </a:r>
          </a:p>
        </p:txBody>
      </p:sp>
      <p:sp>
        <p:nvSpPr>
          <p:cNvPr id="103428"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36195">
                                            <p:txEl>
                                              <p:pRg st="4" end="4"/>
                                            </p:txEl>
                                          </p:spTgt>
                                        </p:tgtEl>
                                        <p:attrNameLst>
                                          <p:attrName>style.visibility</p:attrName>
                                        </p:attrNameLst>
                                      </p:cBhvr>
                                      <p:to>
                                        <p:strVal val="visible"/>
                                      </p:to>
                                    </p:set>
                                    <p:animScale>
                                      <p:cBhvr>
                                        <p:cTn id="7" dur="1000" decel="50000" fill="hold">
                                          <p:stCondLst>
                                            <p:cond delay="0"/>
                                          </p:stCondLst>
                                        </p:cTn>
                                        <p:tgtEl>
                                          <p:spTgt spid="13619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6195">
                                            <p:txEl>
                                              <p:pRg st="4" end="4"/>
                                            </p:txEl>
                                          </p:spTgt>
                                        </p:tgtEl>
                                        <p:attrNameLst>
                                          <p:attrName>ppt_x</p:attrName>
                                          <p:attrName>ppt_y</p:attrName>
                                        </p:attrNameLst>
                                      </p:cBhvr>
                                    </p:animMotion>
                                    <p:animEffect transition="in" filter="fade">
                                      <p:cBhvr>
                                        <p:cTn id="9" dur="1000"/>
                                        <p:tgtEl>
                                          <p:spTgt spid="136195">
                                            <p:txEl>
                                              <p:pRg st="4" end="4"/>
                                            </p:txEl>
                                          </p:spTgt>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136195">
                                            <p:txEl>
                                              <p:pRg st="5" end="5"/>
                                            </p:txEl>
                                          </p:spTgt>
                                        </p:tgtEl>
                                        <p:attrNameLst>
                                          <p:attrName>style.visibility</p:attrName>
                                        </p:attrNameLst>
                                      </p:cBhvr>
                                      <p:to>
                                        <p:strVal val="visible"/>
                                      </p:to>
                                    </p:set>
                                    <p:animEffect transition="in" filter="slide(fromBottom)">
                                      <p:cBhvr>
                                        <p:cTn id="13" dur="500"/>
                                        <p:tgtEl>
                                          <p:spTgt spid="136195">
                                            <p:txEl>
                                              <p:pRg st="5" end="5"/>
                                            </p:txEl>
                                          </p:spTgt>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136195">
                                            <p:txEl>
                                              <p:pRg st="6" end="6"/>
                                            </p:txEl>
                                          </p:spTgt>
                                        </p:tgtEl>
                                        <p:attrNameLst>
                                          <p:attrName>style.visibility</p:attrName>
                                        </p:attrNameLst>
                                      </p:cBhvr>
                                      <p:to>
                                        <p:strVal val="visible"/>
                                      </p:to>
                                    </p:set>
                                    <p:animEffect transition="in" filter="slide(fromBottom)">
                                      <p:cBhvr>
                                        <p:cTn id="17" dur="500"/>
                                        <p:tgtEl>
                                          <p:spTgt spid="136195">
                                            <p:txEl>
                                              <p:pRg st="6" end="6"/>
                                            </p:txEl>
                                          </p:spTgt>
                                        </p:tgtEl>
                                      </p:cBhvr>
                                    </p:animEffect>
                                  </p:childTnLst>
                                </p:cTn>
                              </p:par>
                            </p:childTnLst>
                          </p:cTn>
                        </p:par>
                        <p:par>
                          <p:cTn id="18" fill="hold">
                            <p:stCondLst>
                              <p:cond delay="2000"/>
                            </p:stCondLst>
                            <p:childTnLst>
                              <p:par>
                                <p:cTn id="19" presetID="12" presetClass="entr" presetSubtype="4" fill="hold" nodeType="afterEffect">
                                  <p:stCondLst>
                                    <p:cond delay="0"/>
                                  </p:stCondLst>
                                  <p:childTnLst>
                                    <p:set>
                                      <p:cBhvr>
                                        <p:cTn id="20" dur="1" fill="hold">
                                          <p:stCondLst>
                                            <p:cond delay="0"/>
                                          </p:stCondLst>
                                        </p:cTn>
                                        <p:tgtEl>
                                          <p:spTgt spid="136195">
                                            <p:txEl>
                                              <p:pRg st="7" end="7"/>
                                            </p:txEl>
                                          </p:spTgt>
                                        </p:tgtEl>
                                        <p:attrNameLst>
                                          <p:attrName>style.visibility</p:attrName>
                                        </p:attrNameLst>
                                      </p:cBhvr>
                                      <p:to>
                                        <p:strVal val="visible"/>
                                      </p:to>
                                    </p:set>
                                    <p:animEffect transition="in" filter="slide(fromBottom)">
                                      <p:cBhvr>
                                        <p:cTn id="21" dur="500"/>
                                        <p:tgtEl>
                                          <p:spTgt spid="136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Text Box 5"/>
          <p:cNvSpPr txBox="1">
            <a:spLocks noChangeArrowheads="1"/>
          </p:cNvSpPr>
          <p:nvPr/>
        </p:nvSpPr>
        <p:spPr bwMode="auto">
          <a:xfrm>
            <a:off x="2100263" y="82550"/>
            <a:ext cx="57277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 / Medios de hacer propagandas</a:t>
            </a:r>
          </a:p>
        </p:txBody>
      </p:sp>
      <p:pic>
        <p:nvPicPr>
          <p:cNvPr id="104451" name="Picture 4" descr="Evolucion pr treller corregido"/>
          <p:cNvPicPr>
            <a:picLocks noChangeAspect="1" noChangeArrowheads="1"/>
          </p:cNvPicPr>
          <p:nvPr/>
        </p:nvPicPr>
        <p:blipFill>
          <a:blip r:embed="rId2"/>
          <a:srcRect/>
          <a:stretch>
            <a:fillRect/>
          </a:stretch>
        </p:blipFill>
        <p:spPr bwMode="auto">
          <a:xfrm rot="-411097">
            <a:off x="-50800" y="396875"/>
            <a:ext cx="4711700" cy="6089650"/>
          </a:xfrm>
          <a:prstGeom prst="rect">
            <a:avLst/>
          </a:prstGeom>
          <a:noFill/>
          <a:ln w="9525">
            <a:noFill/>
            <a:miter lim="800000"/>
            <a:headEnd/>
            <a:tailEnd/>
          </a:ln>
        </p:spPr>
      </p:pic>
      <p:sp>
        <p:nvSpPr>
          <p:cNvPr id="139266" name="Rectangle 2"/>
          <p:cNvSpPr>
            <a:spLocks noGrp="1" noChangeArrowheads="1"/>
          </p:cNvSpPr>
          <p:nvPr>
            <p:ph type="title"/>
          </p:nvPr>
        </p:nvSpPr>
        <p:spPr>
          <a:xfrm>
            <a:off x="3910013" y="496888"/>
            <a:ext cx="4951412" cy="1143000"/>
          </a:xfrm>
        </p:spPr>
        <p:txBody>
          <a:bodyPr/>
          <a:lstStyle/>
          <a:p>
            <a:pPr algn="r" eaLnBrk="1" hangingPunct="1"/>
            <a:r>
              <a:rPr lang="es-ES" sz="4400"/>
              <a:t>Ideas para colocar afiches en los alrededores</a:t>
            </a:r>
          </a:p>
        </p:txBody>
      </p:sp>
      <p:sp>
        <p:nvSpPr>
          <p:cNvPr id="139267" name="Rectangle 3"/>
          <p:cNvSpPr>
            <a:spLocks noGrp="1" noChangeArrowheads="1"/>
          </p:cNvSpPr>
          <p:nvPr>
            <p:ph type="body" idx="1"/>
          </p:nvPr>
        </p:nvSpPr>
        <p:spPr>
          <a:xfrm>
            <a:off x="5400675" y="1963738"/>
            <a:ext cx="3484563" cy="4397375"/>
          </a:xfrm>
        </p:spPr>
        <p:txBody>
          <a:bodyPr/>
          <a:lstStyle/>
          <a:p>
            <a:pPr eaLnBrk="1" hangingPunct="1">
              <a:buClr>
                <a:schemeClr val="accent2"/>
              </a:buClr>
              <a:buSzPct val="85000"/>
              <a:buFont typeface="BakerSignet BT" pitchFamily="34" charset="0"/>
              <a:buChar char="√"/>
            </a:pPr>
            <a:r>
              <a:rPr lang="es-ES" sz="2100"/>
              <a:t>Preséntese al propietario o administrador del negocio de manera cordial y amigable</a:t>
            </a:r>
          </a:p>
          <a:p>
            <a:pPr eaLnBrk="1" hangingPunct="1">
              <a:buClr>
                <a:schemeClr val="accent2"/>
              </a:buClr>
              <a:buSzPct val="85000"/>
              <a:buFont typeface="BakerSignet BT" pitchFamily="34" charset="0"/>
              <a:buChar char="√"/>
            </a:pPr>
            <a:r>
              <a:rPr lang="es-ES" sz="2100"/>
              <a:t>Háblele de las reuniones e invítelo a asistir.  Déle un volante mientras habla</a:t>
            </a:r>
          </a:p>
          <a:p>
            <a:pPr eaLnBrk="1" hangingPunct="1">
              <a:buClr>
                <a:schemeClr val="accent2"/>
              </a:buClr>
              <a:buSzPct val="85000"/>
              <a:buFont typeface="BakerSignet BT" pitchFamily="34" charset="0"/>
              <a:buChar char="√"/>
            </a:pPr>
            <a:r>
              <a:rPr lang="es-ES" sz="2100"/>
              <a:t>Pregúntele si puede colocar un afiche en la ventana</a:t>
            </a:r>
          </a:p>
          <a:p>
            <a:pPr eaLnBrk="1" hangingPunct="1">
              <a:buClr>
                <a:schemeClr val="accent2"/>
              </a:buClr>
              <a:buSzPct val="85000"/>
              <a:buFont typeface="BakerSignet BT" pitchFamily="34" charset="0"/>
              <a:buChar char="√"/>
            </a:pPr>
            <a:r>
              <a:rPr lang="es-ES" sz="2100"/>
              <a:t>Es mejor no dejar el afiche para que el propietario lo coloque</a:t>
            </a:r>
          </a:p>
          <a:p>
            <a:pPr eaLnBrk="1" hangingPunct="1">
              <a:buClr>
                <a:schemeClr val="accent2"/>
              </a:buClr>
              <a:buSzPct val="85000"/>
              <a:buFont typeface="BakerSignet BT" pitchFamily="34" charset="0"/>
              <a:buChar char="√"/>
            </a:pPr>
            <a:r>
              <a:rPr lang="es-ES" sz="2100"/>
              <a:t>Lleve consigo una buena cantidad de cinta</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39266"/>
                                        </p:tgtEl>
                                        <p:attrNameLst>
                                          <p:attrName>style.visibility</p:attrName>
                                        </p:attrNameLst>
                                      </p:cBhvr>
                                      <p:to>
                                        <p:strVal val="visible"/>
                                      </p:to>
                                    </p:set>
                                    <p:animScale>
                                      <p:cBhvr>
                                        <p:cTn id="7" dur="1000" decel="50000" fill="hold">
                                          <p:stCondLst>
                                            <p:cond delay="0"/>
                                          </p:stCondLst>
                                        </p:cTn>
                                        <p:tgtEl>
                                          <p:spTgt spid="1392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9266"/>
                                        </p:tgtEl>
                                        <p:attrNameLst>
                                          <p:attrName>ppt_x</p:attrName>
                                          <p:attrName>ppt_y</p:attrName>
                                        </p:attrNameLst>
                                      </p:cBhvr>
                                    </p:animMotion>
                                    <p:animEffect transition="in" filter="fade">
                                      <p:cBhvr>
                                        <p:cTn id="9" dur="1000"/>
                                        <p:tgtEl>
                                          <p:spTgt spid="139266"/>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grpId="0" nodeType="clickEffect">
                                  <p:stCondLst>
                                    <p:cond delay="0"/>
                                  </p:stCondLst>
                                  <p:childTnLst>
                                    <p:set>
                                      <p:cBhvr>
                                        <p:cTn id="13" dur="1" fill="hold">
                                          <p:stCondLst>
                                            <p:cond delay="0"/>
                                          </p:stCondLst>
                                        </p:cTn>
                                        <p:tgtEl>
                                          <p:spTgt spid="139267">
                                            <p:txEl>
                                              <p:pRg st="0" end="0"/>
                                            </p:txEl>
                                          </p:spTgt>
                                        </p:tgtEl>
                                        <p:attrNameLst>
                                          <p:attrName>style.visibility</p:attrName>
                                        </p:attrNameLst>
                                      </p:cBhvr>
                                      <p:to>
                                        <p:strVal val="visible"/>
                                      </p:to>
                                    </p:set>
                                    <p:anim calcmode="lin" valueType="num">
                                      <p:cBhvr>
                                        <p:cTn id="14" dur="500" fill="hold"/>
                                        <p:tgtEl>
                                          <p:spTgt spid="139267">
                                            <p:txEl>
                                              <p:pRg st="0" end="0"/>
                                            </p:txEl>
                                          </p:spTgt>
                                        </p:tgtEl>
                                        <p:attrNameLst>
                                          <p:attrName>ppt_w</p:attrName>
                                        </p:attrNameLst>
                                      </p:cBhvr>
                                      <p:tavLst>
                                        <p:tav tm="0">
                                          <p:val>
                                            <p:strVal val="4*#ppt_w"/>
                                          </p:val>
                                        </p:tav>
                                        <p:tav tm="100000">
                                          <p:val>
                                            <p:strVal val="#ppt_w"/>
                                          </p:val>
                                        </p:tav>
                                      </p:tavLst>
                                    </p:anim>
                                    <p:anim calcmode="lin" valueType="num">
                                      <p:cBhvr>
                                        <p:cTn id="15" dur="500" fill="hold"/>
                                        <p:tgtEl>
                                          <p:spTgt spid="13926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39267">
                                            <p:txEl>
                                              <p:pRg st="1" end="1"/>
                                            </p:txEl>
                                          </p:spTgt>
                                        </p:tgtEl>
                                        <p:attrNameLst>
                                          <p:attrName>style.visibility</p:attrName>
                                        </p:attrNameLst>
                                      </p:cBhvr>
                                      <p:to>
                                        <p:strVal val="visible"/>
                                      </p:to>
                                    </p:set>
                                    <p:anim calcmode="lin" valueType="num">
                                      <p:cBhvr>
                                        <p:cTn id="20" dur="500" fill="hold"/>
                                        <p:tgtEl>
                                          <p:spTgt spid="139267">
                                            <p:txEl>
                                              <p:pRg st="1" end="1"/>
                                            </p:txEl>
                                          </p:spTgt>
                                        </p:tgtEl>
                                        <p:attrNameLst>
                                          <p:attrName>ppt_w</p:attrName>
                                        </p:attrNameLst>
                                      </p:cBhvr>
                                      <p:tavLst>
                                        <p:tav tm="0">
                                          <p:val>
                                            <p:strVal val="4*#ppt_w"/>
                                          </p:val>
                                        </p:tav>
                                        <p:tav tm="100000">
                                          <p:val>
                                            <p:strVal val="#ppt_w"/>
                                          </p:val>
                                        </p:tav>
                                      </p:tavLst>
                                    </p:anim>
                                    <p:anim calcmode="lin" valueType="num">
                                      <p:cBhvr>
                                        <p:cTn id="21" dur="500" fill="hold"/>
                                        <p:tgtEl>
                                          <p:spTgt spid="139267">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32" fill="hold" grpId="0" nodeType="clickEffect">
                                  <p:stCondLst>
                                    <p:cond delay="0"/>
                                  </p:stCondLst>
                                  <p:childTnLst>
                                    <p:set>
                                      <p:cBhvr>
                                        <p:cTn id="25" dur="1" fill="hold">
                                          <p:stCondLst>
                                            <p:cond delay="0"/>
                                          </p:stCondLst>
                                        </p:cTn>
                                        <p:tgtEl>
                                          <p:spTgt spid="139267">
                                            <p:txEl>
                                              <p:pRg st="2" end="2"/>
                                            </p:txEl>
                                          </p:spTgt>
                                        </p:tgtEl>
                                        <p:attrNameLst>
                                          <p:attrName>style.visibility</p:attrName>
                                        </p:attrNameLst>
                                      </p:cBhvr>
                                      <p:to>
                                        <p:strVal val="visible"/>
                                      </p:to>
                                    </p:set>
                                    <p:anim calcmode="lin" valueType="num">
                                      <p:cBhvr>
                                        <p:cTn id="26" dur="500" fill="hold"/>
                                        <p:tgtEl>
                                          <p:spTgt spid="139267">
                                            <p:txEl>
                                              <p:pRg st="2" end="2"/>
                                            </p:txEl>
                                          </p:spTgt>
                                        </p:tgtEl>
                                        <p:attrNameLst>
                                          <p:attrName>ppt_w</p:attrName>
                                        </p:attrNameLst>
                                      </p:cBhvr>
                                      <p:tavLst>
                                        <p:tav tm="0">
                                          <p:val>
                                            <p:strVal val="4*#ppt_w"/>
                                          </p:val>
                                        </p:tav>
                                        <p:tav tm="100000">
                                          <p:val>
                                            <p:strVal val="#ppt_w"/>
                                          </p:val>
                                        </p:tav>
                                      </p:tavLst>
                                    </p:anim>
                                    <p:anim calcmode="lin" valueType="num">
                                      <p:cBhvr>
                                        <p:cTn id="27" dur="500" fill="hold"/>
                                        <p:tgtEl>
                                          <p:spTgt spid="139267">
                                            <p:txEl>
                                              <p:pRg st="2" end="2"/>
                                            </p:txEl>
                                          </p:spTgt>
                                        </p:tgtEl>
                                        <p:attrNameLst>
                                          <p:attrName>ppt_h</p:attrName>
                                        </p:attrNameLst>
                                      </p:cBhvr>
                                      <p:tavLst>
                                        <p:tav tm="0">
                                          <p:val>
                                            <p:strVal val="4*#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32" fill="hold" grpId="0" nodeType="clickEffect">
                                  <p:stCondLst>
                                    <p:cond delay="0"/>
                                  </p:stCondLst>
                                  <p:childTnLst>
                                    <p:set>
                                      <p:cBhvr>
                                        <p:cTn id="31" dur="1" fill="hold">
                                          <p:stCondLst>
                                            <p:cond delay="0"/>
                                          </p:stCondLst>
                                        </p:cTn>
                                        <p:tgtEl>
                                          <p:spTgt spid="139267">
                                            <p:txEl>
                                              <p:pRg st="3" end="3"/>
                                            </p:txEl>
                                          </p:spTgt>
                                        </p:tgtEl>
                                        <p:attrNameLst>
                                          <p:attrName>style.visibility</p:attrName>
                                        </p:attrNameLst>
                                      </p:cBhvr>
                                      <p:to>
                                        <p:strVal val="visible"/>
                                      </p:to>
                                    </p:set>
                                    <p:anim calcmode="lin" valueType="num">
                                      <p:cBhvr>
                                        <p:cTn id="32" dur="500" fill="hold"/>
                                        <p:tgtEl>
                                          <p:spTgt spid="139267">
                                            <p:txEl>
                                              <p:pRg st="3" end="3"/>
                                            </p:txEl>
                                          </p:spTgt>
                                        </p:tgtEl>
                                        <p:attrNameLst>
                                          <p:attrName>ppt_w</p:attrName>
                                        </p:attrNameLst>
                                      </p:cBhvr>
                                      <p:tavLst>
                                        <p:tav tm="0">
                                          <p:val>
                                            <p:strVal val="4*#ppt_w"/>
                                          </p:val>
                                        </p:tav>
                                        <p:tav tm="100000">
                                          <p:val>
                                            <p:strVal val="#ppt_w"/>
                                          </p:val>
                                        </p:tav>
                                      </p:tavLst>
                                    </p:anim>
                                    <p:anim calcmode="lin" valueType="num">
                                      <p:cBhvr>
                                        <p:cTn id="33" dur="500" fill="hold"/>
                                        <p:tgtEl>
                                          <p:spTgt spid="139267">
                                            <p:txEl>
                                              <p:pRg st="3" end="3"/>
                                            </p:txEl>
                                          </p:spTgt>
                                        </p:tgtEl>
                                        <p:attrNameLst>
                                          <p:attrName>ppt_h</p:attrName>
                                        </p:attrNameLst>
                                      </p:cBhvr>
                                      <p:tavLst>
                                        <p:tav tm="0">
                                          <p:val>
                                            <p:strVal val="4*#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32" fill="hold" grpId="0" nodeType="clickEffect">
                                  <p:stCondLst>
                                    <p:cond delay="0"/>
                                  </p:stCondLst>
                                  <p:childTnLst>
                                    <p:set>
                                      <p:cBhvr>
                                        <p:cTn id="37" dur="1" fill="hold">
                                          <p:stCondLst>
                                            <p:cond delay="0"/>
                                          </p:stCondLst>
                                        </p:cTn>
                                        <p:tgtEl>
                                          <p:spTgt spid="139267">
                                            <p:txEl>
                                              <p:pRg st="4" end="4"/>
                                            </p:txEl>
                                          </p:spTgt>
                                        </p:tgtEl>
                                        <p:attrNameLst>
                                          <p:attrName>style.visibility</p:attrName>
                                        </p:attrNameLst>
                                      </p:cBhvr>
                                      <p:to>
                                        <p:strVal val="visible"/>
                                      </p:to>
                                    </p:set>
                                    <p:anim calcmode="lin" valueType="num">
                                      <p:cBhvr>
                                        <p:cTn id="38" dur="500" fill="hold"/>
                                        <p:tgtEl>
                                          <p:spTgt spid="139267">
                                            <p:txEl>
                                              <p:pRg st="4" end="4"/>
                                            </p:txEl>
                                          </p:spTgt>
                                        </p:tgtEl>
                                        <p:attrNameLst>
                                          <p:attrName>ppt_w</p:attrName>
                                        </p:attrNameLst>
                                      </p:cBhvr>
                                      <p:tavLst>
                                        <p:tav tm="0">
                                          <p:val>
                                            <p:strVal val="4*#ppt_w"/>
                                          </p:val>
                                        </p:tav>
                                        <p:tav tm="100000">
                                          <p:val>
                                            <p:strVal val="#ppt_w"/>
                                          </p:val>
                                        </p:tav>
                                      </p:tavLst>
                                    </p:anim>
                                    <p:anim calcmode="lin" valueType="num">
                                      <p:cBhvr>
                                        <p:cTn id="39" dur="500" fill="hold"/>
                                        <p:tgtEl>
                                          <p:spTgt spid="139267">
                                            <p:txEl>
                                              <p:pRg st="4" end="4"/>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7" grpId="0" build="p"/>
    </p:bld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Text Box 6"/>
          <p:cNvSpPr txBox="1">
            <a:spLocks noChangeArrowheads="1"/>
          </p:cNvSpPr>
          <p:nvPr/>
        </p:nvSpPr>
        <p:spPr bwMode="auto">
          <a:xfrm>
            <a:off x="2100263" y="82550"/>
            <a:ext cx="57277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 / Medios de hacer propagandas</a:t>
            </a:r>
          </a:p>
        </p:txBody>
      </p:sp>
      <p:pic>
        <p:nvPicPr>
          <p:cNvPr id="105475" name="Picture 5" descr="Evolucion pr treller corregido"/>
          <p:cNvPicPr>
            <a:picLocks noChangeAspect="1" noChangeArrowheads="1"/>
          </p:cNvPicPr>
          <p:nvPr/>
        </p:nvPicPr>
        <p:blipFill>
          <a:blip r:embed="rId2"/>
          <a:srcRect/>
          <a:stretch>
            <a:fillRect/>
          </a:stretch>
        </p:blipFill>
        <p:spPr bwMode="auto">
          <a:xfrm rot="-411097">
            <a:off x="-50800" y="396875"/>
            <a:ext cx="4711700" cy="6089650"/>
          </a:xfrm>
          <a:prstGeom prst="rect">
            <a:avLst/>
          </a:prstGeom>
          <a:noFill/>
          <a:ln w="9525">
            <a:noFill/>
            <a:miter lim="800000"/>
            <a:headEnd/>
            <a:tailEnd/>
          </a:ln>
        </p:spPr>
      </p:pic>
      <p:sp>
        <p:nvSpPr>
          <p:cNvPr id="140291" name="Rectangle 3"/>
          <p:cNvSpPr>
            <a:spLocks noGrp="1" noChangeArrowheads="1"/>
          </p:cNvSpPr>
          <p:nvPr>
            <p:ph type="title"/>
          </p:nvPr>
        </p:nvSpPr>
        <p:spPr>
          <a:xfrm>
            <a:off x="4083050" y="496888"/>
            <a:ext cx="4778375" cy="1143000"/>
          </a:xfrm>
        </p:spPr>
        <p:txBody>
          <a:bodyPr/>
          <a:lstStyle/>
          <a:p>
            <a:pPr algn="r" eaLnBrk="1" hangingPunct="1"/>
            <a:r>
              <a:rPr lang="es-ES" sz="4400"/>
              <a:t>Ideas para colocar afiches en los alrededores</a:t>
            </a:r>
          </a:p>
        </p:txBody>
      </p:sp>
      <p:sp>
        <p:nvSpPr>
          <p:cNvPr id="140292" name="Rectangle 4"/>
          <p:cNvSpPr>
            <a:spLocks noGrp="1" noChangeArrowheads="1"/>
          </p:cNvSpPr>
          <p:nvPr>
            <p:ph type="body" idx="1"/>
          </p:nvPr>
        </p:nvSpPr>
        <p:spPr>
          <a:xfrm>
            <a:off x="5146675" y="1963738"/>
            <a:ext cx="3595688" cy="4521200"/>
          </a:xfrm>
        </p:spPr>
        <p:txBody>
          <a:bodyPr/>
          <a:lstStyle/>
          <a:p>
            <a:pPr algn="just" eaLnBrk="1" hangingPunct="1">
              <a:lnSpc>
                <a:spcPct val="80000"/>
              </a:lnSpc>
              <a:buClr>
                <a:schemeClr val="accent2"/>
              </a:buClr>
              <a:buSzPct val="85000"/>
              <a:buFont typeface="BakerSignet BT" pitchFamily="34" charset="0"/>
              <a:buChar char="√"/>
            </a:pPr>
            <a:r>
              <a:rPr lang="es-ES" sz="2300"/>
              <a:t>Pídale al propietario que le sugiera un lugar para colocarlo</a:t>
            </a:r>
          </a:p>
          <a:p>
            <a:pPr algn="just" eaLnBrk="1" hangingPunct="1">
              <a:lnSpc>
                <a:spcPct val="80000"/>
              </a:lnSpc>
              <a:buClr>
                <a:schemeClr val="accent2"/>
              </a:buClr>
              <a:buSzPct val="85000"/>
              <a:buFont typeface="BakerSignet BT" pitchFamily="34" charset="0"/>
              <a:buChar char="√"/>
            </a:pPr>
            <a:r>
              <a:rPr lang="es-ES" sz="2300"/>
              <a:t>Quite el afiche tan pronto como la reunión se acabe</a:t>
            </a:r>
          </a:p>
          <a:p>
            <a:pPr algn="just" eaLnBrk="1" hangingPunct="1">
              <a:lnSpc>
                <a:spcPct val="80000"/>
              </a:lnSpc>
              <a:buClr>
                <a:schemeClr val="accent2"/>
              </a:buClr>
              <a:buSzPct val="85000"/>
              <a:buFont typeface="BakerSignet BT" pitchFamily="34" charset="0"/>
              <a:buChar char="√"/>
            </a:pPr>
            <a:r>
              <a:rPr lang="es-ES" sz="2300"/>
              <a:t>Algunas ciudades requieren permisos para colocar afiches en los árboles o postes.  Se debería averiguar con el secretario de la alcaldía o autoridad competente antes de colocar los afiches.</a:t>
            </a:r>
          </a:p>
          <a:p>
            <a:pPr algn="just" eaLnBrk="1" hangingPunct="1">
              <a:lnSpc>
                <a:spcPct val="80000"/>
              </a:lnSpc>
              <a:buClr>
                <a:schemeClr val="accent2"/>
              </a:buClr>
              <a:buSzPct val="85000"/>
              <a:buFont typeface="BakerSignet BT" pitchFamily="34" charset="0"/>
              <a:buChar char="√"/>
            </a:pPr>
            <a:endParaRPr lang="es-ES" sz="23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40292">
                                            <p:txEl>
                                              <p:pRg st="0" end="0"/>
                                            </p:txEl>
                                          </p:spTgt>
                                        </p:tgtEl>
                                        <p:attrNameLst>
                                          <p:attrName>style.visibility</p:attrName>
                                        </p:attrNameLst>
                                      </p:cBhvr>
                                      <p:to>
                                        <p:strVal val="visible"/>
                                      </p:to>
                                    </p:set>
                                    <p:anim calcmode="lin" valueType="num">
                                      <p:cBhvr>
                                        <p:cTn id="7" dur="500" fill="hold"/>
                                        <p:tgtEl>
                                          <p:spTgt spid="140292">
                                            <p:txEl>
                                              <p:pRg st="0" end="0"/>
                                            </p:txEl>
                                          </p:spTgt>
                                        </p:tgtEl>
                                        <p:attrNameLst>
                                          <p:attrName>ppt_w</p:attrName>
                                        </p:attrNameLst>
                                      </p:cBhvr>
                                      <p:tavLst>
                                        <p:tav tm="0">
                                          <p:val>
                                            <p:strVal val="4*#ppt_w"/>
                                          </p:val>
                                        </p:tav>
                                        <p:tav tm="100000">
                                          <p:val>
                                            <p:strVal val="#ppt_w"/>
                                          </p:val>
                                        </p:tav>
                                      </p:tavLst>
                                    </p:anim>
                                    <p:anim calcmode="lin" valueType="num">
                                      <p:cBhvr>
                                        <p:cTn id="8" dur="500" fill="hold"/>
                                        <p:tgtEl>
                                          <p:spTgt spid="140292">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140292">
                                            <p:txEl>
                                              <p:pRg st="1" end="1"/>
                                            </p:txEl>
                                          </p:spTgt>
                                        </p:tgtEl>
                                        <p:attrNameLst>
                                          <p:attrName>style.visibility</p:attrName>
                                        </p:attrNameLst>
                                      </p:cBhvr>
                                      <p:to>
                                        <p:strVal val="visible"/>
                                      </p:to>
                                    </p:set>
                                    <p:anim calcmode="lin" valueType="num">
                                      <p:cBhvr>
                                        <p:cTn id="13" dur="500" fill="hold"/>
                                        <p:tgtEl>
                                          <p:spTgt spid="140292">
                                            <p:txEl>
                                              <p:pRg st="1" end="1"/>
                                            </p:txEl>
                                          </p:spTgt>
                                        </p:tgtEl>
                                        <p:attrNameLst>
                                          <p:attrName>ppt_w</p:attrName>
                                        </p:attrNameLst>
                                      </p:cBhvr>
                                      <p:tavLst>
                                        <p:tav tm="0">
                                          <p:val>
                                            <p:strVal val="4*#ppt_w"/>
                                          </p:val>
                                        </p:tav>
                                        <p:tav tm="100000">
                                          <p:val>
                                            <p:strVal val="#ppt_w"/>
                                          </p:val>
                                        </p:tav>
                                      </p:tavLst>
                                    </p:anim>
                                    <p:anim calcmode="lin" valueType="num">
                                      <p:cBhvr>
                                        <p:cTn id="14" dur="500" fill="hold"/>
                                        <p:tgtEl>
                                          <p:spTgt spid="140292">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40292">
                                            <p:txEl>
                                              <p:pRg st="2" end="2"/>
                                            </p:txEl>
                                          </p:spTgt>
                                        </p:tgtEl>
                                        <p:attrNameLst>
                                          <p:attrName>style.visibility</p:attrName>
                                        </p:attrNameLst>
                                      </p:cBhvr>
                                      <p:to>
                                        <p:strVal val="visible"/>
                                      </p:to>
                                    </p:set>
                                    <p:anim calcmode="lin" valueType="num">
                                      <p:cBhvr>
                                        <p:cTn id="19" dur="500" fill="hold"/>
                                        <p:tgtEl>
                                          <p:spTgt spid="140292">
                                            <p:txEl>
                                              <p:pRg st="2" end="2"/>
                                            </p:txEl>
                                          </p:spTgt>
                                        </p:tgtEl>
                                        <p:attrNameLst>
                                          <p:attrName>ppt_w</p:attrName>
                                        </p:attrNameLst>
                                      </p:cBhvr>
                                      <p:tavLst>
                                        <p:tav tm="0">
                                          <p:val>
                                            <p:strVal val="4*#ppt_w"/>
                                          </p:val>
                                        </p:tav>
                                        <p:tav tm="100000">
                                          <p:val>
                                            <p:strVal val="#ppt_w"/>
                                          </p:val>
                                        </p:tav>
                                      </p:tavLst>
                                    </p:anim>
                                    <p:anim calcmode="lin" valueType="num">
                                      <p:cBhvr>
                                        <p:cTn id="20" dur="500" fill="hold"/>
                                        <p:tgtEl>
                                          <p:spTgt spid="140292">
                                            <p:txEl>
                                              <p:pRg st="2" end="2"/>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build="p"/>
    </p:bld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6498" name="Picture 5" descr="corel005"/>
          <p:cNvPicPr>
            <a:picLocks noChangeAspect="1" noChangeArrowheads="1"/>
          </p:cNvPicPr>
          <p:nvPr/>
        </p:nvPicPr>
        <p:blipFill>
          <a:blip r:embed="rId2"/>
          <a:srcRect r="6119" b="2258"/>
          <a:stretch>
            <a:fillRect/>
          </a:stretch>
        </p:blipFill>
        <p:spPr bwMode="auto">
          <a:xfrm>
            <a:off x="5307013" y="2420938"/>
            <a:ext cx="3751262" cy="2611437"/>
          </a:xfrm>
          <a:prstGeom prst="rect">
            <a:avLst/>
          </a:prstGeom>
          <a:noFill/>
          <a:ln w="9525">
            <a:noFill/>
            <a:miter lim="800000"/>
            <a:headEnd/>
            <a:tailEnd/>
          </a:ln>
        </p:spPr>
      </p:pic>
      <p:sp>
        <p:nvSpPr>
          <p:cNvPr id="141314"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1315" name="Rectangle 3"/>
          <p:cNvSpPr>
            <a:spLocks noGrp="1" noChangeArrowheads="1"/>
          </p:cNvSpPr>
          <p:nvPr>
            <p:ph type="body" idx="1"/>
          </p:nvPr>
        </p:nvSpPr>
        <p:spPr>
          <a:xfrm>
            <a:off x="2078038" y="1963738"/>
            <a:ext cx="3376612" cy="4397375"/>
          </a:xfrm>
        </p:spPr>
        <p:txBody>
          <a:bodyPr/>
          <a:lstStyle/>
          <a:p>
            <a:pPr algn="just" eaLnBrk="1" hangingPunct="1">
              <a:lnSpc>
                <a:spcPct val="90000"/>
              </a:lnSpc>
            </a:pPr>
            <a:r>
              <a:rPr lang="es-ES" sz="2500"/>
              <a:t>Vallas:</a:t>
            </a:r>
          </a:p>
          <a:p>
            <a:pPr lvl="1" algn="just" eaLnBrk="1" hangingPunct="1">
              <a:lnSpc>
                <a:spcPct val="90000"/>
              </a:lnSpc>
            </a:pPr>
            <a:r>
              <a:rPr lang="es-ES" sz="1800"/>
              <a:t>Es un ayudante efectivo para la saturación de propaganda</a:t>
            </a:r>
          </a:p>
          <a:p>
            <a:pPr lvl="1" algn="just" eaLnBrk="1" hangingPunct="1">
              <a:lnSpc>
                <a:spcPct val="90000"/>
              </a:lnSpc>
            </a:pPr>
            <a:r>
              <a:rPr lang="es-ES" sz="1800"/>
              <a:t>Una cobertura completa debería asegurarse en cualquier área que sea dada</a:t>
            </a:r>
          </a:p>
          <a:p>
            <a:pPr lvl="1" algn="just" eaLnBrk="1" hangingPunct="1">
              <a:lnSpc>
                <a:spcPct val="90000"/>
              </a:lnSpc>
            </a:pPr>
            <a:r>
              <a:rPr lang="es-ES" sz="1800"/>
              <a:t>Esto está determinado por el tamaño de la ciudad o área</a:t>
            </a:r>
          </a:p>
          <a:p>
            <a:pPr lvl="1" algn="just" eaLnBrk="1" hangingPunct="1">
              <a:lnSpc>
                <a:spcPct val="90000"/>
              </a:lnSpc>
            </a:pPr>
            <a:r>
              <a:rPr lang="es-ES" sz="1800"/>
              <a:t>Existen diversos tamaños.</a:t>
            </a:r>
          </a:p>
        </p:txBody>
      </p:sp>
      <p:sp>
        <p:nvSpPr>
          <p:cNvPr id="106501" name="Text Box 6"/>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Scale>
                                      <p:cBhvr>
                                        <p:cTn id="7" dur="1000" decel="50000" fill="hold">
                                          <p:stCondLst>
                                            <p:cond delay="0"/>
                                          </p:stCondLst>
                                        </p:cTn>
                                        <p:tgtEl>
                                          <p:spTgt spid="14131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1315">
                                            <p:txEl>
                                              <p:pRg st="0" end="0"/>
                                            </p:txEl>
                                          </p:spTgt>
                                        </p:tgtEl>
                                        <p:attrNameLst>
                                          <p:attrName>ppt_x</p:attrName>
                                          <p:attrName>ppt_y</p:attrName>
                                        </p:attrNameLst>
                                      </p:cBhvr>
                                    </p:animMotion>
                                    <p:animEffect transition="in" filter="fade">
                                      <p:cBhvr>
                                        <p:cTn id="9" dur="1000"/>
                                        <p:tgtEl>
                                          <p:spTgt spid="1413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41315">
                                            <p:txEl>
                                              <p:pRg st="1" end="1"/>
                                            </p:txEl>
                                          </p:spTgt>
                                        </p:tgtEl>
                                        <p:attrNameLst>
                                          <p:attrName>style.visibility</p:attrName>
                                        </p:attrNameLst>
                                      </p:cBhvr>
                                      <p:to>
                                        <p:strVal val="visible"/>
                                      </p:to>
                                    </p:set>
                                    <p:animEffect transition="in" filter="slide(fromBottom)">
                                      <p:cBhvr>
                                        <p:cTn id="14" dur="500"/>
                                        <p:tgtEl>
                                          <p:spTgt spid="14131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1315">
                                            <p:txEl>
                                              <p:pRg st="2" end="2"/>
                                            </p:txEl>
                                          </p:spTgt>
                                        </p:tgtEl>
                                        <p:attrNameLst>
                                          <p:attrName>style.visibility</p:attrName>
                                        </p:attrNameLst>
                                      </p:cBhvr>
                                      <p:to>
                                        <p:strVal val="visible"/>
                                      </p:to>
                                    </p:set>
                                    <p:animEffect transition="in" filter="slide(fromBottom)">
                                      <p:cBhvr>
                                        <p:cTn id="19" dur="500"/>
                                        <p:tgtEl>
                                          <p:spTgt spid="141315">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41315">
                                            <p:txEl>
                                              <p:pRg st="3" end="3"/>
                                            </p:txEl>
                                          </p:spTgt>
                                        </p:tgtEl>
                                        <p:attrNameLst>
                                          <p:attrName>style.visibility</p:attrName>
                                        </p:attrNameLst>
                                      </p:cBhvr>
                                      <p:to>
                                        <p:strVal val="visible"/>
                                      </p:to>
                                    </p:set>
                                    <p:animEffect transition="in" filter="slide(fromBottom)">
                                      <p:cBhvr>
                                        <p:cTn id="24" dur="500"/>
                                        <p:tgtEl>
                                          <p:spTgt spid="14131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Effect transition="in" filter="slide(fromBottom)">
                                      <p:cBhvr>
                                        <p:cTn id="29" dur="500"/>
                                        <p:tgtEl>
                                          <p:spTgt spid="141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7522" name="Picture 6" descr="Membrete"/>
          <p:cNvPicPr>
            <a:picLocks noChangeAspect="1" noChangeArrowheads="1"/>
          </p:cNvPicPr>
          <p:nvPr/>
        </p:nvPicPr>
        <p:blipFill>
          <a:blip r:embed="rId2"/>
          <a:srcRect/>
          <a:stretch>
            <a:fillRect/>
          </a:stretch>
        </p:blipFill>
        <p:spPr bwMode="auto">
          <a:xfrm rot="553894">
            <a:off x="5876925" y="2193925"/>
            <a:ext cx="3101975" cy="4016375"/>
          </a:xfrm>
          <a:prstGeom prst="rect">
            <a:avLst/>
          </a:prstGeom>
          <a:noFill/>
          <a:ln w="9525">
            <a:noFill/>
            <a:miter lim="800000"/>
            <a:headEnd/>
            <a:tailEnd/>
          </a:ln>
        </p:spPr>
      </p:pic>
      <p:sp>
        <p:nvSpPr>
          <p:cNvPr id="142339" name="Rectangle 3"/>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2340" name="Rectangle 4"/>
          <p:cNvSpPr>
            <a:spLocks noGrp="1" noChangeArrowheads="1"/>
          </p:cNvSpPr>
          <p:nvPr>
            <p:ph type="body" idx="1"/>
          </p:nvPr>
        </p:nvSpPr>
        <p:spPr>
          <a:xfrm>
            <a:off x="2273300" y="1963738"/>
            <a:ext cx="4256088" cy="4397375"/>
          </a:xfrm>
        </p:spPr>
        <p:txBody>
          <a:bodyPr/>
          <a:lstStyle/>
          <a:p>
            <a:pPr algn="just" eaLnBrk="1" hangingPunct="1"/>
            <a:r>
              <a:rPr lang="es-ES" sz="2500"/>
              <a:t>Vallas:</a:t>
            </a:r>
          </a:p>
          <a:p>
            <a:pPr algn="just" eaLnBrk="1" hangingPunct="1"/>
            <a:r>
              <a:rPr lang="es-ES" sz="2500"/>
              <a:t>Cartas:</a:t>
            </a:r>
          </a:p>
          <a:p>
            <a:pPr lvl="1" algn="just" eaLnBrk="1" hangingPunct="1"/>
            <a:r>
              <a:rPr lang="es-ES" sz="1900"/>
              <a:t>Las Cartas pueden ser copias y ser enviadas de manera personalizada</a:t>
            </a:r>
          </a:p>
          <a:p>
            <a:pPr lvl="1" algn="just" eaLnBrk="1" hangingPunct="1"/>
            <a:r>
              <a:rPr lang="es-ES" sz="1900"/>
              <a:t>La Carta debe expresar persuasivamente los detalles mínimos del programa, invitando a la persona asistir.</a:t>
            </a:r>
          </a:p>
          <a:p>
            <a:pPr lvl="1" algn="just" eaLnBrk="1" hangingPunct="1"/>
            <a:r>
              <a:rPr lang="es-ES" sz="1900"/>
              <a:t>Un volante puede ser introducido en la carta</a:t>
            </a:r>
          </a:p>
        </p:txBody>
      </p:sp>
      <p:sp>
        <p:nvSpPr>
          <p:cNvPr id="107525" name="Text Box 7"/>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2340">
                                            <p:txEl>
                                              <p:pRg st="1" end="1"/>
                                            </p:txEl>
                                          </p:spTgt>
                                        </p:tgtEl>
                                        <p:attrNameLst>
                                          <p:attrName>style.visibility</p:attrName>
                                        </p:attrNameLst>
                                      </p:cBhvr>
                                      <p:to>
                                        <p:strVal val="visible"/>
                                      </p:to>
                                    </p:set>
                                    <p:animScale>
                                      <p:cBhvr>
                                        <p:cTn id="7" dur="1000" decel="50000" fill="hold">
                                          <p:stCondLst>
                                            <p:cond delay="0"/>
                                          </p:stCondLst>
                                        </p:cTn>
                                        <p:tgtEl>
                                          <p:spTgt spid="142340">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2340">
                                            <p:txEl>
                                              <p:pRg st="1" end="1"/>
                                            </p:txEl>
                                          </p:spTgt>
                                        </p:tgtEl>
                                        <p:attrNameLst>
                                          <p:attrName>ppt_x</p:attrName>
                                          <p:attrName>ppt_y</p:attrName>
                                        </p:attrNameLst>
                                      </p:cBhvr>
                                    </p:animMotion>
                                    <p:animEffect transition="in" filter="fade">
                                      <p:cBhvr>
                                        <p:cTn id="9" dur="1000"/>
                                        <p:tgtEl>
                                          <p:spTgt spid="142340">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42340">
                                            <p:txEl>
                                              <p:pRg st="2" end="2"/>
                                            </p:txEl>
                                          </p:spTgt>
                                        </p:tgtEl>
                                        <p:attrNameLst>
                                          <p:attrName>style.visibility</p:attrName>
                                        </p:attrNameLst>
                                      </p:cBhvr>
                                      <p:to>
                                        <p:strVal val="visible"/>
                                      </p:to>
                                    </p:set>
                                    <p:animEffect transition="in" filter="slide(fromBottom)">
                                      <p:cBhvr>
                                        <p:cTn id="14" dur="500"/>
                                        <p:tgtEl>
                                          <p:spTgt spid="142340">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2340">
                                            <p:txEl>
                                              <p:pRg st="3" end="3"/>
                                            </p:txEl>
                                          </p:spTgt>
                                        </p:tgtEl>
                                        <p:attrNameLst>
                                          <p:attrName>style.visibility</p:attrName>
                                        </p:attrNameLst>
                                      </p:cBhvr>
                                      <p:to>
                                        <p:strVal val="visible"/>
                                      </p:to>
                                    </p:set>
                                    <p:animEffect transition="in" filter="slide(fromBottom)">
                                      <p:cBhvr>
                                        <p:cTn id="19" dur="500"/>
                                        <p:tgtEl>
                                          <p:spTgt spid="142340">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42340">
                                            <p:txEl>
                                              <p:pRg st="4" end="4"/>
                                            </p:txEl>
                                          </p:spTgt>
                                        </p:tgtEl>
                                        <p:attrNameLst>
                                          <p:attrName>style.visibility</p:attrName>
                                        </p:attrNameLst>
                                      </p:cBhvr>
                                      <p:to>
                                        <p:strVal val="visible"/>
                                      </p:to>
                                    </p:set>
                                    <p:animEffect transition="in" filter="slide(fromBottom)">
                                      <p:cBhvr>
                                        <p:cTn id="24" dur="500"/>
                                        <p:tgtEl>
                                          <p:spTgt spid="14234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8546" name="Picture 2" descr="Membrete"/>
          <p:cNvPicPr>
            <a:picLocks noChangeAspect="1" noChangeArrowheads="1"/>
          </p:cNvPicPr>
          <p:nvPr/>
        </p:nvPicPr>
        <p:blipFill>
          <a:blip r:embed="rId2"/>
          <a:srcRect/>
          <a:stretch>
            <a:fillRect/>
          </a:stretch>
        </p:blipFill>
        <p:spPr bwMode="auto">
          <a:xfrm rot="553894">
            <a:off x="5876925" y="2193925"/>
            <a:ext cx="3101975" cy="4016375"/>
          </a:xfrm>
          <a:prstGeom prst="rect">
            <a:avLst/>
          </a:prstGeom>
          <a:noFill/>
          <a:ln w="9525">
            <a:noFill/>
            <a:miter lim="800000"/>
            <a:headEnd/>
            <a:tailEnd/>
          </a:ln>
        </p:spPr>
      </p:pic>
      <p:sp>
        <p:nvSpPr>
          <p:cNvPr id="144387" name="Rectangle 3"/>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4388" name="Rectangle 4"/>
          <p:cNvSpPr>
            <a:spLocks noGrp="1" noChangeArrowheads="1"/>
          </p:cNvSpPr>
          <p:nvPr>
            <p:ph type="body" idx="1"/>
          </p:nvPr>
        </p:nvSpPr>
        <p:spPr>
          <a:xfrm>
            <a:off x="2273300" y="1963738"/>
            <a:ext cx="4256088" cy="4397375"/>
          </a:xfrm>
        </p:spPr>
        <p:txBody>
          <a:bodyPr/>
          <a:lstStyle/>
          <a:p>
            <a:pPr algn="just" eaLnBrk="1" hangingPunct="1"/>
            <a:r>
              <a:rPr lang="es-ES" sz="2500"/>
              <a:t>Vallas:</a:t>
            </a:r>
          </a:p>
          <a:p>
            <a:pPr algn="just" eaLnBrk="1" hangingPunct="1"/>
            <a:r>
              <a:rPr lang="es-ES" sz="2500"/>
              <a:t>Cartas:</a:t>
            </a:r>
          </a:p>
          <a:p>
            <a:pPr lvl="1" algn="just" eaLnBrk="1" hangingPunct="1"/>
            <a:r>
              <a:rPr lang="es-ES" sz="1900"/>
              <a:t>Cartas escritas de manera personal por nuestros doctores a sus pacientes son muy efectivas.</a:t>
            </a:r>
          </a:p>
        </p:txBody>
      </p:sp>
      <p:sp>
        <p:nvSpPr>
          <p:cNvPr id="108549" name="Text Box 5"/>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44388">
                                            <p:txEl>
                                              <p:pRg st="2" end="2"/>
                                            </p:txEl>
                                          </p:spTgt>
                                        </p:tgtEl>
                                        <p:attrNameLst>
                                          <p:attrName>style.visibility</p:attrName>
                                        </p:attrNameLst>
                                      </p:cBhvr>
                                      <p:to>
                                        <p:strVal val="visible"/>
                                      </p:to>
                                    </p:set>
                                    <p:animEffect transition="in" filter="slide(fromBottom)">
                                      <p:cBhvr>
                                        <p:cTn id="7" dur="500"/>
                                        <p:tgtEl>
                                          <p:spTgt spid="1443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1" name="Rectangle 3"/>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5412" name="Rectangle 4"/>
          <p:cNvSpPr>
            <a:spLocks noGrp="1" noChangeArrowheads="1"/>
          </p:cNvSpPr>
          <p:nvPr>
            <p:ph type="body" idx="1"/>
          </p:nvPr>
        </p:nvSpPr>
        <p:spPr>
          <a:xfrm>
            <a:off x="2273300" y="1963738"/>
            <a:ext cx="4256088" cy="4397375"/>
          </a:xfrm>
        </p:spPr>
        <p:txBody>
          <a:bodyPr/>
          <a:lstStyle/>
          <a:p>
            <a:pPr algn="just" eaLnBrk="1" hangingPunct="1"/>
            <a:r>
              <a:rPr lang="es-ES" sz="2500"/>
              <a:t>Vallas:</a:t>
            </a:r>
          </a:p>
          <a:p>
            <a:pPr algn="just" eaLnBrk="1" hangingPunct="1"/>
            <a:r>
              <a:rPr lang="es-ES" sz="2500"/>
              <a:t>Cartas:</a:t>
            </a:r>
          </a:p>
          <a:p>
            <a:pPr algn="just" eaLnBrk="1" hangingPunct="1"/>
            <a:r>
              <a:rPr lang="es-ES" sz="2500"/>
              <a:t>Anuncios en los manijas de las puertas:</a:t>
            </a:r>
          </a:p>
          <a:p>
            <a:pPr lvl="1" algn="just" eaLnBrk="1" hangingPunct="1"/>
            <a:r>
              <a:rPr lang="es-ES" sz="1900"/>
              <a:t>Anuncios especialmente preparados se imprimen en cartulina liviana (o fommy) con un hueco diseñado para que encaje en el pomo de la puerta.</a:t>
            </a:r>
          </a:p>
        </p:txBody>
      </p:sp>
      <p:pic>
        <p:nvPicPr>
          <p:cNvPr id="109572" name="Picture 5" descr="campaña fundacion 2002"/>
          <p:cNvPicPr>
            <a:picLocks noChangeAspect="1" noChangeArrowheads="1"/>
          </p:cNvPicPr>
          <p:nvPr/>
        </p:nvPicPr>
        <p:blipFill>
          <a:blip r:embed="rId2"/>
          <a:srcRect/>
          <a:stretch>
            <a:fillRect/>
          </a:stretch>
        </p:blipFill>
        <p:spPr bwMode="auto">
          <a:xfrm rot="649732">
            <a:off x="6746875" y="2016125"/>
            <a:ext cx="1782763" cy="4460875"/>
          </a:xfrm>
          <a:prstGeom prst="rect">
            <a:avLst/>
          </a:prstGeom>
          <a:noFill/>
          <a:ln w="9525">
            <a:noFill/>
            <a:miter lim="800000"/>
            <a:headEnd/>
            <a:tailEnd/>
          </a:ln>
        </p:spPr>
      </p:pic>
      <p:sp>
        <p:nvSpPr>
          <p:cNvPr id="109573" name="Text Box 6"/>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5412">
                                            <p:txEl>
                                              <p:pRg st="2" end="2"/>
                                            </p:txEl>
                                          </p:spTgt>
                                        </p:tgtEl>
                                        <p:attrNameLst>
                                          <p:attrName>style.visibility</p:attrName>
                                        </p:attrNameLst>
                                      </p:cBhvr>
                                      <p:to>
                                        <p:strVal val="visible"/>
                                      </p:to>
                                    </p:set>
                                    <p:animScale>
                                      <p:cBhvr>
                                        <p:cTn id="7" dur="1000" decel="50000" fill="hold">
                                          <p:stCondLst>
                                            <p:cond delay="0"/>
                                          </p:stCondLst>
                                        </p:cTn>
                                        <p:tgtEl>
                                          <p:spTgt spid="145412">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5412">
                                            <p:txEl>
                                              <p:pRg st="2" end="2"/>
                                            </p:txEl>
                                          </p:spTgt>
                                        </p:tgtEl>
                                        <p:attrNameLst>
                                          <p:attrName>ppt_x</p:attrName>
                                          <p:attrName>ppt_y</p:attrName>
                                        </p:attrNameLst>
                                      </p:cBhvr>
                                    </p:animMotion>
                                    <p:animEffect transition="in" filter="fade">
                                      <p:cBhvr>
                                        <p:cTn id="9" dur="1000"/>
                                        <p:tgtEl>
                                          <p:spTgt spid="145412">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45412">
                                            <p:txEl>
                                              <p:pRg st="3" end="3"/>
                                            </p:txEl>
                                          </p:spTgt>
                                        </p:tgtEl>
                                        <p:attrNameLst>
                                          <p:attrName>style.visibility</p:attrName>
                                        </p:attrNameLst>
                                      </p:cBhvr>
                                      <p:to>
                                        <p:strVal val="visible"/>
                                      </p:to>
                                    </p:set>
                                    <p:animEffect transition="in" filter="slide(fromBottom)">
                                      <p:cBhvr>
                                        <p:cTn id="14" dur="500"/>
                                        <p:tgtEl>
                                          <p:spTgt spid="1454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6435" name="Rectangle 3"/>
          <p:cNvSpPr>
            <a:spLocks noGrp="1" noChangeArrowheads="1"/>
          </p:cNvSpPr>
          <p:nvPr>
            <p:ph type="body" idx="1"/>
          </p:nvPr>
        </p:nvSpPr>
        <p:spPr>
          <a:xfrm>
            <a:off x="2273300" y="1963738"/>
            <a:ext cx="6329363" cy="4397375"/>
          </a:xfrm>
        </p:spPr>
        <p:txBody>
          <a:bodyPr/>
          <a:lstStyle/>
          <a:p>
            <a:pPr eaLnBrk="1" hangingPunct="1"/>
            <a:r>
              <a:rPr lang="es-ES" sz="2600"/>
              <a:t>Pasacalles / Afiches colgantes /Banderas:</a:t>
            </a:r>
          </a:p>
          <a:p>
            <a:pPr lvl="1" eaLnBrk="1" hangingPunct="1"/>
            <a:r>
              <a:rPr lang="es-ES" sz="1900"/>
              <a:t>Banderas en lona o en plástico atractivamente impresas pueden colgar sobre las carreteras principales</a:t>
            </a:r>
          </a:p>
          <a:p>
            <a:pPr lvl="1" eaLnBrk="1" hangingPunct="1"/>
            <a:r>
              <a:rPr lang="es-ES" sz="1900"/>
              <a:t>Es necesario asegurarse de tener el permiso requerido para esto</a:t>
            </a:r>
          </a:p>
          <a:p>
            <a:pPr lvl="1" eaLnBrk="1" hangingPunct="1"/>
            <a:r>
              <a:rPr lang="es-ES" sz="1900"/>
              <a:t>Los vientos fuertes destruyen este tipo de avisos por lo que requieren diseño especial, Ej. Perforaciones, Etc.</a:t>
            </a:r>
          </a:p>
        </p:txBody>
      </p:sp>
      <p:pic>
        <p:nvPicPr>
          <p:cNvPr id="110596" name="Picture 5" descr="campaña fundacion 20024"/>
          <p:cNvPicPr>
            <a:picLocks noChangeAspect="1" noChangeArrowheads="1"/>
          </p:cNvPicPr>
          <p:nvPr/>
        </p:nvPicPr>
        <p:blipFill>
          <a:blip r:embed="rId2"/>
          <a:srcRect/>
          <a:stretch>
            <a:fillRect/>
          </a:stretch>
        </p:blipFill>
        <p:spPr bwMode="auto">
          <a:xfrm>
            <a:off x="2640013" y="5541963"/>
            <a:ext cx="6148387" cy="1111250"/>
          </a:xfrm>
          <a:prstGeom prst="rect">
            <a:avLst/>
          </a:prstGeom>
          <a:noFill/>
          <a:ln w="9525">
            <a:noFill/>
            <a:miter lim="800000"/>
            <a:headEnd/>
            <a:tailEnd/>
          </a:ln>
        </p:spPr>
      </p:pic>
      <p:sp>
        <p:nvSpPr>
          <p:cNvPr id="110597" name="Text Box 6"/>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6435">
                                            <p:txEl>
                                              <p:pRg st="0" end="0"/>
                                            </p:txEl>
                                          </p:spTgt>
                                        </p:tgtEl>
                                        <p:attrNameLst>
                                          <p:attrName>style.visibility</p:attrName>
                                        </p:attrNameLst>
                                      </p:cBhvr>
                                      <p:to>
                                        <p:strVal val="visible"/>
                                      </p:to>
                                    </p:set>
                                    <p:animScale>
                                      <p:cBhvr>
                                        <p:cTn id="7" dur="1000" decel="50000" fill="hold">
                                          <p:stCondLst>
                                            <p:cond delay="0"/>
                                          </p:stCondLst>
                                        </p:cTn>
                                        <p:tgtEl>
                                          <p:spTgt spid="14643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6435">
                                            <p:txEl>
                                              <p:pRg st="0" end="0"/>
                                            </p:txEl>
                                          </p:spTgt>
                                        </p:tgtEl>
                                        <p:attrNameLst>
                                          <p:attrName>ppt_x</p:attrName>
                                          <p:attrName>ppt_y</p:attrName>
                                        </p:attrNameLst>
                                      </p:cBhvr>
                                    </p:animMotion>
                                    <p:animEffect transition="in" filter="fade">
                                      <p:cBhvr>
                                        <p:cTn id="9" dur="1000"/>
                                        <p:tgtEl>
                                          <p:spTgt spid="146435">
                                            <p:txEl>
                                              <p:pRg st="0" end="0"/>
                                            </p:txEl>
                                          </p:spTgt>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146435">
                                            <p:txEl>
                                              <p:pRg st="1" end="1"/>
                                            </p:txEl>
                                          </p:spTgt>
                                        </p:tgtEl>
                                        <p:attrNameLst>
                                          <p:attrName>style.visibility</p:attrName>
                                        </p:attrNameLst>
                                      </p:cBhvr>
                                      <p:to>
                                        <p:strVal val="visible"/>
                                      </p:to>
                                    </p:set>
                                    <p:animEffect transition="in" filter="slide(fromBottom)">
                                      <p:cBhvr>
                                        <p:cTn id="13" dur="500"/>
                                        <p:tgtEl>
                                          <p:spTgt spid="146435">
                                            <p:txEl>
                                              <p:pRg st="1" end="1"/>
                                            </p:txEl>
                                          </p:spTgt>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146435">
                                            <p:txEl>
                                              <p:pRg st="2" end="2"/>
                                            </p:txEl>
                                          </p:spTgt>
                                        </p:tgtEl>
                                        <p:attrNameLst>
                                          <p:attrName>style.visibility</p:attrName>
                                        </p:attrNameLst>
                                      </p:cBhvr>
                                      <p:to>
                                        <p:strVal val="visible"/>
                                      </p:to>
                                    </p:set>
                                    <p:animEffect transition="in" filter="slide(fromBottom)">
                                      <p:cBhvr>
                                        <p:cTn id="17" dur="500"/>
                                        <p:tgtEl>
                                          <p:spTgt spid="146435">
                                            <p:txEl>
                                              <p:pRg st="2" end="2"/>
                                            </p:txEl>
                                          </p:spTgt>
                                        </p:tgtEl>
                                      </p:cBhvr>
                                    </p:animEffect>
                                  </p:childTnLst>
                                </p:cTn>
                              </p:par>
                            </p:childTnLst>
                          </p:cTn>
                        </p:par>
                        <p:par>
                          <p:cTn id="18" fill="hold">
                            <p:stCondLst>
                              <p:cond delay="2000"/>
                            </p:stCondLst>
                            <p:childTnLst>
                              <p:par>
                                <p:cTn id="19" presetID="12" presetClass="entr" presetSubtype="4" fill="hold" nodeType="afterEffect">
                                  <p:stCondLst>
                                    <p:cond delay="0"/>
                                  </p:stCondLst>
                                  <p:childTnLst>
                                    <p:set>
                                      <p:cBhvr>
                                        <p:cTn id="20" dur="1" fill="hold">
                                          <p:stCondLst>
                                            <p:cond delay="0"/>
                                          </p:stCondLst>
                                        </p:cTn>
                                        <p:tgtEl>
                                          <p:spTgt spid="146435">
                                            <p:txEl>
                                              <p:pRg st="3" end="3"/>
                                            </p:txEl>
                                          </p:spTgt>
                                        </p:tgtEl>
                                        <p:attrNameLst>
                                          <p:attrName>style.visibility</p:attrName>
                                        </p:attrNameLst>
                                      </p:cBhvr>
                                      <p:to>
                                        <p:strVal val="visible"/>
                                      </p:to>
                                    </p:set>
                                    <p:animEffect transition="in" filter="slide(fromBottom)">
                                      <p:cBhvr>
                                        <p:cTn id="21" dur="500"/>
                                        <p:tgtEl>
                                          <p:spTgt spid="146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7459" name="Rectangle 3"/>
          <p:cNvSpPr>
            <a:spLocks noGrp="1" noChangeArrowheads="1"/>
          </p:cNvSpPr>
          <p:nvPr>
            <p:ph type="body" idx="1"/>
          </p:nvPr>
        </p:nvSpPr>
        <p:spPr>
          <a:xfrm>
            <a:off x="2273300" y="1963738"/>
            <a:ext cx="6635750" cy="4397375"/>
          </a:xfrm>
        </p:spPr>
        <p:txBody>
          <a:bodyPr/>
          <a:lstStyle/>
          <a:p>
            <a:pPr eaLnBrk="1" hangingPunct="1"/>
            <a:r>
              <a:rPr lang="es-ES" sz="2600"/>
              <a:t>Pasacalles / Afiches colgantes /Banderas:</a:t>
            </a:r>
          </a:p>
          <a:p>
            <a:pPr eaLnBrk="1" hangingPunct="1"/>
            <a:r>
              <a:rPr lang="es-ES" sz="2600"/>
              <a:t>Calcomanías:</a:t>
            </a:r>
          </a:p>
          <a:p>
            <a:pPr lvl="1" eaLnBrk="1" hangingPunct="1">
              <a:lnSpc>
                <a:spcPct val="90000"/>
              </a:lnSpc>
            </a:pPr>
            <a:r>
              <a:rPr lang="es-ES" sz="1800"/>
              <a:t>El nombre del evangelista debería aparecer allí</a:t>
            </a:r>
          </a:p>
          <a:p>
            <a:pPr lvl="1" eaLnBrk="1" hangingPunct="1">
              <a:lnSpc>
                <a:spcPct val="90000"/>
              </a:lnSpc>
            </a:pPr>
            <a:r>
              <a:rPr lang="es-ES" sz="1800"/>
              <a:t>También se debe incluir el lugar de la reunión</a:t>
            </a:r>
          </a:p>
          <a:p>
            <a:pPr lvl="1" eaLnBrk="1" hangingPunct="1">
              <a:lnSpc>
                <a:spcPct val="90000"/>
              </a:lnSpc>
            </a:pPr>
            <a:r>
              <a:rPr lang="es-ES" sz="1800"/>
              <a:t>A los miembros de iglesia que posean autos se les deberían dar varios quienes podrían dárselos a los amigos que deseen ayudar con la publicidad</a:t>
            </a:r>
          </a:p>
          <a:p>
            <a:pPr lvl="1" eaLnBrk="1" hangingPunct="1">
              <a:lnSpc>
                <a:spcPct val="90000"/>
              </a:lnSpc>
            </a:pPr>
            <a:r>
              <a:rPr lang="es-ES" sz="1800"/>
              <a:t>En la noche de apertura se pueden regalar a las visitas</a:t>
            </a:r>
          </a:p>
          <a:p>
            <a:pPr lvl="1" eaLnBrk="1" hangingPunct="1">
              <a:lnSpc>
                <a:spcPct val="90000"/>
              </a:lnSpc>
            </a:pPr>
            <a:r>
              <a:rPr lang="es-ES" sz="1800"/>
              <a:t>Sugiera que la gente lleve uno para colocar en su casa o negocio</a:t>
            </a:r>
          </a:p>
          <a:p>
            <a:pPr lvl="1" eaLnBrk="1" hangingPunct="1">
              <a:lnSpc>
                <a:spcPct val="90000"/>
              </a:lnSpc>
            </a:pPr>
            <a:r>
              <a:rPr lang="es-ES" sz="1800"/>
              <a:t>Se ven bien en las ventanas de los almacenes.</a:t>
            </a:r>
            <a:endParaRPr lang="es-ES" sz="1900"/>
          </a:p>
          <a:p>
            <a:pPr eaLnBrk="1" hangingPunct="1">
              <a:buFontTx/>
              <a:buNone/>
            </a:pPr>
            <a:r>
              <a:rPr lang="es-ES" sz="2000" b="1">
                <a:solidFill>
                  <a:schemeClr val="accent2"/>
                </a:solidFill>
              </a:rPr>
              <a:t>NOTA:</a:t>
            </a:r>
            <a:r>
              <a:rPr lang="es-ES" sz="2000"/>
              <a:t> </a:t>
            </a:r>
            <a:r>
              <a:rPr lang="es-ES" sz="2000">
                <a:solidFill>
                  <a:schemeClr val="tx1"/>
                </a:solidFill>
              </a:rPr>
              <a:t>Es necesario ser muy cuidadosos de tener la aprobación para pegar estos elementos</a:t>
            </a:r>
          </a:p>
        </p:txBody>
      </p:sp>
      <p:sp>
        <p:nvSpPr>
          <p:cNvPr id="111620" name="Text Box 5"/>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7459">
                                            <p:txEl>
                                              <p:pRg st="1" end="1"/>
                                            </p:txEl>
                                          </p:spTgt>
                                        </p:tgtEl>
                                        <p:attrNameLst>
                                          <p:attrName>style.visibility</p:attrName>
                                        </p:attrNameLst>
                                      </p:cBhvr>
                                      <p:to>
                                        <p:strVal val="visible"/>
                                      </p:to>
                                    </p:set>
                                    <p:animScale>
                                      <p:cBhvr>
                                        <p:cTn id="7" dur="1000" decel="50000" fill="hold">
                                          <p:stCondLst>
                                            <p:cond delay="0"/>
                                          </p:stCondLst>
                                        </p:cTn>
                                        <p:tgtEl>
                                          <p:spTgt spid="147459">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7459">
                                            <p:txEl>
                                              <p:pRg st="1" end="1"/>
                                            </p:txEl>
                                          </p:spTgt>
                                        </p:tgtEl>
                                        <p:attrNameLst>
                                          <p:attrName>ppt_x</p:attrName>
                                          <p:attrName>ppt_y</p:attrName>
                                        </p:attrNameLst>
                                      </p:cBhvr>
                                    </p:animMotion>
                                    <p:animEffect transition="in" filter="fade">
                                      <p:cBhvr>
                                        <p:cTn id="9" dur="1000"/>
                                        <p:tgtEl>
                                          <p:spTgt spid="147459">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47459">
                                            <p:txEl>
                                              <p:pRg st="2" end="2"/>
                                            </p:txEl>
                                          </p:spTgt>
                                        </p:tgtEl>
                                        <p:attrNameLst>
                                          <p:attrName>style.visibility</p:attrName>
                                        </p:attrNameLst>
                                      </p:cBhvr>
                                      <p:to>
                                        <p:strVal val="visible"/>
                                      </p:to>
                                    </p:set>
                                    <p:animEffect transition="in" filter="slide(fromBottom)">
                                      <p:cBhvr>
                                        <p:cTn id="14" dur="500"/>
                                        <p:tgtEl>
                                          <p:spTgt spid="147459">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7459">
                                            <p:txEl>
                                              <p:pRg st="3" end="3"/>
                                            </p:txEl>
                                          </p:spTgt>
                                        </p:tgtEl>
                                        <p:attrNameLst>
                                          <p:attrName>style.visibility</p:attrName>
                                        </p:attrNameLst>
                                      </p:cBhvr>
                                      <p:to>
                                        <p:strVal val="visible"/>
                                      </p:to>
                                    </p:set>
                                    <p:animEffect transition="in" filter="slide(fromBottom)">
                                      <p:cBhvr>
                                        <p:cTn id="19" dur="500"/>
                                        <p:tgtEl>
                                          <p:spTgt spid="147459">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47459">
                                            <p:txEl>
                                              <p:pRg st="4" end="4"/>
                                            </p:txEl>
                                          </p:spTgt>
                                        </p:tgtEl>
                                        <p:attrNameLst>
                                          <p:attrName>style.visibility</p:attrName>
                                        </p:attrNameLst>
                                      </p:cBhvr>
                                      <p:to>
                                        <p:strVal val="visible"/>
                                      </p:to>
                                    </p:set>
                                    <p:animEffect transition="in" filter="slide(fromBottom)">
                                      <p:cBhvr>
                                        <p:cTn id="24" dur="500"/>
                                        <p:tgtEl>
                                          <p:spTgt spid="147459">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47459">
                                            <p:txEl>
                                              <p:pRg st="5" end="5"/>
                                            </p:txEl>
                                          </p:spTgt>
                                        </p:tgtEl>
                                        <p:attrNameLst>
                                          <p:attrName>style.visibility</p:attrName>
                                        </p:attrNameLst>
                                      </p:cBhvr>
                                      <p:to>
                                        <p:strVal val="visible"/>
                                      </p:to>
                                    </p:set>
                                    <p:animEffect transition="in" filter="slide(fromBottom)">
                                      <p:cBhvr>
                                        <p:cTn id="29" dur="500"/>
                                        <p:tgtEl>
                                          <p:spTgt spid="147459">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47459">
                                            <p:txEl>
                                              <p:pRg st="6" end="6"/>
                                            </p:txEl>
                                          </p:spTgt>
                                        </p:tgtEl>
                                        <p:attrNameLst>
                                          <p:attrName>style.visibility</p:attrName>
                                        </p:attrNameLst>
                                      </p:cBhvr>
                                      <p:to>
                                        <p:strVal val="visible"/>
                                      </p:to>
                                    </p:set>
                                    <p:animEffect transition="in" filter="slide(fromBottom)">
                                      <p:cBhvr>
                                        <p:cTn id="34" dur="500"/>
                                        <p:tgtEl>
                                          <p:spTgt spid="147459">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47459">
                                            <p:txEl>
                                              <p:pRg st="7" end="7"/>
                                            </p:txEl>
                                          </p:spTgt>
                                        </p:tgtEl>
                                        <p:attrNameLst>
                                          <p:attrName>style.visibility</p:attrName>
                                        </p:attrNameLst>
                                      </p:cBhvr>
                                      <p:to>
                                        <p:strVal val="visible"/>
                                      </p:to>
                                    </p:set>
                                    <p:animEffect transition="in" filter="slide(fromBottom)">
                                      <p:cBhvr>
                                        <p:cTn id="39" dur="500"/>
                                        <p:tgtEl>
                                          <p:spTgt spid="147459">
                                            <p:txEl>
                                              <p:pRg st="7" end="7"/>
                                            </p:txEl>
                                          </p:spTgt>
                                        </p:tgtEl>
                                      </p:cBhvr>
                                    </p:animEffect>
                                  </p:childTnLst>
                                </p:cTn>
                              </p:par>
                            </p:childTnLst>
                          </p:cTn>
                        </p:par>
                        <p:par>
                          <p:cTn id="40" fill="hold">
                            <p:stCondLst>
                              <p:cond delay="500"/>
                            </p:stCondLst>
                            <p:childTnLst>
                              <p:par>
                                <p:cTn id="41" presetID="23" presetClass="entr" presetSubtype="32" fill="hold" nodeType="afterEffect">
                                  <p:stCondLst>
                                    <p:cond delay="0"/>
                                  </p:stCondLst>
                                  <p:childTnLst>
                                    <p:set>
                                      <p:cBhvr>
                                        <p:cTn id="42" dur="1" fill="hold">
                                          <p:stCondLst>
                                            <p:cond delay="0"/>
                                          </p:stCondLst>
                                        </p:cTn>
                                        <p:tgtEl>
                                          <p:spTgt spid="147459">
                                            <p:txEl>
                                              <p:pRg st="8" end="8"/>
                                            </p:txEl>
                                          </p:spTgt>
                                        </p:tgtEl>
                                        <p:attrNameLst>
                                          <p:attrName>style.visibility</p:attrName>
                                        </p:attrNameLst>
                                      </p:cBhvr>
                                      <p:to>
                                        <p:strVal val="visible"/>
                                      </p:to>
                                    </p:set>
                                    <p:anim calcmode="lin" valueType="num">
                                      <p:cBhvr>
                                        <p:cTn id="43" dur="500" fill="hold"/>
                                        <p:tgtEl>
                                          <p:spTgt spid="147459">
                                            <p:txEl>
                                              <p:pRg st="8" end="8"/>
                                            </p:txEl>
                                          </p:spTgt>
                                        </p:tgtEl>
                                        <p:attrNameLst>
                                          <p:attrName>ppt_w</p:attrName>
                                        </p:attrNameLst>
                                      </p:cBhvr>
                                      <p:tavLst>
                                        <p:tav tm="0">
                                          <p:val>
                                            <p:strVal val="4*#ppt_w"/>
                                          </p:val>
                                        </p:tav>
                                        <p:tav tm="100000">
                                          <p:val>
                                            <p:strVal val="#ppt_w"/>
                                          </p:val>
                                        </p:tav>
                                      </p:tavLst>
                                    </p:anim>
                                    <p:anim calcmode="lin" valueType="num">
                                      <p:cBhvr>
                                        <p:cTn id="44" dur="500" fill="hold"/>
                                        <p:tgtEl>
                                          <p:spTgt spid="147459">
                                            <p:txEl>
                                              <p:pRg st="8" end="8"/>
                                            </p:txEl>
                                          </p:spTgt>
                                        </p:tgtEl>
                                        <p:attrNameLst>
                                          <p:attrName>ppt_h</p:attrName>
                                        </p:attrNameLst>
                                      </p:cBhvr>
                                      <p:tavLst>
                                        <p:tav tm="0">
                                          <p:val>
                                            <p:strVal val="4*#ppt_h"/>
                                          </p:val>
                                        </p:tav>
                                        <p:tav tm="100000">
                                          <p:val>
                                            <p:strVal val="#ppt_h"/>
                                          </p:val>
                                        </p:tav>
                                      </p:tavLst>
                                    </p:anim>
                                  </p:childTnLst>
                                </p:cTn>
                              </p:par>
                            </p:childTnLst>
                          </p:cTn>
                        </p:par>
                        <p:par>
                          <p:cTn id="45" fill="hold">
                            <p:stCondLst>
                              <p:cond delay="1000"/>
                            </p:stCondLst>
                            <p:childTnLst>
                              <p:par>
                                <p:cTn id="46" presetID="19" presetClass="entr" presetSubtype="10" fill="hold" nodeType="afterEffect">
                                  <p:stCondLst>
                                    <p:cond delay="0"/>
                                  </p:stCondLst>
                                  <p:childTnLst>
                                    <p:set>
                                      <p:cBhvr>
                                        <p:cTn id="47" dur="1" fill="hold">
                                          <p:stCondLst>
                                            <p:cond delay="0"/>
                                          </p:stCondLst>
                                        </p:cTn>
                                        <p:tgtEl>
                                          <p:spTgt spid="147459">
                                            <p:txEl>
                                              <p:pRg st="8" end="8"/>
                                            </p:txEl>
                                          </p:spTgt>
                                        </p:tgtEl>
                                        <p:attrNameLst>
                                          <p:attrName>style.visibility</p:attrName>
                                        </p:attrNameLst>
                                      </p:cBhvr>
                                      <p:to>
                                        <p:strVal val="visible"/>
                                      </p:to>
                                    </p:set>
                                    <p:anim calcmode="lin" valueType="num">
                                      <p:cBhvr>
                                        <p:cTn id="48" dur="5000" fill="hold"/>
                                        <p:tgtEl>
                                          <p:spTgt spid="147459">
                                            <p:txEl>
                                              <p:pRg st="8" end="8"/>
                                            </p:txEl>
                                          </p:spTgt>
                                        </p:tgtEl>
                                        <p:attrNameLst>
                                          <p:attrName>ppt_w</p:attrName>
                                        </p:attrNameLst>
                                      </p:cBhvr>
                                      <p:tavLst>
                                        <p:tav tm="0" fmla="#ppt_w*sin(2.5*pi*$)">
                                          <p:val>
                                            <p:fltVal val="0"/>
                                          </p:val>
                                        </p:tav>
                                        <p:tav tm="100000">
                                          <p:val>
                                            <p:fltVal val="1"/>
                                          </p:val>
                                        </p:tav>
                                      </p:tavLst>
                                    </p:anim>
                                    <p:anim calcmode="lin" valueType="num">
                                      <p:cBhvr>
                                        <p:cTn id="49" dur="5000" fill="hold"/>
                                        <p:tgtEl>
                                          <p:spTgt spid="147459">
                                            <p:txEl>
                                              <p:pRg st="8" end="8"/>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8483" name="Rectangle 3"/>
          <p:cNvSpPr>
            <a:spLocks noGrp="1" noChangeArrowheads="1"/>
          </p:cNvSpPr>
          <p:nvPr>
            <p:ph type="body" idx="1"/>
          </p:nvPr>
        </p:nvSpPr>
        <p:spPr>
          <a:xfrm>
            <a:off x="2273300" y="1963738"/>
            <a:ext cx="6329363" cy="4397375"/>
          </a:xfrm>
        </p:spPr>
        <p:txBody>
          <a:bodyPr/>
          <a:lstStyle/>
          <a:p>
            <a:pPr algn="just" eaLnBrk="1" hangingPunct="1"/>
            <a:r>
              <a:rPr lang="es-ES" sz="2600"/>
              <a:t>Pasacalles / Afiches colgantes /Banderas:</a:t>
            </a:r>
          </a:p>
          <a:p>
            <a:pPr algn="just" eaLnBrk="1" hangingPunct="1"/>
            <a:r>
              <a:rPr lang="es-ES" sz="2600"/>
              <a:t>Calcomanías:</a:t>
            </a:r>
          </a:p>
          <a:p>
            <a:pPr algn="just" eaLnBrk="1" hangingPunct="1"/>
            <a:r>
              <a:rPr lang="es-ES" sz="2600"/>
              <a:t>Televisión:</a:t>
            </a:r>
          </a:p>
          <a:p>
            <a:pPr lvl="1" algn="just" eaLnBrk="1" hangingPunct="1">
              <a:lnSpc>
                <a:spcPct val="90000"/>
              </a:lnSpc>
            </a:pPr>
            <a:r>
              <a:rPr lang="es-ES" sz="1800"/>
              <a:t>Un programa de televisión donde aparezca el evangelista es una manera muy efectiva para crear audiencia</a:t>
            </a:r>
          </a:p>
          <a:p>
            <a:pPr lvl="1" algn="just" eaLnBrk="1" hangingPunct="1">
              <a:lnSpc>
                <a:spcPct val="90000"/>
              </a:lnSpc>
            </a:pPr>
            <a:r>
              <a:rPr lang="es-ES" sz="1800"/>
              <a:t>Un afiche o slide puede ser entregado a la estación de TV con el mensaje que desea que sea leído por el anunciador de la estación </a:t>
            </a:r>
          </a:p>
          <a:p>
            <a:pPr lvl="1" algn="just" eaLnBrk="1" hangingPunct="1">
              <a:lnSpc>
                <a:spcPct val="90000"/>
              </a:lnSpc>
            </a:pPr>
            <a:r>
              <a:rPr lang="es-ES" sz="1800"/>
              <a:t>El anuncio en vivo es más efectivo</a:t>
            </a:r>
          </a:p>
          <a:p>
            <a:pPr lvl="2" algn="just" eaLnBrk="1" hangingPunct="1">
              <a:lnSpc>
                <a:spcPct val="90000"/>
              </a:lnSpc>
            </a:pPr>
            <a:r>
              <a:rPr lang="es-ES" sz="1700"/>
              <a:t>El evangelista aparece en persona</a:t>
            </a:r>
          </a:p>
          <a:p>
            <a:pPr lvl="2" algn="just" eaLnBrk="1" hangingPunct="1">
              <a:lnSpc>
                <a:spcPct val="90000"/>
              </a:lnSpc>
            </a:pPr>
            <a:r>
              <a:rPr lang="es-ES" sz="1700"/>
              <a:t>Una entrevista con otro miembro del equipo evangelístico o un miembro de iglesia prominente añade interés al televidente.</a:t>
            </a:r>
          </a:p>
        </p:txBody>
      </p:sp>
      <p:sp>
        <p:nvSpPr>
          <p:cNvPr id="112644"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8483">
                                            <p:txEl>
                                              <p:pRg st="2" end="2"/>
                                            </p:txEl>
                                          </p:spTgt>
                                        </p:tgtEl>
                                        <p:attrNameLst>
                                          <p:attrName>style.visibility</p:attrName>
                                        </p:attrNameLst>
                                      </p:cBhvr>
                                      <p:to>
                                        <p:strVal val="visible"/>
                                      </p:to>
                                    </p:set>
                                    <p:animScale>
                                      <p:cBhvr>
                                        <p:cTn id="7" dur="1000" decel="50000" fill="hold">
                                          <p:stCondLst>
                                            <p:cond delay="0"/>
                                          </p:stCondLst>
                                        </p:cTn>
                                        <p:tgtEl>
                                          <p:spTgt spid="14848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8483">
                                            <p:txEl>
                                              <p:pRg st="2" end="2"/>
                                            </p:txEl>
                                          </p:spTgt>
                                        </p:tgtEl>
                                        <p:attrNameLst>
                                          <p:attrName>ppt_x</p:attrName>
                                          <p:attrName>ppt_y</p:attrName>
                                        </p:attrNameLst>
                                      </p:cBhvr>
                                    </p:animMotion>
                                    <p:animEffect transition="in" filter="fade">
                                      <p:cBhvr>
                                        <p:cTn id="9" dur="1000"/>
                                        <p:tgtEl>
                                          <p:spTgt spid="14848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48483">
                                            <p:txEl>
                                              <p:pRg st="3" end="3"/>
                                            </p:txEl>
                                          </p:spTgt>
                                        </p:tgtEl>
                                        <p:attrNameLst>
                                          <p:attrName>style.visibility</p:attrName>
                                        </p:attrNameLst>
                                      </p:cBhvr>
                                      <p:to>
                                        <p:strVal val="visible"/>
                                      </p:to>
                                    </p:set>
                                    <p:animEffect transition="in" filter="slide(fromBottom)">
                                      <p:cBhvr>
                                        <p:cTn id="14" dur="500"/>
                                        <p:tgtEl>
                                          <p:spTgt spid="14848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8483">
                                            <p:txEl>
                                              <p:pRg st="4" end="4"/>
                                            </p:txEl>
                                          </p:spTgt>
                                        </p:tgtEl>
                                        <p:attrNameLst>
                                          <p:attrName>style.visibility</p:attrName>
                                        </p:attrNameLst>
                                      </p:cBhvr>
                                      <p:to>
                                        <p:strVal val="visible"/>
                                      </p:to>
                                    </p:set>
                                    <p:animEffect transition="in" filter="slide(fromBottom)">
                                      <p:cBhvr>
                                        <p:cTn id="19" dur="500"/>
                                        <p:tgtEl>
                                          <p:spTgt spid="14848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48483">
                                            <p:txEl>
                                              <p:pRg st="5" end="5"/>
                                            </p:txEl>
                                          </p:spTgt>
                                        </p:tgtEl>
                                        <p:attrNameLst>
                                          <p:attrName>style.visibility</p:attrName>
                                        </p:attrNameLst>
                                      </p:cBhvr>
                                      <p:to>
                                        <p:strVal val="visible"/>
                                      </p:to>
                                    </p:set>
                                    <p:animEffect transition="in" filter="slide(fromBottom)">
                                      <p:cBhvr>
                                        <p:cTn id="24" dur="500"/>
                                        <p:tgtEl>
                                          <p:spTgt spid="148483">
                                            <p:txEl>
                                              <p:pRg st="5" end="5"/>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48483">
                                            <p:txEl>
                                              <p:pRg st="6" end="6"/>
                                            </p:txEl>
                                          </p:spTgt>
                                        </p:tgtEl>
                                        <p:attrNameLst>
                                          <p:attrName>style.visibility</p:attrName>
                                        </p:attrNameLst>
                                      </p:cBhvr>
                                      <p:to>
                                        <p:strVal val="visible"/>
                                      </p:to>
                                    </p:set>
                                    <p:animEffect transition="in" filter="fade">
                                      <p:cBhvr>
                                        <p:cTn id="28" dur="2000"/>
                                        <p:tgtEl>
                                          <p:spTgt spid="148483">
                                            <p:txEl>
                                              <p:pRg st="6" end="6"/>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48483">
                                            <p:txEl>
                                              <p:pRg st="7" end="7"/>
                                            </p:txEl>
                                          </p:spTgt>
                                        </p:tgtEl>
                                        <p:attrNameLst>
                                          <p:attrName>style.visibility</p:attrName>
                                        </p:attrNameLst>
                                      </p:cBhvr>
                                      <p:to>
                                        <p:strVal val="visible"/>
                                      </p:to>
                                    </p:set>
                                    <p:animEffect transition="in" filter="fade">
                                      <p:cBhvr>
                                        <p:cTn id="32" dur="2000"/>
                                        <p:tgtEl>
                                          <p:spTgt spid="14848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endParaRPr lang="es-MX"/>
          </a:p>
        </p:txBody>
      </p:sp>
      <p:sp>
        <p:nvSpPr>
          <p:cNvPr id="12291" name="Rectangle 3"/>
          <p:cNvSpPr>
            <a:spLocks noGrp="1" noChangeArrowheads="1"/>
          </p:cNvSpPr>
          <p:nvPr>
            <p:ph type="body" idx="1"/>
          </p:nvPr>
        </p:nvSpPr>
        <p:spPr/>
        <p:txBody>
          <a:bodyPr/>
          <a:lstStyle/>
          <a:p>
            <a:pPr eaLnBrk="1" hangingPunct="1"/>
            <a:endParaRPr lang="es-MX"/>
          </a:p>
        </p:txBody>
      </p:sp>
      <p:pic>
        <p:nvPicPr>
          <p:cNvPr id="12292" name="Picture 4" descr="Subtitulos sin logo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2293" name="Text Box 5"/>
          <p:cNvSpPr txBox="1">
            <a:spLocks noChangeArrowheads="1"/>
          </p:cNvSpPr>
          <p:nvPr/>
        </p:nvSpPr>
        <p:spPr bwMode="auto">
          <a:xfrm>
            <a:off x="268288" y="136525"/>
            <a:ext cx="2159000" cy="776288"/>
          </a:xfrm>
          <a:prstGeom prst="rect">
            <a:avLst/>
          </a:prstGeom>
          <a:noFill/>
          <a:ln w="9525">
            <a:noFill/>
            <a:miter lim="800000"/>
            <a:headEnd/>
            <a:tailEnd/>
          </a:ln>
        </p:spPr>
        <p:txBody>
          <a:bodyPr>
            <a:prstTxWarp prst="textNoShape">
              <a:avLst/>
            </a:prstTxWarp>
            <a:spAutoFit/>
          </a:bodyPr>
          <a:lstStyle/>
          <a:p>
            <a:pPr algn="r">
              <a:lnSpc>
                <a:spcPct val="80000"/>
              </a:lnSpc>
              <a:spcBef>
                <a:spcPct val="50000"/>
              </a:spcBef>
            </a:pPr>
            <a:r>
              <a:rPr lang="es-ES" sz="3200" i="1">
                <a:solidFill>
                  <a:srgbClr val="6D609E"/>
                </a:solidFill>
                <a:latin typeface="Gill Sans MT" charset="-18"/>
              </a:rPr>
              <a:t>Evangelismo</a:t>
            </a:r>
          </a:p>
          <a:p>
            <a:pPr algn="r">
              <a:lnSpc>
                <a:spcPct val="10000"/>
              </a:lnSpc>
              <a:spcBef>
                <a:spcPct val="50000"/>
              </a:spcBef>
            </a:pPr>
            <a:r>
              <a:rPr lang="es-ES" sz="3200" i="1">
                <a:solidFill>
                  <a:srgbClr val="6D609E"/>
                </a:solidFill>
                <a:latin typeface="Gill Sans MT" charset="-18"/>
              </a:rPr>
              <a:t>Publico</a:t>
            </a:r>
          </a:p>
        </p:txBody>
      </p:sp>
      <p:pic>
        <p:nvPicPr>
          <p:cNvPr id="12294" name="Picture 7" descr="Logo Preparacion y presentacion de serie evangelistica"/>
          <p:cNvPicPr>
            <a:picLocks noChangeAspect="1" noChangeArrowheads="1"/>
          </p:cNvPicPr>
          <p:nvPr/>
        </p:nvPicPr>
        <p:blipFill>
          <a:blip r:embed="rId3"/>
          <a:srcRect/>
          <a:stretch>
            <a:fillRect/>
          </a:stretch>
        </p:blipFill>
        <p:spPr bwMode="auto">
          <a:xfrm>
            <a:off x="1754188" y="1784350"/>
            <a:ext cx="1827212" cy="2463800"/>
          </a:xfrm>
          <a:prstGeom prst="rect">
            <a:avLst/>
          </a:prstGeom>
          <a:noFill/>
          <a:ln w="9525">
            <a:noFill/>
            <a:miter lim="800000"/>
            <a:headEnd/>
            <a:tailEnd/>
          </a:ln>
        </p:spPr>
      </p:pic>
      <p:pic>
        <p:nvPicPr>
          <p:cNvPr id="12295" name="Picture 9" descr="1verde perspectiva"/>
          <p:cNvPicPr>
            <a:picLocks noChangeAspect="1" noChangeArrowheads="1"/>
          </p:cNvPicPr>
          <p:nvPr/>
        </p:nvPicPr>
        <p:blipFill>
          <a:blip r:embed="rId4"/>
          <a:srcRect/>
          <a:stretch>
            <a:fillRect/>
          </a:stretch>
        </p:blipFill>
        <p:spPr bwMode="auto">
          <a:xfrm>
            <a:off x="3705225" y="1857375"/>
            <a:ext cx="3048000" cy="2286000"/>
          </a:xfrm>
          <a:prstGeom prst="rect">
            <a:avLst/>
          </a:prstGeom>
          <a:noFill/>
          <a:ln w="9525">
            <a:noFill/>
            <a:miter lim="800000"/>
            <a:headEnd/>
            <a:tailEnd/>
          </a:ln>
        </p:spPr>
      </p:pic>
      <p:sp>
        <p:nvSpPr>
          <p:cNvPr id="12296" name="Text Box 10"/>
          <p:cNvSpPr txBox="1">
            <a:spLocks noChangeArrowheads="1"/>
          </p:cNvSpPr>
          <p:nvPr/>
        </p:nvSpPr>
        <p:spPr bwMode="auto">
          <a:xfrm>
            <a:off x="465138" y="1247775"/>
            <a:ext cx="1957387" cy="1374775"/>
          </a:xfrm>
          <a:prstGeom prst="rect">
            <a:avLst/>
          </a:prstGeom>
          <a:noFill/>
          <a:ln w="9525">
            <a:noFill/>
            <a:miter lim="800000"/>
            <a:headEnd/>
            <a:tailEnd/>
          </a:ln>
        </p:spPr>
        <p:txBody>
          <a:bodyPr>
            <a:prstTxWarp prst="textNoShape">
              <a:avLst/>
            </a:prstTxWarp>
            <a:spAutoFit/>
          </a:bodyPr>
          <a:lstStyle/>
          <a:p>
            <a:pPr algn="r">
              <a:spcBef>
                <a:spcPct val="50000"/>
              </a:spcBef>
            </a:pPr>
            <a:r>
              <a:rPr lang="es-ES" sz="2100">
                <a:solidFill>
                  <a:srgbClr val="0066FF"/>
                </a:solidFill>
                <a:latin typeface="Humanst521 BT" charset="0"/>
              </a:rPr>
              <a:t>Preparación</a:t>
            </a:r>
            <a:br>
              <a:rPr lang="es-ES" sz="2100">
                <a:solidFill>
                  <a:srgbClr val="0066FF"/>
                </a:solidFill>
                <a:latin typeface="Humanst521 BT" charset="0"/>
              </a:rPr>
            </a:br>
            <a:r>
              <a:rPr lang="es-ES" sz="2100">
                <a:solidFill>
                  <a:srgbClr val="0066FF"/>
                </a:solidFill>
                <a:latin typeface="Humanst521 BT" charset="0"/>
              </a:rPr>
              <a:t>y presentación</a:t>
            </a:r>
            <a:br>
              <a:rPr lang="es-ES" sz="2100">
                <a:solidFill>
                  <a:srgbClr val="0066FF"/>
                </a:solidFill>
                <a:latin typeface="Humanst521 BT" charset="0"/>
              </a:rPr>
            </a:br>
            <a:r>
              <a:rPr lang="es-ES" sz="2100">
                <a:solidFill>
                  <a:srgbClr val="0066FF"/>
                </a:solidFill>
                <a:latin typeface="Humanst521 BT" charset="0"/>
              </a:rPr>
              <a:t>de una Serie de</a:t>
            </a:r>
            <a:br>
              <a:rPr lang="es-ES" sz="2100">
                <a:solidFill>
                  <a:srgbClr val="0066FF"/>
                </a:solidFill>
                <a:latin typeface="Humanst521 BT" charset="0"/>
              </a:rPr>
            </a:br>
            <a:r>
              <a:rPr lang="es-ES" sz="2100">
                <a:solidFill>
                  <a:srgbClr val="0066FF"/>
                </a:solidFill>
                <a:latin typeface="Humanst521 BT" charset="0"/>
              </a:rPr>
              <a:t>Evangelismo</a:t>
            </a:r>
          </a:p>
        </p:txBody>
      </p:sp>
      <p:sp>
        <p:nvSpPr>
          <p:cNvPr id="11272" name="Text Box 8"/>
          <p:cNvSpPr txBox="1">
            <a:spLocks noChangeArrowheads="1"/>
          </p:cNvSpPr>
          <p:nvPr/>
        </p:nvSpPr>
        <p:spPr bwMode="auto">
          <a:xfrm>
            <a:off x="5800726" y="1914525"/>
            <a:ext cx="3032886" cy="1210588"/>
          </a:xfrm>
          <a:prstGeom prst="rect">
            <a:avLst/>
          </a:prstGeom>
          <a:noFill/>
          <a:ln w="9525">
            <a:noFill/>
            <a:miter lim="800000"/>
            <a:headEnd/>
            <a:tailEnd/>
          </a:ln>
        </p:spPr>
        <p:txBody>
          <a:bodyPr wrap="square">
            <a:prstTxWarp prst="textNoShape">
              <a:avLst/>
            </a:prstTxWarp>
            <a:spAutoFit/>
          </a:bodyPr>
          <a:lstStyle/>
          <a:p>
            <a:pPr>
              <a:lnSpc>
                <a:spcPct val="90000"/>
              </a:lnSpc>
              <a:spcBef>
                <a:spcPct val="50000"/>
              </a:spcBef>
            </a:pPr>
            <a:r>
              <a:rPr lang="es-ES" sz="4000" dirty="0">
                <a:solidFill>
                  <a:srgbClr val="CD313C"/>
                </a:solidFill>
                <a:latin typeface="Port Credit" pitchFamily="2" charset="0"/>
              </a:rPr>
              <a:t>Preparación de la</a:t>
            </a:r>
          </a:p>
        </p:txBody>
      </p:sp>
      <p:sp>
        <p:nvSpPr>
          <p:cNvPr id="11275" name="Text Box 11"/>
          <p:cNvSpPr txBox="1">
            <a:spLocks noChangeArrowheads="1"/>
          </p:cNvSpPr>
          <p:nvPr/>
        </p:nvSpPr>
        <p:spPr bwMode="auto">
          <a:xfrm>
            <a:off x="4479926" y="3774611"/>
            <a:ext cx="3048000" cy="1076325"/>
          </a:xfrm>
          <a:prstGeom prst="rect">
            <a:avLst/>
          </a:prstGeom>
          <a:noFill/>
          <a:ln w="9525">
            <a:noFill/>
            <a:miter lim="800000"/>
            <a:headEnd/>
            <a:tailEnd/>
          </a:ln>
        </p:spPr>
        <p:txBody>
          <a:bodyPr wrap="none">
            <a:prstTxWarp prst="textNoShape">
              <a:avLst/>
            </a:prstTxWarp>
            <a:spAutoFit/>
          </a:bodyPr>
          <a:lstStyle/>
          <a:p>
            <a:pPr>
              <a:lnSpc>
                <a:spcPct val="90000"/>
              </a:lnSpc>
              <a:spcBef>
                <a:spcPct val="50000"/>
              </a:spcBef>
            </a:pPr>
            <a:r>
              <a:rPr lang="es-ES" sz="5400" dirty="0">
                <a:solidFill>
                  <a:srgbClr val="CD313C"/>
                </a:solidFill>
                <a:latin typeface="Port Credit" pitchFamily="2" charset="0"/>
              </a:rPr>
              <a:t>Pre-campaña</a:t>
            </a:r>
          </a:p>
          <a:p>
            <a:endParaRPr lang="es-E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272"/>
                                        </p:tgtEl>
                                        <p:attrNameLst>
                                          <p:attrName>style.visibility</p:attrName>
                                        </p:attrNameLst>
                                      </p:cBhvr>
                                      <p:to>
                                        <p:strVal val="visible"/>
                                      </p:to>
                                    </p:set>
                                    <p:anim calcmode="discrete" valueType="clr">
                                      <p:cBhvr override="childStyle">
                                        <p:cTn id="7" dur="80"/>
                                        <p:tgtEl>
                                          <p:spTgt spid="112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72"/>
                                        </p:tgtEl>
                                        <p:attrNameLst>
                                          <p:attrName>fillcolor</p:attrName>
                                        </p:attrNameLst>
                                      </p:cBhvr>
                                      <p:tavLst>
                                        <p:tav tm="0">
                                          <p:val>
                                            <p:clrVal>
                                              <a:schemeClr val="accent2"/>
                                            </p:clrVal>
                                          </p:val>
                                        </p:tav>
                                        <p:tav tm="50000">
                                          <p:val>
                                            <p:clrVal>
                                              <a:schemeClr val="hlink"/>
                                            </p:clrVal>
                                          </p:val>
                                        </p:tav>
                                      </p:tavLst>
                                    </p:anim>
                                    <p:set>
                                      <p:cBhvr>
                                        <p:cTn id="9" dur="80"/>
                                        <p:tgtEl>
                                          <p:spTgt spid="11272"/>
                                        </p:tgtEl>
                                        <p:attrNameLst>
                                          <p:attrName>fill.type</p:attrName>
                                        </p:attrNameLst>
                                      </p:cBhvr>
                                      <p:to>
                                        <p:strVal val="solid"/>
                                      </p:to>
                                    </p:set>
                                  </p:childTnLst>
                                </p:cTn>
                              </p:par>
                            </p:childTnLst>
                          </p:cTn>
                        </p:par>
                        <p:par>
                          <p:cTn id="10" fill="hold">
                            <p:stCondLst>
                              <p:cond delay="6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1275"/>
                                        </p:tgtEl>
                                        <p:attrNameLst>
                                          <p:attrName>style.visibility</p:attrName>
                                        </p:attrNameLst>
                                      </p:cBhvr>
                                      <p:to>
                                        <p:strVal val="visible"/>
                                      </p:to>
                                    </p:set>
                                    <p:anim calcmode="discrete" valueType="clr">
                                      <p:cBhvr override="childStyle">
                                        <p:cTn id="13" dur="80"/>
                                        <p:tgtEl>
                                          <p:spTgt spid="1127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1275"/>
                                        </p:tgtEl>
                                        <p:attrNameLst>
                                          <p:attrName>fillcolor</p:attrName>
                                        </p:attrNameLst>
                                      </p:cBhvr>
                                      <p:tavLst>
                                        <p:tav tm="0">
                                          <p:val>
                                            <p:clrVal>
                                              <a:schemeClr val="accent2"/>
                                            </p:clrVal>
                                          </p:val>
                                        </p:tav>
                                        <p:tav tm="50000">
                                          <p:val>
                                            <p:clrVal>
                                              <a:schemeClr val="hlink"/>
                                            </p:clrVal>
                                          </p:val>
                                        </p:tav>
                                      </p:tavLst>
                                    </p:anim>
                                    <p:set>
                                      <p:cBhvr>
                                        <p:cTn id="15" dur="80"/>
                                        <p:tgtEl>
                                          <p:spTgt spid="1127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p:bldP spid="11275" grpId="0"/>
    </p:bld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49507" name="Rectangle 3"/>
          <p:cNvSpPr>
            <a:spLocks noGrp="1" noChangeArrowheads="1"/>
          </p:cNvSpPr>
          <p:nvPr>
            <p:ph type="body" idx="1"/>
          </p:nvPr>
        </p:nvSpPr>
        <p:spPr>
          <a:xfrm>
            <a:off x="2273300" y="1963738"/>
            <a:ext cx="6329363" cy="4397375"/>
          </a:xfrm>
        </p:spPr>
        <p:txBody>
          <a:bodyPr/>
          <a:lstStyle/>
          <a:p>
            <a:pPr eaLnBrk="1" hangingPunct="1"/>
            <a:r>
              <a:rPr lang="es-ES" sz="2600"/>
              <a:t>Pasacalles / Afiches colgantes /Banderas:</a:t>
            </a:r>
          </a:p>
          <a:p>
            <a:pPr eaLnBrk="1" hangingPunct="1"/>
            <a:r>
              <a:rPr lang="es-ES" sz="2600"/>
              <a:t>Calcomanías:</a:t>
            </a:r>
          </a:p>
          <a:p>
            <a:pPr eaLnBrk="1" hangingPunct="1"/>
            <a:r>
              <a:rPr lang="es-ES" sz="2600"/>
              <a:t>Televisión:</a:t>
            </a:r>
          </a:p>
          <a:p>
            <a:pPr eaLnBrk="1" hangingPunct="1"/>
            <a:r>
              <a:rPr lang="es-ES" sz="2600"/>
              <a:t>Programas y publicaciones denominacionales</a:t>
            </a:r>
          </a:p>
          <a:p>
            <a:pPr eaLnBrk="1" hangingPunct="1"/>
            <a:r>
              <a:rPr lang="es-ES" sz="2600"/>
              <a:t>El teléfono:</a:t>
            </a:r>
          </a:p>
          <a:p>
            <a:pPr lvl="1" algn="just" eaLnBrk="1" hangingPunct="1">
              <a:lnSpc>
                <a:spcPct val="90000"/>
              </a:lnSpc>
            </a:pPr>
            <a:r>
              <a:rPr lang="es-ES" sz="1800"/>
              <a:t>El teléfono da acceso rápido a muchos hogares</a:t>
            </a:r>
          </a:p>
          <a:p>
            <a:pPr lvl="1" algn="just" eaLnBrk="1" hangingPunct="1">
              <a:lnSpc>
                <a:spcPct val="90000"/>
              </a:lnSpc>
            </a:pPr>
            <a:r>
              <a:rPr lang="es-ES" sz="1800"/>
              <a:t>Una página o páginas específicas del actual directorio o directorios telefónicos se les deben asignar a cada persona</a:t>
            </a:r>
          </a:p>
          <a:p>
            <a:pPr lvl="1" algn="just" eaLnBrk="1" hangingPunct="1">
              <a:lnSpc>
                <a:spcPct val="90000"/>
              </a:lnSpc>
            </a:pPr>
            <a:r>
              <a:rPr lang="es-ES" sz="1800"/>
              <a:t>Una hoja con instrucciones que incluyan los sondeos se le dará a cada persona: Ej.:</a:t>
            </a:r>
          </a:p>
        </p:txBody>
      </p:sp>
      <p:sp>
        <p:nvSpPr>
          <p:cNvPr id="113668"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9507">
                                            <p:txEl>
                                              <p:pRg st="3" end="3"/>
                                            </p:txEl>
                                          </p:spTgt>
                                        </p:tgtEl>
                                        <p:attrNameLst>
                                          <p:attrName>style.visibility</p:attrName>
                                        </p:attrNameLst>
                                      </p:cBhvr>
                                      <p:to>
                                        <p:strVal val="visible"/>
                                      </p:to>
                                    </p:set>
                                    <p:animScale>
                                      <p:cBhvr>
                                        <p:cTn id="7" dur="1000" decel="50000" fill="hold">
                                          <p:stCondLst>
                                            <p:cond delay="0"/>
                                          </p:stCondLst>
                                        </p:cTn>
                                        <p:tgtEl>
                                          <p:spTgt spid="149507">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9507">
                                            <p:txEl>
                                              <p:pRg st="3" end="3"/>
                                            </p:txEl>
                                          </p:spTgt>
                                        </p:tgtEl>
                                        <p:attrNameLst>
                                          <p:attrName>ppt_x</p:attrName>
                                          <p:attrName>ppt_y</p:attrName>
                                        </p:attrNameLst>
                                      </p:cBhvr>
                                    </p:animMotion>
                                    <p:animEffect transition="in" filter="fade">
                                      <p:cBhvr>
                                        <p:cTn id="9" dur="1000"/>
                                        <p:tgtEl>
                                          <p:spTgt spid="149507">
                                            <p:txEl>
                                              <p:pRg st="3" end="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49507">
                                            <p:txEl>
                                              <p:pRg st="4" end="4"/>
                                            </p:txEl>
                                          </p:spTgt>
                                        </p:tgtEl>
                                        <p:attrNameLst>
                                          <p:attrName>style.visibility</p:attrName>
                                        </p:attrNameLst>
                                      </p:cBhvr>
                                      <p:to>
                                        <p:strVal val="visible"/>
                                      </p:to>
                                    </p:set>
                                    <p:animScale>
                                      <p:cBhvr>
                                        <p:cTn id="14" dur="1000" decel="50000" fill="hold">
                                          <p:stCondLst>
                                            <p:cond delay="0"/>
                                          </p:stCondLst>
                                        </p:cTn>
                                        <p:tgtEl>
                                          <p:spTgt spid="149507">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49507">
                                            <p:txEl>
                                              <p:pRg st="4" end="4"/>
                                            </p:txEl>
                                          </p:spTgt>
                                        </p:tgtEl>
                                        <p:attrNameLst>
                                          <p:attrName>ppt_x</p:attrName>
                                          <p:attrName>ppt_y</p:attrName>
                                        </p:attrNameLst>
                                      </p:cBhvr>
                                    </p:animMotion>
                                    <p:animEffect transition="in" filter="fade">
                                      <p:cBhvr>
                                        <p:cTn id="16" dur="1000"/>
                                        <p:tgtEl>
                                          <p:spTgt spid="149507">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49507">
                                            <p:txEl>
                                              <p:pRg st="5" end="5"/>
                                            </p:txEl>
                                          </p:spTgt>
                                        </p:tgtEl>
                                        <p:attrNameLst>
                                          <p:attrName>style.visibility</p:attrName>
                                        </p:attrNameLst>
                                      </p:cBhvr>
                                      <p:to>
                                        <p:strVal val="visible"/>
                                      </p:to>
                                    </p:set>
                                    <p:animEffect transition="in" filter="slide(fromBottom)">
                                      <p:cBhvr>
                                        <p:cTn id="21" dur="500"/>
                                        <p:tgtEl>
                                          <p:spTgt spid="149507">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49507">
                                            <p:txEl>
                                              <p:pRg st="6" end="6"/>
                                            </p:txEl>
                                          </p:spTgt>
                                        </p:tgtEl>
                                        <p:attrNameLst>
                                          <p:attrName>style.visibility</p:attrName>
                                        </p:attrNameLst>
                                      </p:cBhvr>
                                      <p:to>
                                        <p:strVal val="visible"/>
                                      </p:to>
                                    </p:set>
                                    <p:animEffect transition="in" filter="slide(fromBottom)">
                                      <p:cBhvr>
                                        <p:cTn id="26" dur="500"/>
                                        <p:tgtEl>
                                          <p:spTgt spid="149507">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49507">
                                            <p:txEl>
                                              <p:pRg st="7" end="7"/>
                                            </p:txEl>
                                          </p:spTgt>
                                        </p:tgtEl>
                                        <p:attrNameLst>
                                          <p:attrName>style.visibility</p:attrName>
                                        </p:attrNameLst>
                                      </p:cBhvr>
                                      <p:to>
                                        <p:strVal val="visible"/>
                                      </p:to>
                                    </p:set>
                                    <p:animEffect transition="in" filter="slide(fromBottom)">
                                      <p:cBhvr>
                                        <p:cTn id="31" dur="500"/>
                                        <p:tgtEl>
                                          <p:spTgt spid="1495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2190750" y="492125"/>
            <a:ext cx="6670675" cy="1143000"/>
          </a:xfrm>
        </p:spPr>
        <p:txBody>
          <a:bodyPr/>
          <a:lstStyle/>
          <a:p>
            <a:pPr eaLnBrk="1" hangingPunct="1"/>
            <a:r>
              <a:rPr lang="es-ES"/>
              <a:t>El Teléfono</a:t>
            </a:r>
          </a:p>
        </p:txBody>
      </p:sp>
      <p:sp>
        <p:nvSpPr>
          <p:cNvPr id="150531" name="Rectangle 3"/>
          <p:cNvSpPr>
            <a:spLocks noGrp="1" noChangeArrowheads="1"/>
          </p:cNvSpPr>
          <p:nvPr>
            <p:ph type="body" idx="1"/>
          </p:nvPr>
        </p:nvSpPr>
        <p:spPr>
          <a:xfrm>
            <a:off x="2160588" y="1741488"/>
            <a:ext cx="4475162" cy="4397375"/>
          </a:xfrm>
        </p:spPr>
        <p:txBody>
          <a:bodyPr/>
          <a:lstStyle/>
          <a:p>
            <a:pPr marL="0" indent="0" algn="just" eaLnBrk="1" hangingPunct="1">
              <a:buFontTx/>
              <a:buNone/>
            </a:pPr>
            <a:r>
              <a:rPr lang="es-ES" sz="1900"/>
              <a:t>“Buenos días.   El comité de bienvenida está llamando a algunos de los hogares en </a:t>
            </a:r>
            <a:r>
              <a:rPr lang="es-ES" sz="1900" b="1">
                <a:solidFill>
                  <a:schemeClr val="accent2"/>
                </a:solidFill>
              </a:rPr>
              <a:t>EL BARRIO BOSTON</a:t>
            </a:r>
            <a:r>
              <a:rPr lang="es-ES" sz="1900"/>
              <a:t> para hacerles una invitación personal a participar de los mensajes bíblicos que el señor </a:t>
            </a:r>
            <a:r>
              <a:rPr lang="es-ES" sz="1900" b="1">
                <a:solidFill>
                  <a:schemeClr val="accent2"/>
                </a:solidFill>
              </a:rPr>
              <a:t>JORGE BOHR</a:t>
            </a:r>
            <a:r>
              <a:rPr lang="es-ES" sz="1900"/>
              <a:t> llevará a cabo a partir del día domingo  en la noche, aquí en </a:t>
            </a:r>
            <a:r>
              <a:rPr lang="es-ES" sz="1900" b="1">
                <a:solidFill>
                  <a:schemeClr val="accent2"/>
                </a:solidFill>
              </a:rPr>
              <a:t>CIUDAD DE PANAMÁ</a:t>
            </a:r>
            <a:r>
              <a:rPr lang="es-ES" sz="1900"/>
              <a:t>.   Estas conferencias han sido escuchadas por miles de personas en otras ciudades y nosotros aquí en </a:t>
            </a:r>
            <a:r>
              <a:rPr lang="es-ES" sz="1900" b="1">
                <a:solidFill>
                  <a:schemeClr val="accent2"/>
                </a:solidFill>
              </a:rPr>
              <a:t>CIUDAD DE PANAMÁ</a:t>
            </a:r>
            <a:r>
              <a:rPr lang="es-ES" sz="1900"/>
              <a:t> estamos agradecidos porque también tendremos el privilegio de escucharlas.  El señor </a:t>
            </a:r>
            <a:r>
              <a:rPr lang="es-ES" sz="1900" b="1">
                <a:solidFill>
                  <a:schemeClr val="accent2"/>
                </a:solidFill>
              </a:rPr>
              <a:t>BOHR </a:t>
            </a:r>
            <a:r>
              <a:rPr lang="es-ES" sz="1900"/>
              <a:t>hablará acerca de </a:t>
            </a:r>
            <a:r>
              <a:rPr lang="es-ES" sz="1900" b="1">
                <a:solidFill>
                  <a:schemeClr val="accent2"/>
                </a:solidFill>
              </a:rPr>
              <a:t>“FUERZAS SINIESTRAS QUE MOLDEAN SU FUTURO”</a:t>
            </a:r>
            <a:r>
              <a:rPr lang="es-ES" sz="1900"/>
              <a:t>…  </a:t>
            </a:r>
          </a:p>
        </p:txBody>
      </p:sp>
      <p:pic>
        <p:nvPicPr>
          <p:cNvPr id="114692" name="Picture 4" descr="j0230758"/>
          <p:cNvPicPr>
            <a:picLocks noChangeAspect="1" noChangeArrowheads="1"/>
          </p:cNvPicPr>
          <p:nvPr/>
        </p:nvPicPr>
        <p:blipFill>
          <a:blip r:embed="rId2"/>
          <a:srcRect l="24463"/>
          <a:stretch>
            <a:fillRect/>
          </a:stretch>
        </p:blipFill>
        <p:spPr bwMode="auto">
          <a:xfrm flipH="1">
            <a:off x="5741988" y="1325563"/>
            <a:ext cx="3402012" cy="5611812"/>
          </a:xfrm>
          <a:prstGeom prst="rect">
            <a:avLst/>
          </a:prstGeom>
          <a:noFill/>
          <a:ln w="9525">
            <a:noFill/>
            <a:miter lim="800000"/>
            <a:headEnd/>
            <a:tailEnd/>
          </a:ln>
        </p:spPr>
      </p:pic>
      <p:sp>
        <p:nvSpPr>
          <p:cNvPr id="114693" name="Text Box 5"/>
          <p:cNvSpPr txBox="1">
            <a:spLocks noChangeArrowheads="1"/>
          </p:cNvSpPr>
          <p:nvPr/>
        </p:nvSpPr>
        <p:spPr bwMode="auto">
          <a:xfrm>
            <a:off x="2100263" y="82550"/>
            <a:ext cx="56737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 / Medios de hacer propaganda</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50531">
                                            <p:txEl>
                                              <p:pRg st="0" end="0"/>
                                            </p:txEl>
                                          </p:spTgt>
                                        </p:tgtEl>
                                        <p:attrNameLst>
                                          <p:attrName>style.visibility</p:attrName>
                                        </p:attrNameLst>
                                      </p:cBhvr>
                                      <p:to>
                                        <p:strVal val="visible"/>
                                      </p:to>
                                    </p:set>
                                    <p:anim calcmode="discrete" valueType="clr">
                                      <p:cBhvr override="childStyle">
                                        <p:cTn id="7" dur="80"/>
                                        <p:tgtEl>
                                          <p:spTgt spid="15053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053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053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build="p"/>
    </p:bld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eaLnBrk="1" hangingPunct="1"/>
            <a:r>
              <a:rPr lang="es-ES"/>
              <a:t>El Teléfono</a:t>
            </a:r>
          </a:p>
        </p:txBody>
      </p:sp>
      <p:sp>
        <p:nvSpPr>
          <p:cNvPr id="151555" name="Rectangle 3"/>
          <p:cNvSpPr>
            <a:spLocks noGrp="1" noChangeArrowheads="1"/>
          </p:cNvSpPr>
          <p:nvPr>
            <p:ph type="body" idx="1"/>
          </p:nvPr>
        </p:nvSpPr>
        <p:spPr>
          <a:xfrm>
            <a:off x="2273300" y="1963738"/>
            <a:ext cx="4167188" cy="4397375"/>
          </a:xfrm>
        </p:spPr>
        <p:txBody>
          <a:bodyPr/>
          <a:lstStyle/>
          <a:p>
            <a:pPr marL="0" indent="0" algn="just" eaLnBrk="1" hangingPunct="1">
              <a:buFontTx/>
              <a:buNone/>
            </a:pPr>
            <a:r>
              <a:rPr lang="es-ES" sz="2000"/>
              <a:t>“El doctor </a:t>
            </a:r>
            <a:r>
              <a:rPr lang="es-ES" sz="2000" b="1">
                <a:solidFill>
                  <a:schemeClr val="accent2"/>
                </a:solidFill>
              </a:rPr>
              <a:t>JORGE BOHR</a:t>
            </a:r>
            <a:r>
              <a:rPr lang="es-ES" sz="2000"/>
              <a:t> hará una breve presentación sobre el tema de vida saludable </a:t>
            </a:r>
            <a:r>
              <a:rPr lang="es-ES" sz="2000" b="1">
                <a:solidFill>
                  <a:schemeClr val="accent2"/>
                </a:solidFill>
              </a:rPr>
              <a:t>“POR QUÉ LOS GÉRMENES AMAN A LA GENTE”</a:t>
            </a:r>
            <a:r>
              <a:rPr lang="es-ES" sz="2000"/>
              <a:t>.  La reunión dará inicio a las 7:45 p.m. Un programa musical precederá la presentación cada noche.  Las reuniones serán en el Auditorio </a:t>
            </a:r>
            <a:r>
              <a:rPr lang="es-ES" sz="2000" b="1">
                <a:solidFill>
                  <a:schemeClr val="accent2"/>
                </a:solidFill>
              </a:rPr>
              <a:t>´PARADISE´</a:t>
            </a:r>
            <a:r>
              <a:rPr lang="es-ES" sz="2000"/>
              <a:t>, ubicado en la </a:t>
            </a:r>
            <a:r>
              <a:rPr lang="es-ES" sz="2000" b="1">
                <a:solidFill>
                  <a:schemeClr val="accent2"/>
                </a:solidFill>
              </a:rPr>
              <a:t>TRANSVERSAL 5ª CON 19</a:t>
            </a:r>
            <a:r>
              <a:rPr lang="es-ES" sz="2000"/>
              <a:t>. De veras esperamos que usted pueda estar en el servicio especial de apertura el domingo a las 7:45 p.m. Gracias”.</a:t>
            </a:r>
          </a:p>
        </p:txBody>
      </p:sp>
      <p:pic>
        <p:nvPicPr>
          <p:cNvPr id="115716" name="Picture 4" descr="j0230758"/>
          <p:cNvPicPr>
            <a:picLocks noChangeAspect="1" noChangeArrowheads="1"/>
          </p:cNvPicPr>
          <p:nvPr/>
        </p:nvPicPr>
        <p:blipFill>
          <a:blip r:embed="rId2"/>
          <a:srcRect l="24463"/>
          <a:stretch>
            <a:fillRect/>
          </a:stretch>
        </p:blipFill>
        <p:spPr bwMode="auto">
          <a:xfrm flipH="1">
            <a:off x="5741988" y="1325563"/>
            <a:ext cx="3402012" cy="5611812"/>
          </a:xfrm>
          <a:prstGeom prst="rect">
            <a:avLst/>
          </a:prstGeom>
          <a:noFill/>
          <a:ln w="9525">
            <a:noFill/>
            <a:miter lim="800000"/>
            <a:headEnd/>
            <a:tailEnd/>
          </a:ln>
        </p:spPr>
      </p:pic>
      <p:sp>
        <p:nvSpPr>
          <p:cNvPr id="115717" name="Text Box 5"/>
          <p:cNvSpPr txBox="1">
            <a:spLocks noChangeArrowheads="1"/>
          </p:cNvSpPr>
          <p:nvPr/>
        </p:nvSpPr>
        <p:spPr bwMode="auto">
          <a:xfrm>
            <a:off x="2100263" y="82550"/>
            <a:ext cx="56737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 / Medios de hacer propaganda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51555">
                                            <p:txEl>
                                              <p:pRg st="0" end="0"/>
                                            </p:txEl>
                                          </p:spTgt>
                                        </p:tgtEl>
                                        <p:attrNameLst>
                                          <p:attrName>style.visibility</p:attrName>
                                        </p:attrNameLst>
                                      </p:cBhvr>
                                      <p:to>
                                        <p:strVal val="visible"/>
                                      </p:to>
                                    </p:set>
                                    <p:anim calcmode="discrete" valueType="clr">
                                      <p:cBhvr override="childStyle">
                                        <p:cTn id="7" dur="80"/>
                                        <p:tgtEl>
                                          <p:spTgt spid="15155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155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155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build="p"/>
    </p:bldLst>
  </p:timing>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52579" name="Rectangle 3"/>
          <p:cNvSpPr>
            <a:spLocks noGrp="1" noChangeArrowheads="1"/>
          </p:cNvSpPr>
          <p:nvPr>
            <p:ph type="body" idx="1"/>
          </p:nvPr>
        </p:nvSpPr>
        <p:spPr>
          <a:xfrm>
            <a:off x="2273300" y="1963738"/>
            <a:ext cx="6329363" cy="4397375"/>
          </a:xfrm>
        </p:spPr>
        <p:txBody>
          <a:bodyPr/>
          <a:lstStyle/>
          <a:p>
            <a:pPr eaLnBrk="1" hangingPunct="1"/>
            <a:r>
              <a:rPr lang="es-ES" sz="2600"/>
              <a:t>Pasacalles / Afiches colgantes /Banderas:</a:t>
            </a:r>
          </a:p>
          <a:p>
            <a:pPr eaLnBrk="1" hangingPunct="1"/>
            <a:r>
              <a:rPr lang="es-ES" sz="2600"/>
              <a:t>Calcomanías:</a:t>
            </a:r>
          </a:p>
          <a:p>
            <a:pPr eaLnBrk="1" hangingPunct="1"/>
            <a:r>
              <a:rPr lang="es-ES" sz="2600"/>
              <a:t>Televisión:</a:t>
            </a:r>
          </a:p>
          <a:p>
            <a:pPr eaLnBrk="1" hangingPunct="1"/>
            <a:r>
              <a:rPr lang="es-ES" sz="2600"/>
              <a:t>Programas y publicaciones denominacionales:</a:t>
            </a:r>
          </a:p>
          <a:p>
            <a:pPr eaLnBrk="1" hangingPunct="1"/>
            <a:r>
              <a:rPr lang="es-ES" sz="2600"/>
              <a:t>El teléfono:</a:t>
            </a:r>
          </a:p>
          <a:p>
            <a:pPr eaLnBrk="1" hangingPunct="1"/>
            <a:r>
              <a:rPr lang="es-ES" sz="2600"/>
              <a:t>Publicidad gratuita</a:t>
            </a:r>
          </a:p>
        </p:txBody>
      </p:sp>
      <p:sp>
        <p:nvSpPr>
          <p:cNvPr id="116740"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2579">
                                            <p:txEl>
                                              <p:pRg st="5" end="5"/>
                                            </p:txEl>
                                          </p:spTgt>
                                        </p:tgtEl>
                                        <p:attrNameLst>
                                          <p:attrName>style.visibility</p:attrName>
                                        </p:attrNameLst>
                                      </p:cBhvr>
                                      <p:to>
                                        <p:strVal val="visible"/>
                                      </p:to>
                                    </p:set>
                                    <p:animScale>
                                      <p:cBhvr>
                                        <p:cTn id="7" dur="1000" decel="50000" fill="hold">
                                          <p:stCondLst>
                                            <p:cond delay="0"/>
                                          </p:stCondLst>
                                        </p:cTn>
                                        <p:tgtEl>
                                          <p:spTgt spid="15257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2579">
                                            <p:txEl>
                                              <p:pRg st="5" end="5"/>
                                            </p:txEl>
                                          </p:spTgt>
                                        </p:tgtEl>
                                        <p:attrNameLst>
                                          <p:attrName>ppt_x</p:attrName>
                                          <p:attrName>ppt_y</p:attrName>
                                        </p:attrNameLst>
                                      </p:cBhvr>
                                    </p:animMotion>
                                    <p:animEffect transition="in" filter="fade">
                                      <p:cBhvr>
                                        <p:cTn id="9" dur="1000"/>
                                        <p:tgtEl>
                                          <p:spTgt spid="1525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eaLnBrk="1" hangingPunct="1"/>
            <a:r>
              <a:rPr lang="es-ES" sz="6000"/>
              <a:t>A tener en cuenta…</a:t>
            </a:r>
          </a:p>
        </p:txBody>
      </p:sp>
      <p:sp>
        <p:nvSpPr>
          <p:cNvPr id="153603" name="Rectangle 3"/>
          <p:cNvSpPr>
            <a:spLocks noGrp="1" noChangeArrowheads="1"/>
          </p:cNvSpPr>
          <p:nvPr>
            <p:ph type="body" idx="1"/>
          </p:nvPr>
        </p:nvSpPr>
        <p:spPr/>
        <p:txBody>
          <a:bodyPr/>
          <a:lstStyle/>
          <a:p>
            <a:pPr algn="just" eaLnBrk="1" hangingPunct="1"/>
            <a:r>
              <a:rPr lang="es-ES" sz="2500"/>
              <a:t>Incluya hechos esenciales solamente</a:t>
            </a:r>
          </a:p>
          <a:p>
            <a:pPr algn="just" eaLnBrk="1" hangingPunct="1"/>
            <a:r>
              <a:rPr lang="es-ES" sz="2500"/>
              <a:t>Evite opiniones personales en el artículo</a:t>
            </a:r>
          </a:p>
          <a:p>
            <a:pPr algn="just" eaLnBrk="1" hangingPunct="1"/>
            <a:r>
              <a:rPr lang="es-ES" sz="2500"/>
              <a:t>Revelar nuestra identidad como Adventistas del Séptimo Día se sugiere como algo muy sabio en muchas circunstancias:</a:t>
            </a:r>
          </a:p>
          <a:p>
            <a:pPr lvl="1" algn="just" eaLnBrk="1" hangingPunct="1"/>
            <a:r>
              <a:rPr lang="es-ES" sz="2000"/>
              <a:t>Es difícil conseguir publicidad gratuita sin previa identificación</a:t>
            </a:r>
          </a:p>
          <a:p>
            <a:pPr lvl="1" algn="just" eaLnBrk="1" hangingPunct="1"/>
            <a:r>
              <a:rPr lang="es-ES" sz="2000"/>
              <a:t>Cuando no nos identificamos nuestros oponentes a menudo nos critican severamente por eso.</a:t>
            </a:r>
          </a:p>
        </p:txBody>
      </p:sp>
      <p:sp>
        <p:nvSpPr>
          <p:cNvPr id="117764"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53602"/>
                                        </p:tgtEl>
                                        <p:attrNameLst>
                                          <p:attrName>style.visibility</p:attrName>
                                        </p:attrNameLst>
                                      </p:cBhvr>
                                      <p:to>
                                        <p:strVal val="visible"/>
                                      </p:to>
                                    </p:set>
                                    <p:anim calcmode="discrete" valueType="clr">
                                      <p:cBhvr override="childStyle">
                                        <p:cTn id="7" dur="80"/>
                                        <p:tgtEl>
                                          <p:spTgt spid="15360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02"/>
                                        </p:tgtEl>
                                        <p:attrNameLst>
                                          <p:attrName>fillcolor</p:attrName>
                                        </p:attrNameLst>
                                      </p:cBhvr>
                                      <p:tavLst>
                                        <p:tav tm="0">
                                          <p:val>
                                            <p:clrVal>
                                              <a:schemeClr val="accent2"/>
                                            </p:clrVal>
                                          </p:val>
                                        </p:tav>
                                        <p:tav tm="50000">
                                          <p:val>
                                            <p:clrVal>
                                              <a:schemeClr val="hlink"/>
                                            </p:clrVal>
                                          </p:val>
                                        </p:tav>
                                      </p:tavLst>
                                    </p:anim>
                                    <p:set>
                                      <p:cBhvr>
                                        <p:cTn id="9" dur="80"/>
                                        <p:tgtEl>
                                          <p:spTgt spid="153602"/>
                                        </p:tgtEl>
                                        <p:attrNameLst>
                                          <p:attrName>fill.type</p:attrName>
                                        </p:attrNameLst>
                                      </p:cBhvr>
                                      <p:to>
                                        <p:strVal val="solid"/>
                                      </p:to>
                                    </p:set>
                                  </p:childTnLst>
                                </p:cTn>
                              </p:par>
                            </p:childTnLst>
                          </p:cTn>
                        </p:par>
                        <p:par>
                          <p:cTn id="10" fill="hold">
                            <p:stCondLst>
                              <p:cond delay="640"/>
                            </p:stCondLst>
                            <p:childTnLst>
                              <p:par>
                                <p:cTn id="11" presetID="26" presetClass="emph" presetSubtype="0" repeatCount="2000" fill="hold" grpId="1" nodeType="afterEffect">
                                  <p:stCondLst>
                                    <p:cond delay="0"/>
                                  </p:stCondLst>
                                  <p:iterate type="lt">
                                    <p:tmPct val="0"/>
                                  </p:iterate>
                                  <p:childTnLst>
                                    <p:animEffect transition="out" filter="fade">
                                      <p:cBhvr>
                                        <p:cTn id="12" dur="500" tmFilter="0, 0; .2, .5; .8, .5; 1, 0"/>
                                        <p:tgtEl>
                                          <p:spTgt spid="153602"/>
                                        </p:tgtEl>
                                      </p:cBhvr>
                                    </p:animEffect>
                                    <p:animScale>
                                      <p:cBhvr>
                                        <p:cTn id="13" dur="250" autoRev="1" fill="hold"/>
                                        <p:tgtEl>
                                          <p:spTgt spid="153602"/>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153603">
                                            <p:txEl>
                                              <p:pRg st="0" end="0"/>
                                            </p:txEl>
                                          </p:spTgt>
                                        </p:tgtEl>
                                        <p:attrNameLst>
                                          <p:attrName>style.visibility</p:attrName>
                                        </p:attrNameLst>
                                      </p:cBhvr>
                                      <p:to>
                                        <p:strVal val="visible"/>
                                      </p:to>
                                    </p:set>
                                    <p:anim calcmode="discrete" valueType="clr">
                                      <p:cBhvr override="childStyle">
                                        <p:cTn id="18" dur="80"/>
                                        <p:tgtEl>
                                          <p:spTgt spid="15360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5360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153603">
                                            <p:txEl>
                                              <p:pRg st="0" end="0"/>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53603">
                                            <p:txEl>
                                              <p:pRg st="1" end="1"/>
                                            </p:txEl>
                                          </p:spTgt>
                                        </p:tgtEl>
                                        <p:attrNameLst>
                                          <p:attrName>style.visibility</p:attrName>
                                        </p:attrNameLst>
                                      </p:cBhvr>
                                      <p:to>
                                        <p:strVal val="visible"/>
                                      </p:to>
                                    </p:set>
                                    <p:anim calcmode="discrete" valueType="clr">
                                      <p:cBhvr override="childStyle">
                                        <p:cTn id="25" dur="80"/>
                                        <p:tgtEl>
                                          <p:spTgt spid="15360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53603">
                                            <p:txEl>
                                              <p:pRg st="1" end="1"/>
                                            </p:txEl>
                                          </p:spTgt>
                                        </p:tgtEl>
                                        <p:attrNameLst>
                                          <p:attrName>fillcolor</p:attrName>
                                        </p:attrNameLst>
                                      </p:cBhvr>
                                      <p:tavLst>
                                        <p:tav tm="0">
                                          <p:val>
                                            <p:clrVal>
                                              <a:schemeClr val="accent2"/>
                                            </p:clrVal>
                                          </p:val>
                                        </p:tav>
                                        <p:tav tm="50000">
                                          <p:val>
                                            <p:clrVal>
                                              <a:schemeClr val="hlink"/>
                                            </p:clrVal>
                                          </p:val>
                                        </p:tav>
                                      </p:tavLst>
                                    </p:anim>
                                    <p:set>
                                      <p:cBhvr>
                                        <p:cTn id="27" dur="80"/>
                                        <p:tgtEl>
                                          <p:spTgt spid="153603">
                                            <p:txEl>
                                              <p:pRg st="1" end="1"/>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153603">
                                            <p:txEl>
                                              <p:pRg st="2" end="2"/>
                                            </p:txEl>
                                          </p:spTgt>
                                        </p:tgtEl>
                                        <p:attrNameLst>
                                          <p:attrName>style.visibility</p:attrName>
                                        </p:attrNameLst>
                                      </p:cBhvr>
                                      <p:to>
                                        <p:strVal val="visible"/>
                                      </p:to>
                                    </p:set>
                                    <p:anim calcmode="discrete" valueType="clr">
                                      <p:cBhvr override="childStyle">
                                        <p:cTn id="32" dur="80"/>
                                        <p:tgtEl>
                                          <p:spTgt spid="15360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53603">
                                            <p:txEl>
                                              <p:pRg st="2" end="2"/>
                                            </p:txEl>
                                          </p:spTgt>
                                        </p:tgtEl>
                                        <p:attrNameLst>
                                          <p:attrName>fillcolor</p:attrName>
                                        </p:attrNameLst>
                                      </p:cBhvr>
                                      <p:tavLst>
                                        <p:tav tm="0">
                                          <p:val>
                                            <p:clrVal>
                                              <a:schemeClr val="accent2"/>
                                            </p:clrVal>
                                          </p:val>
                                        </p:tav>
                                        <p:tav tm="50000">
                                          <p:val>
                                            <p:clrVal>
                                              <a:schemeClr val="hlink"/>
                                            </p:clrVal>
                                          </p:val>
                                        </p:tav>
                                      </p:tavLst>
                                    </p:anim>
                                    <p:set>
                                      <p:cBhvr>
                                        <p:cTn id="34" dur="80"/>
                                        <p:tgtEl>
                                          <p:spTgt spid="153603">
                                            <p:txEl>
                                              <p:pRg st="2" end="2"/>
                                            </p:txEl>
                                          </p:spTgt>
                                        </p:tgtEl>
                                        <p:attrNameLst>
                                          <p:attrName>fill.type</p:attrName>
                                        </p:attrNameLst>
                                      </p:cBhvr>
                                      <p:to>
                                        <p:strVal val="solid"/>
                                      </p:to>
                                    </p:set>
                                  </p:childTnLst>
                                </p:cTn>
                              </p:par>
                            </p:childTnLst>
                          </p:cTn>
                        </p:par>
                        <p:par>
                          <p:cTn id="35" fill="hold">
                            <p:stCondLst>
                              <p:cond delay="4000"/>
                            </p:stCondLst>
                            <p:childTnLst>
                              <p:par>
                                <p:cTn id="36" presetID="12" presetClass="entr" presetSubtype="4" fill="hold" grpId="0" nodeType="afterEffect">
                                  <p:stCondLst>
                                    <p:cond delay="0"/>
                                  </p:stCondLst>
                                  <p:childTnLst>
                                    <p:set>
                                      <p:cBhvr>
                                        <p:cTn id="37" dur="1" fill="hold">
                                          <p:stCondLst>
                                            <p:cond delay="0"/>
                                          </p:stCondLst>
                                        </p:cTn>
                                        <p:tgtEl>
                                          <p:spTgt spid="153603">
                                            <p:txEl>
                                              <p:pRg st="3" end="3"/>
                                            </p:txEl>
                                          </p:spTgt>
                                        </p:tgtEl>
                                        <p:attrNameLst>
                                          <p:attrName>style.visibility</p:attrName>
                                        </p:attrNameLst>
                                      </p:cBhvr>
                                      <p:to>
                                        <p:strVal val="visible"/>
                                      </p:to>
                                    </p:set>
                                    <p:animEffect transition="in" filter="slide(fromBottom)">
                                      <p:cBhvr>
                                        <p:cTn id="38" dur="500"/>
                                        <p:tgtEl>
                                          <p:spTgt spid="153603">
                                            <p:txEl>
                                              <p:pRg st="3" end="3"/>
                                            </p:txEl>
                                          </p:spTgt>
                                        </p:tgtEl>
                                      </p:cBhvr>
                                    </p:animEffect>
                                  </p:childTnLst>
                                </p:cTn>
                              </p:par>
                            </p:childTnLst>
                          </p:cTn>
                        </p:par>
                        <p:par>
                          <p:cTn id="39" fill="hold">
                            <p:stCondLst>
                              <p:cond delay="4500"/>
                            </p:stCondLst>
                            <p:childTnLst>
                              <p:par>
                                <p:cTn id="40" presetID="12" presetClass="entr" presetSubtype="4" fill="hold" grpId="0" nodeType="afterEffect">
                                  <p:stCondLst>
                                    <p:cond delay="0"/>
                                  </p:stCondLst>
                                  <p:childTnLst>
                                    <p:set>
                                      <p:cBhvr>
                                        <p:cTn id="41" dur="1" fill="hold">
                                          <p:stCondLst>
                                            <p:cond delay="0"/>
                                          </p:stCondLst>
                                        </p:cTn>
                                        <p:tgtEl>
                                          <p:spTgt spid="153603">
                                            <p:txEl>
                                              <p:pRg st="4" end="4"/>
                                            </p:txEl>
                                          </p:spTgt>
                                        </p:tgtEl>
                                        <p:attrNameLst>
                                          <p:attrName>style.visibility</p:attrName>
                                        </p:attrNameLst>
                                      </p:cBhvr>
                                      <p:to>
                                        <p:strVal val="visible"/>
                                      </p:to>
                                    </p:set>
                                    <p:animEffect transition="in" filter="slide(fromBottom)">
                                      <p:cBhvr>
                                        <p:cTn id="42" dur="500"/>
                                        <p:tgtEl>
                                          <p:spTgt spid="1536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p:bldP spid="153602" grpId="1"/>
      <p:bldP spid="153603" grpId="0" build="p"/>
    </p:bldLst>
  </p:timing>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eaLnBrk="1" hangingPunct="1"/>
            <a:r>
              <a:rPr lang="es-ES" sz="6000"/>
              <a:t>A tener en cuenta…</a:t>
            </a:r>
          </a:p>
        </p:txBody>
      </p:sp>
      <p:sp>
        <p:nvSpPr>
          <p:cNvPr id="155651" name="Rectangle 3"/>
          <p:cNvSpPr>
            <a:spLocks noGrp="1" noChangeArrowheads="1"/>
          </p:cNvSpPr>
          <p:nvPr>
            <p:ph type="body" idx="1"/>
          </p:nvPr>
        </p:nvSpPr>
        <p:spPr/>
        <p:txBody>
          <a:bodyPr/>
          <a:lstStyle/>
          <a:p>
            <a:pPr algn="just" eaLnBrk="1" hangingPunct="1">
              <a:lnSpc>
                <a:spcPct val="90000"/>
              </a:lnSpc>
            </a:pPr>
            <a:r>
              <a:rPr lang="es-ES" sz="2500"/>
              <a:t>Hay algunas circunstancias en las que no sería aconsejable identificarse:</a:t>
            </a:r>
          </a:p>
          <a:p>
            <a:pPr lvl="1" algn="just" eaLnBrk="1" hangingPunct="1">
              <a:lnSpc>
                <a:spcPct val="90000"/>
              </a:lnSpc>
            </a:pPr>
            <a:r>
              <a:rPr lang="es-ES" sz="2000"/>
              <a:t>Si hay un prejuicio en cierta área sería poco sabio identificarse</a:t>
            </a:r>
          </a:p>
          <a:p>
            <a:pPr lvl="1" algn="just" eaLnBrk="1" hangingPunct="1">
              <a:lnSpc>
                <a:spcPct val="90000"/>
              </a:lnSpc>
            </a:pPr>
            <a:r>
              <a:rPr lang="es-ES" sz="2000"/>
              <a:t>En áreas donde la influencia católica es fuerte no es sabio identificarse.</a:t>
            </a:r>
          </a:p>
        </p:txBody>
      </p:sp>
      <p:sp>
        <p:nvSpPr>
          <p:cNvPr id="118788"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55651">
                                            <p:txEl>
                                              <p:pRg st="0" end="0"/>
                                            </p:txEl>
                                          </p:spTgt>
                                        </p:tgtEl>
                                        <p:attrNameLst>
                                          <p:attrName>style.visibility</p:attrName>
                                        </p:attrNameLst>
                                      </p:cBhvr>
                                      <p:to>
                                        <p:strVal val="visible"/>
                                      </p:to>
                                    </p:set>
                                    <p:anim calcmode="discrete" valueType="clr">
                                      <p:cBhvr override="childStyle">
                                        <p:cTn id="7" dur="80"/>
                                        <p:tgtEl>
                                          <p:spTgt spid="1556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565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5651">
                                            <p:txEl>
                                              <p:pRg st="0" end="0"/>
                                            </p:txEl>
                                          </p:spTgt>
                                        </p:tgtEl>
                                        <p:attrNameLst>
                                          <p:attrName>fill.type</p:attrName>
                                        </p:attrNameLst>
                                      </p:cBhvr>
                                      <p:to>
                                        <p:strVal val="solid"/>
                                      </p:to>
                                    </p:set>
                                  </p:childTnLst>
                                </p:cTn>
                              </p:par>
                            </p:childTnLst>
                          </p:cTn>
                        </p:par>
                        <p:par>
                          <p:cTn id="10" fill="hold">
                            <p:stCondLst>
                              <p:cond delay="2600"/>
                            </p:stCondLst>
                            <p:childTnLst>
                              <p:par>
                                <p:cTn id="11" presetID="12" presetClass="entr" presetSubtype="4" fill="hold" nodeType="afterEffect">
                                  <p:stCondLst>
                                    <p:cond delay="0"/>
                                  </p:stCondLst>
                                  <p:childTnLst>
                                    <p:set>
                                      <p:cBhvr>
                                        <p:cTn id="12" dur="1" fill="hold">
                                          <p:stCondLst>
                                            <p:cond delay="0"/>
                                          </p:stCondLst>
                                        </p:cTn>
                                        <p:tgtEl>
                                          <p:spTgt spid="155651">
                                            <p:txEl>
                                              <p:pRg st="1" end="1"/>
                                            </p:txEl>
                                          </p:spTgt>
                                        </p:tgtEl>
                                        <p:attrNameLst>
                                          <p:attrName>style.visibility</p:attrName>
                                        </p:attrNameLst>
                                      </p:cBhvr>
                                      <p:to>
                                        <p:strVal val="visible"/>
                                      </p:to>
                                    </p:set>
                                    <p:animEffect transition="in" filter="slide(fromBottom)">
                                      <p:cBhvr>
                                        <p:cTn id="13" dur="500"/>
                                        <p:tgtEl>
                                          <p:spTgt spid="155651">
                                            <p:txEl>
                                              <p:pRg st="1" end="1"/>
                                            </p:txEl>
                                          </p:spTgt>
                                        </p:tgtEl>
                                      </p:cBhvr>
                                    </p:animEffect>
                                  </p:childTnLst>
                                </p:cTn>
                              </p:par>
                            </p:childTnLst>
                          </p:cTn>
                        </p:par>
                        <p:par>
                          <p:cTn id="14" fill="hold">
                            <p:stCondLst>
                              <p:cond delay="3100"/>
                            </p:stCondLst>
                            <p:childTnLst>
                              <p:par>
                                <p:cTn id="15" presetID="12" presetClass="entr" presetSubtype="4" fill="hold" nodeType="afterEffect">
                                  <p:stCondLst>
                                    <p:cond delay="0"/>
                                  </p:stCondLst>
                                  <p:childTnLst>
                                    <p:set>
                                      <p:cBhvr>
                                        <p:cTn id="16" dur="1" fill="hold">
                                          <p:stCondLst>
                                            <p:cond delay="0"/>
                                          </p:stCondLst>
                                        </p:cTn>
                                        <p:tgtEl>
                                          <p:spTgt spid="155651">
                                            <p:txEl>
                                              <p:pRg st="2" end="2"/>
                                            </p:txEl>
                                          </p:spTgt>
                                        </p:tgtEl>
                                        <p:attrNameLst>
                                          <p:attrName>style.visibility</p:attrName>
                                        </p:attrNameLst>
                                      </p:cBhvr>
                                      <p:to>
                                        <p:strVal val="visible"/>
                                      </p:to>
                                    </p:set>
                                    <p:animEffect transition="in" filter="slide(fromBottom)">
                                      <p:cBhvr>
                                        <p:cTn id="17" dur="500"/>
                                        <p:tgtEl>
                                          <p:spTgt spid="1556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eaLnBrk="1" hangingPunct="1"/>
            <a:r>
              <a:rPr lang="es-ES" sz="6000"/>
              <a:t>A tener en cuenta…</a:t>
            </a:r>
          </a:p>
        </p:txBody>
      </p:sp>
      <p:sp>
        <p:nvSpPr>
          <p:cNvPr id="154627" name="Rectangle 3"/>
          <p:cNvSpPr>
            <a:spLocks noGrp="1" noChangeArrowheads="1"/>
          </p:cNvSpPr>
          <p:nvPr>
            <p:ph type="body" idx="1"/>
          </p:nvPr>
        </p:nvSpPr>
        <p:spPr/>
        <p:txBody>
          <a:bodyPr/>
          <a:lstStyle/>
          <a:p>
            <a:pPr algn="just" eaLnBrk="1" hangingPunct="1">
              <a:lnSpc>
                <a:spcPct val="90000"/>
              </a:lnSpc>
            </a:pPr>
            <a:r>
              <a:rPr lang="es-ES" sz="2400"/>
              <a:t>En muchos lugares el nombre de Adventista del Séptimo Día es altamente respetado y proveerá ventajas en la propaganda y publicidad. Hay dos sugerencias para identificarse:</a:t>
            </a:r>
          </a:p>
          <a:p>
            <a:pPr lvl="1" algn="just" eaLnBrk="1" hangingPunct="1">
              <a:lnSpc>
                <a:spcPct val="90000"/>
              </a:lnSpc>
            </a:pPr>
            <a:r>
              <a:rPr lang="es-ES" sz="2400"/>
              <a:t>Prepare un párrafo atractivo que identifique las reuniones</a:t>
            </a:r>
          </a:p>
          <a:p>
            <a:pPr lvl="1" algn="just" eaLnBrk="1" hangingPunct="1">
              <a:lnSpc>
                <a:spcPct val="90000"/>
              </a:lnSpc>
            </a:pPr>
            <a:r>
              <a:rPr lang="es-ES" sz="2400"/>
              <a:t>Haga la identificación del párrafo discreta</a:t>
            </a:r>
          </a:p>
          <a:p>
            <a:pPr lvl="2" algn="just" eaLnBrk="1" hangingPunct="1">
              <a:lnSpc>
                <a:spcPct val="90000"/>
              </a:lnSpc>
            </a:pPr>
            <a:r>
              <a:rPr lang="es-ES" sz="2400"/>
              <a:t>El tipo de letra puede ser pequeño</a:t>
            </a:r>
          </a:p>
          <a:p>
            <a:pPr lvl="2" algn="just" eaLnBrk="1" hangingPunct="1">
              <a:lnSpc>
                <a:spcPct val="90000"/>
              </a:lnSpc>
            </a:pPr>
            <a:r>
              <a:rPr lang="es-ES" sz="2400"/>
              <a:t>La ubicación no debería ser prominente.</a:t>
            </a:r>
          </a:p>
          <a:p>
            <a:pPr algn="just" eaLnBrk="1" hangingPunct="1">
              <a:lnSpc>
                <a:spcPct val="90000"/>
              </a:lnSpc>
            </a:pPr>
            <a:endParaRPr lang="es-ES" sz="2400"/>
          </a:p>
        </p:txBody>
      </p:sp>
      <p:sp>
        <p:nvSpPr>
          <p:cNvPr id="119812"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grpSp>
        <p:nvGrpSpPr>
          <p:cNvPr id="119813" name="Group 5"/>
          <p:cNvGrpSpPr>
            <a:grpSpLocks/>
          </p:cNvGrpSpPr>
          <p:nvPr/>
        </p:nvGrpSpPr>
        <p:grpSpPr bwMode="auto">
          <a:xfrm>
            <a:off x="6465888" y="6099175"/>
            <a:ext cx="2324100" cy="538163"/>
            <a:chOff x="4073" y="3842"/>
            <a:chExt cx="1464" cy="339"/>
          </a:xfrm>
        </p:grpSpPr>
        <p:pic>
          <p:nvPicPr>
            <p:cNvPr id="119814"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119815"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119816"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54627">
                                            <p:txEl>
                                              <p:pRg st="0" end="0"/>
                                            </p:txEl>
                                          </p:spTgt>
                                        </p:tgtEl>
                                        <p:attrNameLst>
                                          <p:attrName>style.visibility</p:attrName>
                                        </p:attrNameLst>
                                      </p:cBhvr>
                                      <p:to>
                                        <p:strVal val="visible"/>
                                      </p:to>
                                    </p:set>
                                    <p:anim calcmode="discrete" valueType="clr">
                                      <p:cBhvr override="childStyle">
                                        <p:cTn id="7" dur="80"/>
                                        <p:tgtEl>
                                          <p:spTgt spid="1546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462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4627">
                                            <p:txEl>
                                              <p:pRg st="0" end="0"/>
                                            </p:txEl>
                                          </p:spTgt>
                                        </p:tgtEl>
                                        <p:attrNameLst>
                                          <p:attrName>fill.type</p:attrName>
                                        </p:attrNameLst>
                                      </p:cBhvr>
                                      <p:to>
                                        <p:strVal val="solid"/>
                                      </p:to>
                                    </p:set>
                                  </p:childTnLst>
                                </p:cTn>
                              </p:par>
                            </p:childTnLst>
                          </p:cTn>
                        </p:par>
                        <p:par>
                          <p:cTn id="10" fill="hold">
                            <p:stCondLst>
                              <p:cond delay="5880"/>
                            </p:stCondLst>
                            <p:childTnLst>
                              <p:par>
                                <p:cTn id="11" presetID="12" presetClass="entr" presetSubtype="4" fill="hold" nodeType="afterEffect">
                                  <p:stCondLst>
                                    <p:cond delay="0"/>
                                  </p:stCondLst>
                                  <p:childTnLst>
                                    <p:set>
                                      <p:cBhvr>
                                        <p:cTn id="12" dur="1" fill="hold">
                                          <p:stCondLst>
                                            <p:cond delay="0"/>
                                          </p:stCondLst>
                                        </p:cTn>
                                        <p:tgtEl>
                                          <p:spTgt spid="154627">
                                            <p:txEl>
                                              <p:pRg st="1" end="1"/>
                                            </p:txEl>
                                          </p:spTgt>
                                        </p:tgtEl>
                                        <p:attrNameLst>
                                          <p:attrName>style.visibility</p:attrName>
                                        </p:attrNameLst>
                                      </p:cBhvr>
                                      <p:to>
                                        <p:strVal val="visible"/>
                                      </p:to>
                                    </p:set>
                                    <p:animEffect transition="in" filter="slide(fromBottom)">
                                      <p:cBhvr>
                                        <p:cTn id="13" dur="500"/>
                                        <p:tgtEl>
                                          <p:spTgt spid="154627">
                                            <p:txEl>
                                              <p:pRg st="1" end="1"/>
                                            </p:txEl>
                                          </p:spTgt>
                                        </p:tgtEl>
                                      </p:cBhvr>
                                    </p:animEffect>
                                  </p:childTnLst>
                                </p:cTn>
                              </p:par>
                            </p:childTnLst>
                          </p:cTn>
                        </p:par>
                        <p:par>
                          <p:cTn id="14" fill="hold">
                            <p:stCondLst>
                              <p:cond delay="6380"/>
                            </p:stCondLst>
                            <p:childTnLst>
                              <p:par>
                                <p:cTn id="15" presetID="12" presetClass="entr" presetSubtype="4" fill="hold" nodeType="afterEffect">
                                  <p:stCondLst>
                                    <p:cond delay="0"/>
                                  </p:stCondLst>
                                  <p:childTnLst>
                                    <p:set>
                                      <p:cBhvr>
                                        <p:cTn id="16" dur="1" fill="hold">
                                          <p:stCondLst>
                                            <p:cond delay="0"/>
                                          </p:stCondLst>
                                        </p:cTn>
                                        <p:tgtEl>
                                          <p:spTgt spid="154627">
                                            <p:txEl>
                                              <p:pRg st="2" end="2"/>
                                            </p:txEl>
                                          </p:spTgt>
                                        </p:tgtEl>
                                        <p:attrNameLst>
                                          <p:attrName>style.visibility</p:attrName>
                                        </p:attrNameLst>
                                      </p:cBhvr>
                                      <p:to>
                                        <p:strVal val="visible"/>
                                      </p:to>
                                    </p:set>
                                    <p:animEffect transition="in" filter="slide(fromBottom)">
                                      <p:cBhvr>
                                        <p:cTn id="17" dur="500"/>
                                        <p:tgtEl>
                                          <p:spTgt spid="154627">
                                            <p:txEl>
                                              <p:pRg st="2" end="2"/>
                                            </p:txEl>
                                          </p:spTgt>
                                        </p:tgtEl>
                                      </p:cBhvr>
                                    </p:animEffect>
                                  </p:childTnLst>
                                </p:cTn>
                              </p:par>
                            </p:childTnLst>
                          </p:cTn>
                        </p:par>
                        <p:par>
                          <p:cTn id="18" fill="hold">
                            <p:stCondLst>
                              <p:cond delay="6880"/>
                            </p:stCondLst>
                            <p:childTnLst>
                              <p:par>
                                <p:cTn id="19" presetID="10" presetClass="entr" presetSubtype="0" fill="hold" nodeType="afterEffect">
                                  <p:stCondLst>
                                    <p:cond delay="0"/>
                                  </p:stCondLst>
                                  <p:childTnLst>
                                    <p:set>
                                      <p:cBhvr>
                                        <p:cTn id="20" dur="1" fill="hold">
                                          <p:stCondLst>
                                            <p:cond delay="0"/>
                                          </p:stCondLst>
                                        </p:cTn>
                                        <p:tgtEl>
                                          <p:spTgt spid="154627">
                                            <p:txEl>
                                              <p:pRg st="3" end="3"/>
                                            </p:txEl>
                                          </p:spTgt>
                                        </p:tgtEl>
                                        <p:attrNameLst>
                                          <p:attrName>style.visibility</p:attrName>
                                        </p:attrNameLst>
                                      </p:cBhvr>
                                      <p:to>
                                        <p:strVal val="visible"/>
                                      </p:to>
                                    </p:set>
                                    <p:animEffect transition="in" filter="fade">
                                      <p:cBhvr>
                                        <p:cTn id="21" dur="2000"/>
                                        <p:tgtEl>
                                          <p:spTgt spid="154627">
                                            <p:txEl>
                                              <p:pRg st="3" end="3"/>
                                            </p:txEl>
                                          </p:spTgt>
                                        </p:tgtEl>
                                      </p:cBhvr>
                                    </p:animEffect>
                                  </p:childTnLst>
                                </p:cTn>
                              </p:par>
                            </p:childTnLst>
                          </p:cTn>
                        </p:par>
                        <p:par>
                          <p:cTn id="22" fill="hold">
                            <p:stCondLst>
                              <p:cond delay="8880"/>
                            </p:stCondLst>
                            <p:childTnLst>
                              <p:par>
                                <p:cTn id="23" presetID="10" presetClass="entr" presetSubtype="0" fill="hold" nodeType="afterEffect">
                                  <p:stCondLst>
                                    <p:cond delay="0"/>
                                  </p:stCondLst>
                                  <p:childTnLst>
                                    <p:set>
                                      <p:cBhvr>
                                        <p:cTn id="24" dur="1" fill="hold">
                                          <p:stCondLst>
                                            <p:cond delay="0"/>
                                          </p:stCondLst>
                                        </p:cTn>
                                        <p:tgtEl>
                                          <p:spTgt spid="154627">
                                            <p:txEl>
                                              <p:pRg st="4" end="4"/>
                                            </p:txEl>
                                          </p:spTgt>
                                        </p:tgtEl>
                                        <p:attrNameLst>
                                          <p:attrName>style.visibility</p:attrName>
                                        </p:attrNameLst>
                                      </p:cBhvr>
                                      <p:to>
                                        <p:strVal val="visible"/>
                                      </p:to>
                                    </p:set>
                                    <p:animEffect transition="in" filter="fade">
                                      <p:cBhvr>
                                        <p:cTn id="25" dur="2000"/>
                                        <p:tgtEl>
                                          <p:spTgt spid="1546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0834" name="Picture 7" descr="Contenido tema Dos"/>
          <p:cNvPicPr>
            <a:picLocks noChangeAspect="1" noChangeArrowheads="1"/>
          </p:cNvPicPr>
          <p:nvPr/>
        </p:nvPicPr>
        <p:blipFill>
          <a:blip r:embed="rId3"/>
          <a:srcRect/>
          <a:stretch>
            <a:fillRect/>
          </a:stretch>
        </p:blipFill>
        <p:spPr bwMode="auto">
          <a:xfrm>
            <a:off x="0" y="14288"/>
            <a:ext cx="9144000" cy="6858000"/>
          </a:xfrm>
          <a:prstGeom prst="rect">
            <a:avLst/>
          </a:prstGeom>
          <a:noFill/>
          <a:ln w="9525">
            <a:noFill/>
            <a:miter lim="800000"/>
            <a:headEnd/>
            <a:tailEnd/>
          </a:ln>
        </p:spPr>
      </p:pic>
      <p:pic>
        <p:nvPicPr>
          <p:cNvPr id="120835" name="Picture 4" descr="Mujer orando fondo claro"/>
          <p:cNvPicPr>
            <a:picLocks noChangeAspect="1" noChangeArrowheads="1"/>
          </p:cNvPicPr>
          <p:nvPr/>
        </p:nvPicPr>
        <p:blipFill>
          <a:blip r:embed="rId4"/>
          <a:srcRect r="6775"/>
          <a:stretch>
            <a:fillRect/>
          </a:stretch>
        </p:blipFill>
        <p:spPr bwMode="auto">
          <a:xfrm>
            <a:off x="5999163" y="1693863"/>
            <a:ext cx="3144837" cy="5164137"/>
          </a:xfrm>
          <a:prstGeom prst="rect">
            <a:avLst/>
          </a:prstGeom>
          <a:noFill/>
          <a:ln w="9525">
            <a:noFill/>
            <a:miter lim="800000"/>
            <a:headEnd/>
            <a:tailEnd/>
          </a:ln>
        </p:spPr>
      </p:pic>
      <p:sp>
        <p:nvSpPr>
          <p:cNvPr id="156674" name="Rectangle 2"/>
          <p:cNvSpPr>
            <a:spLocks noGrp="1" noChangeArrowheads="1"/>
          </p:cNvSpPr>
          <p:nvPr>
            <p:ph type="title"/>
          </p:nvPr>
        </p:nvSpPr>
        <p:spPr/>
        <p:txBody>
          <a:bodyPr/>
          <a:lstStyle/>
          <a:p>
            <a:pPr eaLnBrk="1" hangingPunct="1"/>
            <a:r>
              <a:rPr lang="es-ES"/>
              <a:t>Reavivando la iglesia</a:t>
            </a:r>
          </a:p>
        </p:txBody>
      </p:sp>
      <p:sp>
        <p:nvSpPr>
          <p:cNvPr id="156675" name="Rectangle 3"/>
          <p:cNvSpPr>
            <a:spLocks noGrp="1" noChangeArrowheads="1"/>
          </p:cNvSpPr>
          <p:nvPr>
            <p:ph type="body" idx="1"/>
          </p:nvPr>
        </p:nvSpPr>
        <p:spPr>
          <a:xfrm>
            <a:off x="1954213" y="1811338"/>
            <a:ext cx="4037012" cy="4397375"/>
          </a:xfrm>
        </p:spPr>
        <p:txBody>
          <a:bodyPr/>
          <a:lstStyle/>
          <a:p>
            <a:pPr algn="just" eaLnBrk="1" hangingPunct="1">
              <a:lnSpc>
                <a:spcPct val="80000"/>
              </a:lnSpc>
              <a:buFontTx/>
              <a:buNone/>
            </a:pPr>
            <a:r>
              <a:rPr lang="es-MX" sz="2500"/>
              <a:t>Como el evangelismo total depende de la iglesia para su impacto, es esencial que todo esfuerzo sea hecho para ayudar a alcanzar un alto nivel en la vida espiritual.   La ciencia de ganar almas está basada en cimientos espirituales y su efectividad se incrementa o limita de acuerdo a la medida de poder espiritual que posea la iglesia.</a:t>
            </a:r>
            <a:endParaRPr lang="es-ES" sz="2500"/>
          </a:p>
        </p:txBody>
      </p:sp>
      <p:sp>
        <p:nvSpPr>
          <p:cNvPr id="120838" name="Text Box 5"/>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grpSp>
        <p:nvGrpSpPr>
          <p:cNvPr id="120839" name="Group 9"/>
          <p:cNvGrpSpPr>
            <a:grpSpLocks/>
          </p:cNvGrpSpPr>
          <p:nvPr/>
        </p:nvGrpSpPr>
        <p:grpSpPr bwMode="auto">
          <a:xfrm>
            <a:off x="6465888" y="6099175"/>
            <a:ext cx="2324100" cy="538163"/>
            <a:chOff x="4073" y="3842"/>
            <a:chExt cx="1464" cy="339"/>
          </a:xfrm>
        </p:grpSpPr>
        <p:pic>
          <p:nvPicPr>
            <p:cNvPr id="120841" name="Picture 10" descr="Evangelismo publico3"/>
            <p:cNvPicPr>
              <a:picLocks noChangeAspect="1" noChangeArrowheads="1"/>
            </p:cNvPicPr>
            <p:nvPr/>
          </p:nvPicPr>
          <p:blipFill>
            <a:blip r:embed="rId5"/>
            <a:srcRect/>
            <a:stretch>
              <a:fillRect/>
            </a:stretch>
          </p:blipFill>
          <p:spPr bwMode="auto">
            <a:xfrm>
              <a:off x="4073" y="3842"/>
              <a:ext cx="544" cy="324"/>
            </a:xfrm>
            <a:prstGeom prst="rect">
              <a:avLst/>
            </a:prstGeom>
            <a:noFill/>
            <a:ln w="9525">
              <a:noFill/>
              <a:miter lim="800000"/>
              <a:headEnd/>
              <a:tailEnd/>
            </a:ln>
          </p:spPr>
        </p:pic>
        <p:pic>
          <p:nvPicPr>
            <p:cNvPr id="120842" name="Picture 11" descr="Evangelismo publico1"/>
            <p:cNvPicPr>
              <a:picLocks noChangeAspect="1" noChangeArrowheads="1"/>
            </p:cNvPicPr>
            <p:nvPr/>
          </p:nvPicPr>
          <p:blipFill>
            <a:blip r:embed="rId6"/>
            <a:srcRect/>
            <a:stretch>
              <a:fillRect/>
            </a:stretch>
          </p:blipFill>
          <p:spPr bwMode="auto">
            <a:xfrm>
              <a:off x="5206" y="3891"/>
              <a:ext cx="331" cy="290"/>
            </a:xfrm>
            <a:prstGeom prst="rect">
              <a:avLst/>
            </a:prstGeom>
            <a:noFill/>
            <a:ln w="9525">
              <a:noFill/>
              <a:miter lim="800000"/>
              <a:headEnd/>
              <a:tailEnd/>
            </a:ln>
          </p:spPr>
        </p:pic>
        <p:pic>
          <p:nvPicPr>
            <p:cNvPr id="120843" name="Picture 12" descr="Evangelismo publico2"/>
            <p:cNvPicPr>
              <a:picLocks noChangeAspect="1" noChangeArrowheads="1"/>
            </p:cNvPicPr>
            <p:nvPr/>
          </p:nvPicPr>
          <p:blipFill>
            <a:blip r:embed="rId7"/>
            <a:srcRect/>
            <a:stretch>
              <a:fillRect/>
            </a:stretch>
          </p:blipFill>
          <p:spPr bwMode="auto">
            <a:xfrm>
              <a:off x="4728" y="3859"/>
              <a:ext cx="347" cy="313"/>
            </a:xfrm>
            <a:prstGeom prst="rect">
              <a:avLst/>
            </a:prstGeom>
            <a:noFill/>
            <a:ln w="9525">
              <a:noFill/>
              <a:miter lim="800000"/>
              <a:headEnd/>
              <a:tailEnd/>
            </a:ln>
          </p:spPr>
        </p:pic>
      </p:grpSp>
      <p:pic>
        <p:nvPicPr>
          <p:cNvPr id="156685" name="Picture 13" descr="logo Evangelismo publico curvas"/>
          <p:cNvPicPr>
            <a:picLocks noChangeAspect="1" noChangeArrowheads="1"/>
          </p:cNvPicPr>
          <p:nvPr/>
        </p:nvPicPr>
        <p:blipFill>
          <a:blip r:embed="rId8"/>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56685"/>
                                        </p:tgtEl>
                                        <p:attrNameLst>
                                          <p:attrName>style.visibility</p:attrName>
                                        </p:attrNameLst>
                                      </p:cBhvr>
                                      <p:to>
                                        <p:strVal val="visible"/>
                                      </p:to>
                                    </p:set>
                                    <p:anim calcmode="lin" valueType="num">
                                      <p:cBhvr>
                                        <p:cTn id="7" dur="2000" fill="hold"/>
                                        <p:tgtEl>
                                          <p:spTgt spid="156685"/>
                                        </p:tgtEl>
                                        <p:attrNameLst>
                                          <p:attrName>ppt_w</p:attrName>
                                        </p:attrNameLst>
                                      </p:cBhvr>
                                      <p:tavLst>
                                        <p:tav tm="0">
                                          <p:val>
                                            <p:strVal val="4*#ppt_w"/>
                                          </p:val>
                                        </p:tav>
                                        <p:tav tm="100000">
                                          <p:val>
                                            <p:strVal val="#ppt_w"/>
                                          </p:val>
                                        </p:tav>
                                      </p:tavLst>
                                    </p:anim>
                                    <p:anim calcmode="lin" valueType="num">
                                      <p:cBhvr>
                                        <p:cTn id="8" dur="2000" fill="hold"/>
                                        <p:tgtEl>
                                          <p:spTgt spid="156685"/>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156674"/>
                                        </p:tgtEl>
                                        <p:attrNameLst>
                                          <p:attrName>style.visibility</p:attrName>
                                        </p:attrNameLst>
                                      </p:cBhvr>
                                      <p:to>
                                        <p:strVal val="visible"/>
                                      </p:to>
                                    </p:set>
                                    <p:anim calcmode="lin" valueType="num">
                                      <p:cBhvr>
                                        <p:cTn id="12" dur="2000" fill="hold"/>
                                        <p:tgtEl>
                                          <p:spTgt spid="156674"/>
                                        </p:tgtEl>
                                        <p:attrNameLst>
                                          <p:attrName>ppt_w</p:attrName>
                                        </p:attrNameLst>
                                      </p:cBhvr>
                                      <p:tavLst>
                                        <p:tav tm="0">
                                          <p:val>
                                            <p:strVal val="4*#ppt_w"/>
                                          </p:val>
                                        </p:tav>
                                        <p:tav tm="100000">
                                          <p:val>
                                            <p:strVal val="#ppt_w"/>
                                          </p:val>
                                        </p:tav>
                                      </p:tavLst>
                                    </p:anim>
                                    <p:anim calcmode="lin" valueType="num">
                                      <p:cBhvr>
                                        <p:cTn id="13" dur="2000" fill="hold"/>
                                        <p:tgtEl>
                                          <p:spTgt spid="156674"/>
                                        </p:tgtEl>
                                        <p:attrNameLst>
                                          <p:attrName>ppt_h</p:attrName>
                                        </p:attrNameLst>
                                      </p:cBhvr>
                                      <p:tavLst>
                                        <p:tav tm="0">
                                          <p:val>
                                            <p:strVal val="4*#ppt_h"/>
                                          </p:val>
                                        </p:tav>
                                        <p:tav tm="100000">
                                          <p:val>
                                            <p:strVal val="#ppt_h"/>
                                          </p:val>
                                        </p:tav>
                                      </p:tavLst>
                                    </p:anim>
                                  </p:childTnLst>
                                </p:cTn>
                              </p:par>
                            </p:childTnLst>
                          </p:cTn>
                        </p:par>
                        <p:par>
                          <p:cTn id="14" fill="hold">
                            <p:stCondLst>
                              <p:cond delay="4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156675">
                                            <p:txEl>
                                              <p:pRg st="0" end="0"/>
                                            </p:txEl>
                                          </p:spTgt>
                                        </p:tgtEl>
                                        <p:attrNameLst>
                                          <p:attrName>style.visibility</p:attrName>
                                        </p:attrNameLst>
                                      </p:cBhvr>
                                      <p:to>
                                        <p:strVal val="visible"/>
                                      </p:to>
                                    </p:set>
                                    <p:anim calcmode="discrete" valueType="clr">
                                      <p:cBhvr override="childStyle">
                                        <p:cTn id="17" dur="80"/>
                                        <p:tgtEl>
                                          <p:spTgt spid="1566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56675">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15667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p:bldP spid="156675" grpId="0" build="p"/>
    </p:bld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eaLnBrk="1" hangingPunct="1"/>
            <a:r>
              <a:rPr lang="es-ES" sz="4400"/>
              <a:t>El reavivamiento de la iglesia y su efecto sobre la campaña</a:t>
            </a:r>
          </a:p>
        </p:txBody>
      </p:sp>
      <p:sp>
        <p:nvSpPr>
          <p:cNvPr id="158723" name="Rectangle 3"/>
          <p:cNvSpPr>
            <a:spLocks noGrp="1" noChangeArrowheads="1"/>
          </p:cNvSpPr>
          <p:nvPr>
            <p:ph type="body" idx="1"/>
          </p:nvPr>
        </p:nvSpPr>
        <p:spPr>
          <a:xfrm>
            <a:off x="1884363" y="1963738"/>
            <a:ext cx="7134225" cy="4397375"/>
          </a:xfrm>
        </p:spPr>
        <p:txBody>
          <a:bodyPr/>
          <a:lstStyle/>
          <a:p>
            <a:pPr algn="just" eaLnBrk="1" hangingPunct="1">
              <a:lnSpc>
                <a:spcPct val="90000"/>
              </a:lnSpc>
            </a:pPr>
            <a:r>
              <a:rPr lang="es-ES"/>
              <a:t>La respuesta de los miembros de iglesia a la campaña se traducirá en falla o éxito</a:t>
            </a:r>
          </a:p>
          <a:p>
            <a:pPr algn="just" eaLnBrk="1" hangingPunct="1">
              <a:lnSpc>
                <a:spcPct val="90000"/>
              </a:lnSpc>
            </a:pPr>
            <a:r>
              <a:rPr lang="es-ES"/>
              <a:t>El trabajo de los laicos será más importante que la publicidad, el evangelista depende de ellos y de los amigos que ellos lleven</a:t>
            </a:r>
          </a:p>
          <a:p>
            <a:pPr algn="just" eaLnBrk="1" hangingPunct="1">
              <a:lnSpc>
                <a:spcPct val="90000"/>
              </a:lnSpc>
            </a:pPr>
            <a:r>
              <a:rPr lang="es-ES"/>
              <a:t>La asistencia de los miembros tiene un efecto psicológico en otros</a:t>
            </a:r>
          </a:p>
          <a:p>
            <a:pPr algn="just" eaLnBrk="1" hangingPunct="1">
              <a:lnSpc>
                <a:spcPct val="90000"/>
              </a:lnSpc>
            </a:pPr>
            <a:r>
              <a:rPr lang="es-ES"/>
              <a:t>La condición espiritual de los miembros de iglesia atraerá o repelerá.</a:t>
            </a:r>
          </a:p>
          <a:p>
            <a:pPr algn="just" eaLnBrk="1" hangingPunct="1">
              <a:lnSpc>
                <a:spcPct val="90000"/>
              </a:lnSpc>
            </a:pPr>
            <a:endParaRPr lang="es-ES"/>
          </a:p>
        </p:txBody>
      </p:sp>
      <p:sp>
        <p:nvSpPr>
          <p:cNvPr id="121860" name="Text Box 4"/>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58722"/>
                                        </p:tgtEl>
                                        <p:attrNameLst>
                                          <p:attrName>style.visibility</p:attrName>
                                        </p:attrNameLst>
                                      </p:cBhvr>
                                      <p:to>
                                        <p:strVal val="visible"/>
                                      </p:to>
                                    </p:set>
                                    <p:animScale>
                                      <p:cBhvr>
                                        <p:cTn id="7" dur="1000" decel="50000" fill="hold">
                                          <p:stCondLst>
                                            <p:cond delay="0"/>
                                          </p:stCondLst>
                                        </p:cTn>
                                        <p:tgtEl>
                                          <p:spTgt spid="1587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8722"/>
                                        </p:tgtEl>
                                        <p:attrNameLst>
                                          <p:attrName>ppt_x</p:attrName>
                                          <p:attrName>ppt_y</p:attrName>
                                        </p:attrNameLst>
                                      </p:cBhvr>
                                    </p:animMotion>
                                    <p:animEffect transition="in" filter="fade">
                                      <p:cBhvr>
                                        <p:cTn id="9" dur="1000"/>
                                        <p:tgtEl>
                                          <p:spTgt spid="15872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58723">
                                            <p:txEl>
                                              <p:pRg st="0" end="0"/>
                                            </p:txEl>
                                          </p:spTgt>
                                        </p:tgtEl>
                                        <p:attrNameLst>
                                          <p:attrName>style.visibility</p:attrName>
                                        </p:attrNameLst>
                                      </p:cBhvr>
                                      <p:to>
                                        <p:strVal val="visible"/>
                                      </p:to>
                                    </p:set>
                                    <p:anim calcmode="lin" valueType="num">
                                      <p:cBhvr additive="base">
                                        <p:cTn id="14" dur="500" fill="hold"/>
                                        <p:tgtEl>
                                          <p:spTgt spid="158723">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1587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58723">
                                            <p:txEl>
                                              <p:pRg st="1" end="1"/>
                                            </p:txEl>
                                          </p:spTgt>
                                        </p:tgtEl>
                                        <p:attrNameLst>
                                          <p:attrName>style.visibility</p:attrName>
                                        </p:attrNameLst>
                                      </p:cBhvr>
                                      <p:to>
                                        <p:strVal val="visible"/>
                                      </p:to>
                                    </p:set>
                                    <p:anim calcmode="lin" valueType="num">
                                      <p:cBhvr additive="base">
                                        <p:cTn id="20" dur="500" fill="hold"/>
                                        <p:tgtEl>
                                          <p:spTgt spid="158723">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587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58723">
                                            <p:txEl>
                                              <p:pRg st="2" end="2"/>
                                            </p:txEl>
                                          </p:spTgt>
                                        </p:tgtEl>
                                        <p:attrNameLst>
                                          <p:attrName>style.visibility</p:attrName>
                                        </p:attrNameLst>
                                      </p:cBhvr>
                                      <p:to>
                                        <p:strVal val="visible"/>
                                      </p:to>
                                    </p:set>
                                    <p:anim calcmode="lin" valueType="num">
                                      <p:cBhvr additive="base">
                                        <p:cTn id="26" dur="500" fill="hold"/>
                                        <p:tgtEl>
                                          <p:spTgt spid="158723">
                                            <p:txEl>
                                              <p:pRg st="2" end="2"/>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1587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58723">
                                            <p:txEl>
                                              <p:pRg st="3" end="3"/>
                                            </p:txEl>
                                          </p:spTgt>
                                        </p:tgtEl>
                                        <p:attrNameLst>
                                          <p:attrName>style.visibility</p:attrName>
                                        </p:attrNameLst>
                                      </p:cBhvr>
                                      <p:to>
                                        <p:strVal val="visible"/>
                                      </p:to>
                                    </p:set>
                                    <p:anim calcmode="lin" valueType="num">
                                      <p:cBhvr additive="base">
                                        <p:cTn id="32" dur="500" fill="hold"/>
                                        <p:tgtEl>
                                          <p:spTgt spid="158723">
                                            <p:txEl>
                                              <p:pRg st="3" end="3"/>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15872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P spid="158723" grpId="0" build="p"/>
    </p:bldLst>
  </p:timing>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2882" name="Picture 2" descr="amarillo"/>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22883" name="Picture 4" descr="Jesus rostro rie2"/>
          <p:cNvPicPr>
            <a:picLocks noChangeAspect="1" noChangeArrowheads="1"/>
          </p:cNvPicPr>
          <p:nvPr/>
        </p:nvPicPr>
        <p:blipFill>
          <a:blip r:embed="rId3"/>
          <a:srcRect l="7158"/>
          <a:stretch>
            <a:fillRect/>
          </a:stretch>
        </p:blipFill>
        <p:spPr bwMode="auto">
          <a:xfrm>
            <a:off x="0" y="501650"/>
            <a:ext cx="5373688" cy="6399213"/>
          </a:xfrm>
          <a:prstGeom prst="rect">
            <a:avLst/>
          </a:prstGeom>
          <a:noFill/>
          <a:ln w="9525">
            <a:noFill/>
            <a:miter lim="800000"/>
            <a:headEnd/>
            <a:tailEnd/>
          </a:ln>
        </p:spPr>
      </p:pic>
      <p:sp>
        <p:nvSpPr>
          <p:cNvPr id="159747" name="Rectangle 3"/>
          <p:cNvSpPr>
            <a:spLocks noGrp="1" noChangeArrowheads="1"/>
          </p:cNvSpPr>
          <p:nvPr>
            <p:ph type="body" idx="1"/>
          </p:nvPr>
        </p:nvSpPr>
        <p:spPr>
          <a:xfrm>
            <a:off x="4660900" y="544513"/>
            <a:ext cx="4303713" cy="5913437"/>
          </a:xfrm>
          <a:effectLst>
            <a:outerShdw blurRad="63500" dist="28398" dir="1593903" algn="ctr" rotWithShape="0">
              <a:schemeClr val="tx1"/>
            </a:outerShdw>
          </a:effectLst>
        </p:spPr>
        <p:txBody>
          <a:bodyPr/>
          <a:lstStyle/>
          <a:p>
            <a:pPr marL="0" indent="0" eaLnBrk="1" hangingPunct="1">
              <a:buFontTx/>
              <a:buNone/>
            </a:pPr>
            <a:r>
              <a:rPr lang="es-ES" sz="4400">
                <a:solidFill>
                  <a:schemeClr val="bg1"/>
                </a:solidFill>
              </a:rPr>
              <a:t>“El más poderoso argumento en favor del Evangelio es un cristiano amable y amante”</a:t>
            </a:r>
          </a:p>
          <a:p>
            <a:pPr marL="0" indent="0" eaLnBrk="1" hangingPunct="1">
              <a:buFontTx/>
              <a:buNone/>
            </a:pPr>
            <a:r>
              <a:rPr lang="es-ES" sz="2800">
                <a:solidFill>
                  <a:schemeClr val="bg1"/>
                </a:solidFill>
              </a:rPr>
              <a:t>MC, 373</a:t>
            </a:r>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4" name="Picture 79" descr="Contenido tema Do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9294" name="Picture 78" descr="logo Evangelismo publico curvas"/>
          <p:cNvPicPr>
            <a:picLocks noChangeAspect="1" noChangeArrowheads="1"/>
          </p:cNvPicPr>
          <p:nvPr/>
        </p:nvPicPr>
        <p:blipFill>
          <a:blip r:embed="rId3"/>
          <a:srcRect/>
          <a:stretch>
            <a:fillRect/>
          </a:stretch>
        </p:blipFill>
        <p:spPr bwMode="auto">
          <a:xfrm>
            <a:off x="404813" y="1223963"/>
            <a:ext cx="1593850" cy="1927225"/>
          </a:xfrm>
          <a:prstGeom prst="rect">
            <a:avLst/>
          </a:prstGeom>
          <a:noFill/>
          <a:ln w="9525">
            <a:noFill/>
            <a:miter lim="800000"/>
            <a:headEnd/>
            <a:tailEnd/>
          </a:ln>
        </p:spPr>
      </p:pic>
      <p:pic>
        <p:nvPicPr>
          <p:cNvPr id="13316" name="Picture 74" descr="Jesus carga pecador"/>
          <p:cNvPicPr>
            <a:picLocks noChangeAspect="1" noChangeArrowheads="1"/>
          </p:cNvPicPr>
          <p:nvPr/>
        </p:nvPicPr>
        <p:blipFill>
          <a:blip r:embed="rId4"/>
          <a:srcRect/>
          <a:stretch>
            <a:fillRect/>
          </a:stretch>
        </p:blipFill>
        <p:spPr bwMode="auto">
          <a:xfrm>
            <a:off x="6132513" y="766763"/>
            <a:ext cx="2940050" cy="5919787"/>
          </a:xfrm>
          <a:prstGeom prst="rect">
            <a:avLst/>
          </a:prstGeom>
          <a:noFill/>
          <a:ln w="9525">
            <a:noFill/>
            <a:miter lim="800000"/>
            <a:headEnd/>
            <a:tailEnd/>
          </a:ln>
        </p:spPr>
      </p:pic>
      <p:sp>
        <p:nvSpPr>
          <p:cNvPr id="9218" name="Rectangle 2"/>
          <p:cNvSpPr>
            <a:spLocks noGrp="1" noChangeArrowheads="1"/>
          </p:cNvSpPr>
          <p:nvPr>
            <p:ph type="title"/>
          </p:nvPr>
        </p:nvSpPr>
        <p:spPr>
          <a:xfrm>
            <a:off x="2190750" y="534988"/>
            <a:ext cx="5895975" cy="1143000"/>
          </a:xfrm>
          <a:effectLst>
            <a:outerShdw blurRad="63500" dist="17961" dir="2700000" algn="ctr" rotWithShape="0">
              <a:schemeClr val="tx1"/>
            </a:outerShdw>
          </a:effectLst>
        </p:spPr>
        <p:txBody>
          <a:bodyPr/>
          <a:lstStyle/>
          <a:p>
            <a:pPr eaLnBrk="1" hangingPunct="1"/>
            <a:r>
              <a:rPr lang="es-ES" sz="5600"/>
              <a:t>El desafío del Evangelismo</a:t>
            </a:r>
          </a:p>
        </p:txBody>
      </p:sp>
      <p:sp>
        <p:nvSpPr>
          <p:cNvPr id="9219" name="Rectangle 3"/>
          <p:cNvSpPr>
            <a:spLocks noGrp="1" noChangeArrowheads="1"/>
          </p:cNvSpPr>
          <p:nvPr>
            <p:ph type="body" idx="1"/>
          </p:nvPr>
        </p:nvSpPr>
        <p:spPr>
          <a:xfrm>
            <a:off x="2147888" y="2049463"/>
            <a:ext cx="4543425" cy="4311650"/>
          </a:xfrm>
        </p:spPr>
        <p:txBody>
          <a:bodyPr/>
          <a:lstStyle/>
          <a:p>
            <a:pPr marL="0" indent="0" algn="just" eaLnBrk="1" hangingPunct="1">
              <a:buFontTx/>
              <a:buNone/>
            </a:pPr>
            <a:r>
              <a:rPr lang="es-ES" sz="2500"/>
              <a:t>El trabajo más vital de todos es guiar hombres, mujeres y niños para que entreguen su voluntad al Señor Jesucristo</a:t>
            </a:r>
          </a:p>
          <a:p>
            <a:pPr marL="0" indent="0" algn="just" eaLnBrk="1" hangingPunct="1">
              <a:buFontTx/>
              <a:buNone/>
            </a:pPr>
            <a:r>
              <a:rPr lang="es-ES" sz="2500"/>
              <a:t>La iglesia está en una desesperante necesidad de renovada visión de sus tareas primarias.  Se quieren ver hombres poseídos de la pasión por ver la obra de Dios terminada rápidamente</a:t>
            </a:r>
          </a:p>
        </p:txBody>
      </p:sp>
      <p:sp>
        <p:nvSpPr>
          <p:cNvPr id="13319" name="Text Box 75"/>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grpSp>
        <p:nvGrpSpPr>
          <p:cNvPr id="13320" name="Group 81"/>
          <p:cNvGrpSpPr>
            <a:grpSpLocks/>
          </p:cNvGrpSpPr>
          <p:nvPr/>
        </p:nvGrpSpPr>
        <p:grpSpPr bwMode="auto">
          <a:xfrm>
            <a:off x="6465888" y="6099175"/>
            <a:ext cx="2324100" cy="538163"/>
            <a:chOff x="4073" y="3842"/>
            <a:chExt cx="1464" cy="339"/>
          </a:xfrm>
        </p:grpSpPr>
        <p:pic>
          <p:nvPicPr>
            <p:cNvPr id="13321" name="Picture 82" descr="Evangelismo publico3"/>
            <p:cNvPicPr>
              <a:picLocks noChangeAspect="1" noChangeArrowheads="1"/>
            </p:cNvPicPr>
            <p:nvPr/>
          </p:nvPicPr>
          <p:blipFill>
            <a:blip r:embed="rId5"/>
            <a:srcRect/>
            <a:stretch>
              <a:fillRect/>
            </a:stretch>
          </p:blipFill>
          <p:spPr bwMode="auto">
            <a:xfrm>
              <a:off x="4073" y="3842"/>
              <a:ext cx="544" cy="324"/>
            </a:xfrm>
            <a:prstGeom prst="rect">
              <a:avLst/>
            </a:prstGeom>
            <a:noFill/>
            <a:ln w="9525">
              <a:noFill/>
              <a:miter lim="800000"/>
              <a:headEnd/>
              <a:tailEnd/>
            </a:ln>
          </p:spPr>
        </p:pic>
        <p:pic>
          <p:nvPicPr>
            <p:cNvPr id="13322" name="Picture 83" descr="Evangelismo publico1"/>
            <p:cNvPicPr>
              <a:picLocks noChangeAspect="1" noChangeArrowheads="1"/>
            </p:cNvPicPr>
            <p:nvPr/>
          </p:nvPicPr>
          <p:blipFill>
            <a:blip r:embed="rId6"/>
            <a:srcRect/>
            <a:stretch>
              <a:fillRect/>
            </a:stretch>
          </p:blipFill>
          <p:spPr bwMode="auto">
            <a:xfrm>
              <a:off x="5206" y="3891"/>
              <a:ext cx="331" cy="290"/>
            </a:xfrm>
            <a:prstGeom prst="rect">
              <a:avLst/>
            </a:prstGeom>
            <a:noFill/>
            <a:ln w="9525">
              <a:noFill/>
              <a:miter lim="800000"/>
              <a:headEnd/>
              <a:tailEnd/>
            </a:ln>
          </p:spPr>
        </p:pic>
        <p:pic>
          <p:nvPicPr>
            <p:cNvPr id="13323" name="Picture 84" descr="Evangelismo publico2"/>
            <p:cNvPicPr>
              <a:picLocks noChangeAspect="1" noChangeArrowheads="1"/>
            </p:cNvPicPr>
            <p:nvPr/>
          </p:nvPicPr>
          <p:blipFill>
            <a:blip r:embed="rId7"/>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9294"/>
                                        </p:tgtEl>
                                        <p:attrNameLst>
                                          <p:attrName>style.visibility</p:attrName>
                                        </p:attrNameLst>
                                      </p:cBhvr>
                                      <p:to>
                                        <p:strVal val="visible"/>
                                      </p:to>
                                    </p:set>
                                    <p:anim calcmode="lin" valueType="num">
                                      <p:cBhvr>
                                        <p:cTn id="7" dur="2000" fill="hold"/>
                                        <p:tgtEl>
                                          <p:spTgt spid="9294"/>
                                        </p:tgtEl>
                                        <p:attrNameLst>
                                          <p:attrName>ppt_w</p:attrName>
                                        </p:attrNameLst>
                                      </p:cBhvr>
                                      <p:tavLst>
                                        <p:tav tm="0">
                                          <p:val>
                                            <p:strVal val="4*#ppt_w"/>
                                          </p:val>
                                        </p:tav>
                                        <p:tav tm="100000">
                                          <p:val>
                                            <p:strVal val="#ppt_w"/>
                                          </p:val>
                                        </p:tav>
                                      </p:tavLst>
                                    </p:anim>
                                    <p:anim calcmode="lin" valueType="num">
                                      <p:cBhvr>
                                        <p:cTn id="8" dur="2000" fill="hold"/>
                                        <p:tgtEl>
                                          <p:spTgt spid="9294"/>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9218"/>
                                        </p:tgtEl>
                                        <p:attrNameLst>
                                          <p:attrName>style.visibility</p:attrName>
                                        </p:attrNameLst>
                                      </p:cBhvr>
                                      <p:to>
                                        <p:strVal val="visible"/>
                                      </p:to>
                                    </p:set>
                                    <p:anim calcmode="lin" valueType="num">
                                      <p:cBhvr>
                                        <p:cTn id="12" dur="2000" fill="hold"/>
                                        <p:tgtEl>
                                          <p:spTgt spid="9218"/>
                                        </p:tgtEl>
                                        <p:attrNameLst>
                                          <p:attrName>ppt_w</p:attrName>
                                        </p:attrNameLst>
                                      </p:cBhvr>
                                      <p:tavLst>
                                        <p:tav tm="0">
                                          <p:val>
                                            <p:strVal val="4*#ppt_w"/>
                                          </p:val>
                                        </p:tav>
                                        <p:tav tm="100000">
                                          <p:val>
                                            <p:strVal val="#ppt_w"/>
                                          </p:val>
                                        </p:tav>
                                      </p:tavLst>
                                    </p:anim>
                                    <p:anim calcmode="lin" valueType="num">
                                      <p:cBhvr>
                                        <p:cTn id="13" dur="2000" fill="hold"/>
                                        <p:tgtEl>
                                          <p:spTgt spid="9218"/>
                                        </p:tgtEl>
                                        <p:attrNameLst>
                                          <p:attrName>ppt_h</p:attrName>
                                        </p:attrNameLst>
                                      </p:cBhvr>
                                      <p:tavLst>
                                        <p:tav tm="0">
                                          <p:val>
                                            <p:strVal val="4*#ppt_h"/>
                                          </p:val>
                                        </p:tav>
                                        <p:tav tm="100000">
                                          <p:val>
                                            <p:strVal val="#ppt_h"/>
                                          </p:val>
                                        </p:tav>
                                      </p:tavLst>
                                    </p:anim>
                                  </p:childTnLst>
                                </p:cTn>
                              </p:par>
                            </p:childTnLst>
                          </p:cTn>
                        </p:par>
                        <p:par>
                          <p:cTn id="14" fill="hold">
                            <p:stCondLst>
                              <p:cond delay="4000"/>
                            </p:stCondLst>
                            <p:childTnLst>
                              <p:par>
                                <p:cTn id="15" presetID="27" presetClass="entr" presetSubtype="0" fill="hold" grpId="0" nodeType="afterEffect">
                                  <p:stCondLst>
                                    <p:cond delay="1500"/>
                                  </p:stCondLst>
                                  <p:iterate type="lt">
                                    <p:tmPct val="50000"/>
                                  </p:iterate>
                                  <p:childTnLst>
                                    <p:set>
                                      <p:cBhvr>
                                        <p:cTn id="16" dur="1" fill="hold">
                                          <p:stCondLst>
                                            <p:cond delay="0"/>
                                          </p:stCondLst>
                                        </p:cTn>
                                        <p:tgtEl>
                                          <p:spTgt spid="9219">
                                            <p:txEl>
                                              <p:pRg st="0" end="0"/>
                                            </p:txEl>
                                          </p:spTgt>
                                        </p:tgtEl>
                                        <p:attrNameLst>
                                          <p:attrName>style.visibility</p:attrName>
                                        </p:attrNameLst>
                                      </p:cBhvr>
                                      <p:to>
                                        <p:strVal val="visible"/>
                                      </p:to>
                                    </p:set>
                                    <p:anim calcmode="discrete" valueType="clr">
                                      <p:cBhvr override="childStyle">
                                        <p:cTn id="17" dur="80"/>
                                        <p:tgtEl>
                                          <p:spTgt spid="921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219">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9219">
                                            <p:txEl>
                                              <p:pRg st="0" end="0"/>
                                            </p:txEl>
                                          </p:spTgt>
                                        </p:tgtEl>
                                        <p:attrNameLst>
                                          <p:attrName>fill.type</p:attrName>
                                        </p:attrNameLst>
                                      </p:cBhvr>
                                      <p:to>
                                        <p:strVal val="solid"/>
                                      </p:to>
                                    </p:set>
                                  </p:childTnLst>
                                </p:cTn>
                              </p:par>
                            </p:childTnLst>
                          </p:cTn>
                        </p:par>
                        <p:par>
                          <p:cTn id="20" fill="hold">
                            <p:stCondLst>
                              <p:cond delay="934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9219">
                                            <p:txEl>
                                              <p:pRg st="1" end="1"/>
                                            </p:txEl>
                                          </p:spTgt>
                                        </p:tgtEl>
                                        <p:attrNameLst>
                                          <p:attrName>style.visibility</p:attrName>
                                        </p:attrNameLst>
                                      </p:cBhvr>
                                      <p:to>
                                        <p:strVal val="visible"/>
                                      </p:to>
                                    </p:set>
                                    <p:anim calcmode="discrete" valueType="clr">
                                      <p:cBhvr override="childStyle">
                                        <p:cTn id="23" dur="80"/>
                                        <p:tgtEl>
                                          <p:spTgt spid="921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9219">
                                            <p:txEl>
                                              <p:pRg st="1" end="1"/>
                                            </p:txEl>
                                          </p:spTgt>
                                        </p:tgtEl>
                                        <p:attrNameLst>
                                          <p:attrName>fillcolor</p:attrName>
                                        </p:attrNameLst>
                                      </p:cBhvr>
                                      <p:tavLst>
                                        <p:tav tm="0">
                                          <p:val>
                                            <p:clrVal>
                                              <a:schemeClr val="accent2"/>
                                            </p:clrVal>
                                          </p:val>
                                        </p:tav>
                                        <p:tav tm="50000">
                                          <p:val>
                                            <p:clrVal>
                                              <a:schemeClr val="hlink"/>
                                            </p:clrVal>
                                          </p:val>
                                        </p:tav>
                                      </p:tavLst>
                                    </p:anim>
                                    <p:set>
                                      <p:cBhvr>
                                        <p:cTn id="25" dur="80"/>
                                        <p:tgtEl>
                                          <p:spTgt spid="921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p:bld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2190750" y="496888"/>
            <a:ext cx="6670675" cy="1143000"/>
          </a:xfrm>
        </p:spPr>
        <p:txBody>
          <a:bodyPr/>
          <a:lstStyle/>
          <a:p>
            <a:pPr eaLnBrk="1" hangingPunct="1">
              <a:lnSpc>
                <a:spcPct val="80000"/>
              </a:lnSpc>
            </a:pPr>
            <a:r>
              <a:rPr lang="es-ES" sz="4800"/>
              <a:t>Revivir la iglesia a través de la </a:t>
            </a:r>
            <a:r>
              <a:rPr lang="es-ES" sz="4800">
                <a:solidFill>
                  <a:schemeClr val="hlink"/>
                </a:solidFill>
              </a:rPr>
              <a:t>PREDICACIÓN</a:t>
            </a:r>
          </a:p>
        </p:txBody>
      </p:sp>
      <p:sp>
        <p:nvSpPr>
          <p:cNvPr id="160771" name="Rectangle 3"/>
          <p:cNvSpPr>
            <a:spLocks noGrp="1" noChangeArrowheads="1"/>
          </p:cNvSpPr>
          <p:nvPr>
            <p:ph type="body" idx="1"/>
          </p:nvPr>
        </p:nvSpPr>
        <p:spPr/>
        <p:txBody>
          <a:bodyPr/>
          <a:lstStyle/>
          <a:p>
            <a:pPr algn="just" eaLnBrk="1" hangingPunct="1"/>
            <a:r>
              <a:rPr lang="es-ES" sz="4000"/>
              <a:t>Se necesita predicar el testimonio de verdad:</a:t>
            </a:r>
          </a:p>
          <a:p>
            <a:pPr lvl="1" algn="just" eaLnBrk="1" hangingPunct="1"/>
            <a:r>
              <a:rPr lang="es-ES" sz="3200"/>
              <a:t>Los miembros de iglesia necesitan ser confrontados con sus pecados</a:t>
            </a:r>
          </a:p>
          <a:p>
            <a:pPr lvl="1" algn="just" eaLnBrk="1" hangingPunct="1"/>
            <a:r>
              <a:rPr lang="es-ES" sz="3200"/>
              <a:t>Una entrega total a Cristo es la respuesta al problema del pecado.</a:t>
            </a:r>
          </a:p>
        </p:txBody>
      </p:sp>
      <p:sp>
        <p:nvSpPr>
          <p:cNvPr id="123908" name="Text Box 4"/>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0770"/>
                                        </p:tgtEl>
                                        <p:attrNameLst>
                                          <p:attrName>style.visibility</p:attrName>
                                        </p:attrNameLst>
                                      </p:cBhvr>
                                      <p:to>
                                        <p:strVal val="visible"/>
                                      </p:to>
                                    </p:set>
                                    <p:anim calcmode="lin" valueType="num">
                                      <p:cBhvr>
                                        <p:cTn id="7" dur="2000" fill="hold"/>
                                        <p:tgtEl>
                                          <p:spTgt spid="160770"/>
                                        </p:tgtEl>
                                        <p:attrNameLst>
                                          <p:attrName>ppt_w</p:attrName>
                                        </p:attrNameLst>
                                      </p:cBhvr>
                                      <p:tavLst>
                                        <p:tav tm="0">
                                          <p:val>
                                            <p:strVal val="4*#ppt_w"/>
                                          </p:val>
                                        </p:tav>
                                        <p:tav tm="100000">
                                          <p:val>
                                            <p:strVal val="#ppt_w"/>
                                          </p:val>
                                        </p:tav>
                                      </p:tavLst>
                                    </p:anim>
                                    <p:anim calcmode="lin" valueType="num">
                                      <p:cBhvr>
                                        <p:cTn id="8" dur="2000" fill="hold"/>
                                        <p:tgtEl>
                                          <p:spTgt spid="160770"/>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60771">
                                            <p:txEl>
                                              <p:pRg st="0" end="0"/>
                                            </p:txEl>
                                          </p:spTgt>
                                        </p:tgtEl>
                                        <p:attrNameLst>
                                          <p:attrName>style.visibility</p:attrName>
                                        </p:attrNameLst>
                                      </p:cBhvr>
                                      <p:to>
                                        <p:strVal val="visible"/>
                                      </p:to>
                                    </p:set>
                                    <p:anim calcmode="discrete" valueType="clr">
                                      <p:cBhvr override="childStyle">
                                        <p:cTn id="13" dur="80"/>
                                        <p:tgtEl>
                                          <p:spTgt spid="1607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60771">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60771">
                                            <p:txEl>
                                              <p:pRg st="0" end="0"/>
                                            </p:txEl>
                                          </p:spTgt>
                                        </p:tgtEl>
                                        <p:attrNameLst>
                                          <p:attrName>fill.type</p:attrName>
                                        </p:attrNameLst>
                                      </p:cBhvr>
                                      <p:to>
                                        <p:strVal val="solid"/>
                                      </p:to>
                                    </p:set>
                                  </p:childTnLst>
                                </p:cTn>
                              </p:par>
                            </p:childTnLst>
                          </p:cTn>
                        </p:par>
                        <p:par>
                          <p:cTn id="16" fill="hold">
                            <p:stCondLst>
                              <p:cond delay="1600"/>
                            </p:stCondLst>
                            <p:childTnLst>
                              <p:par>
                                <p:cTn id="17" presetID="3" presetClass="entr" presetSubtype="10" fill="hold" nodeType="afterEffect">
                                  <p:stCondLst>
                                    <p:cond delay="0"/>
                                  </p:stCondLst>
                                  <p:childTnLst>
                                    <p:set>
                                      <p:cBhvr>
                                        <p:cTn id="18" dur="1" fill="hold">
                                          <p:stCondLst>
                                            <p:cond delay="0"/>
                                          </p:stCondLst>
                                        </p:cTn>
                                        <p:tgtEl>
                                          <p:spTgt spid="160771">
                                            <p:txEl>
                                              <p:pRg st="1" end="1"/>
                                            </p:txEl>
                                          </p:spTgt>
                                        </p:tgtEl>
                                        <p:attrNameLst>
                                          <p:attrName>style.visibility</p:attrName>
                                        </p:attrNameLst>
                                      </p:cBhvr>
                                      <p:to>
                                        <p:strVal val="visible"/>
                                      </p:to>
                                    </p:set>
                                    <p:animEffect transition="in" filter="blinds(horizontal)">
                                      <p:cBhvr>
                                        <p:cTn id="19" dur="500"/>
                                        <p:tgtEl>
                                          <p:spTgt spid="160771">
                                            <p:txEl>
                                              <p:pRg st="1" end="1"/>
                                            </p:txEl>
                                          </p:spTgt>
                                        </p:tgtEl>
                                      </p:cBhvr>
                                    </p:animEffect>
                                  </p:childTnLst>
                                </p:cTn>
                              </p:par>
                            </p:childTnLst>
                          </p:cTn>
                        </p:par>
                        <p:par>
                          <p:cTn id="20" fill="hold">
                            <p:stCondLst>
                              <p:cond delay="2100"/>
                            </p:stCondLst>
                            <p:childTnLst>
                              <p:par>
                                <p:cTn id="21" presetID="3" presetClass="entr" presetSubtype="10" fill="hold" nodeType="afterEffect">
                                  <p:stCondLst>
                                    <p:cond delay="0"/>
                                  </p:stCondLst>
                                  <p:childTnLst>
                                    <p:set>
                                      <p:cBhvr>
                                        <p:cTn id="22" dur="1" fill="hold">
                                          <p:stCondLst>
                                            <p:cond delay="0"/>
                                          </p:stCondLst>
                                        </p:cTn>
                                        <p:tgtEl>
                                          <p:spTgt spid="160771">
                                            <p:txEl>
                                              <p:pRg st="2" end="2"/>
                                            </p:txEl>
                                          </p:spTgt>
                                        </p:tgtEl>
                                        <p:attrNameLst>
                                          <p:attrName>style.visibility</p:attrName>
                                        </p:attrNameLst>
                                      </p:cBhvr>
                                      <p:to>
                                        <p:strVal val="visible"/>
                                      </p:to>
                                    </p:set>
                                    <p:animEffect transition="in" filter="blinds(horizontal)">
                                      <p:cBhvr>
                                        <p:cTn id="23" dur="500"/>
                                        <p:tgtEl>
                                          <p:spTgt spid="160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2190750" y="496888"/>
            <a:ext cx="6670675" cy="1143000"/>
          </a:xfrm>
        </p:spPr>
        <p:txBody>
          <a:bodyPr/>
          <a:lstStyle/>
          <a:p>
            <a:pPr eaLnBrk="1" hangingPunct="1">
              <a:lnSpc>
                <a:spcPct val="80000"/>
              </a:lnSpc>
            </a:pPr>
            <a:r>
              <a:rPr lang="es-ES" sz="4800"/>
              <a:t>Revivir la iglesia a través de la </a:t>
            </a:r>
            <a:r>
              <a:rPr lang="es-ES" sz="4800">
                <a:solidFill>
                  <a:schemeClr val="hlink"/>
                </a:solidFill>
              </a:rPr>
              <a:t>PREDICACIÓN</a:t>
            </a:r>
          </a:p>
        </p:txBody>
      </p:sp>
      <p:sp>
        <p:nvSpPr>
          <p:cNvPr id="161795" name="Rectangle 3"/>
          <p:cNvSpPr>
            <a:spLocks noGrp="1" noChangeArrowheads="1"/>
          </p:cNvSpPr>
          <p:nvPr>
            <p:ph type="body" idx="1"/>
          </p:nvPr>
        </p:nvSpPr>
        <p:spPr/>
        <p:txBody>
          <a:bodyPr/>
          <a:lstStyle/>
          <a:p>
            <a:pPr algn="just" eaLnBrk="1" hangingPunct="1"/>
            <a:r>
              <a:rPr lang="es-ES"/>
              <a:t>Se necesita predicar el testimonio de verdad:</a:t>
            </a:r>
          </a:p>
          <a:p>
            <a:pPr algn="just" eaLnBrk="1" hangingPunct="1"/>
            <a:r>
              <a:rPr lang="es-ES"/>
              <a:t>Se debe animar a la gente a clamar por las promesas de Dios</a:t>
            </a:r>
          </a:p>
          <a:p>
            <a:pPr algn="just" eaLnBrk="1" hangingPunct="1"/>
            <a:r>
              <a:rPr lang="es-ES"/>
              <a:t>Se debe presentar el maravilloso poder de Dios en la ganancia de almas</a:t>
            </a:r>
          </a:p>
          <a:p>
            <a:pPr algn="just" eaLnBrk="1" hangingPunct="1"/>
            <a:r>
              <a:rPr lang="es-ES"/>
              <a:t>La promesa del bautismo del Espíritu Santo debe ser reclamada.</a:t>
            </a:r>
          </a:p>
        </p:txBody>
      </p:sp>
      <p:sp>
        <p:nvSpPr>
          <p:cNvPr id="124932" name="Text Box 4"/>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61795">
                                            <p:txEl>
                                              <p:pRg st="1" end="1"/>
                                            </p:txEl>
                                          </p:spTgt>
                                        </p:tgtEl>
                                        <p:attrNameLst>
                                          <p:attrName>style.visibility</p:attrName>
                                        </p:attrNameLst>
                                      </p:cBhvr>
                                      <p:to>
                                        <p:strVal val="visible"/>
                                      </p:to>
                                    </p:set>
                                    <p:anim calcmode="discrete" valueType="clr">
                                      <p:cBhvr override="childStyle">
                                        <p:cTn id="7" dur="80"/>
                                        <p:tgtEl>
                                          <p:spTgt spid="16179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1795">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61795">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61795">
                                            <p:txEl>
                                              <p:pRg st="2" end="2"/>
                                            </p:txEl>
                                          </p:spTgt>
                                        </p:tgtEl>
                                        <p:attrNameLst>
                                          <p:attrName>style.visibility</p:attrName>
                                        </p:attrNameLst>
                                      </p:cBhvr>
                                      <p:to>
                                        <p:strVal val="visible"/>
                                      </p:to>
                                    </p:set>
                                    <p:anim calcmode="discrete" valueType="clr">
                                      <p:cBhvr override="childStyle">
                                        <p:cTn id="14" dur="80"/>
                                        <p:tgtEl>
                                          <p:spTgt spid="16179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1795">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61795">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61795">
                                            <p:txEl>
                                              <p:pRg st="3" end="3"/>
                                            </p:txEl>
                                          </p:spTgt>
                                        </p:tgtEl>
                                        <p:attrNameLst>
                                          <p:attrName>style.visibility</p:attrName>
                                        </p:attrNameLst>
                                      </p:cBhvr>
                                      <p:to>
                                        <p:strVal val="visible"/>
                                      </p:to>
                                    </p:set>
                                    <p:anim calcmode="discrete" valueType="clr">
                                      <p:cBhvr override="childStyle">
                                        <p:cTn id="21" dur="80"/>
                                        <p:tgtEl>
                                          <p:spTgt spid="16179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61795">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161795">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2820" name="Rectangle 4"/>
          <p:cNvSpPr>
            <a:spLocks noGrp="1" noChangeArrowheads="1"/>
          </p:cNvSpPr>
          <p:nvPr>
            <p:ph type="title"/>
          </p:nvPr>
        </p:nvSpPr>
        <p:spPr>
          <a:xfrm>
            <a:off x="2190750" y="512763"/>
            <a:ext cx="6670675" cy="1143000"/>
          </a:xfrm>
        </p:spPr>
        <p:txBody>
          <a:bodyPr/>
          <a:lstStyle/>
          <a:p>
            <a:pPr eaLnBrk="1" hangingPunct="1">
              <a:lnSpc>
                <a:spcPct val="60000"/>
              </a:lnSpc>
            </a:pPr>
            <a:r>
              <a:rPr lang="es-ES" sz="6000"/>
              <a:t>Temas o series sugerentes</a:t>
            </a:r>
          </a:p>
        </p:txBody>
      </p:sp>
      <p:sp>
        <p:nvSpPr>
          <p:cNvPr id="125955" name="Rectangle 5"/>
          <p:cNvSpPr>
            <a:spLocks noGrp="1" noChangeArrowheads="1"/>
          </p:cNvSpPr>
          <p:nvPr>
            <p:ph type="body" sz="half" idx="1"/>
          </p:nvPr>
        </p:nvSpPr>
        <p:spPr/>
        <p:txBody>
          <a:bodyPr/>
          <a:lstStyle/>
          <a:p>
            <a:pPr marL="476250" indent="-476250" eaLnBrk="1" hangingPunct="1">
              <a:buClr>
                <a:srgbClr val="009900"/>
              </a:buClr>
              <a:buSzTx/>
              <a:buFontTx/>
              <a:buAutoNum type="arabicPeriod"/>
            </a:pPr>
            <a:r>
              <a:rPr lang="es-ES" sz="2500"/>
              <a:t>Evangelismo, el plan de Dios para ganar almas</a:t>
            </a:r>
          </a:p>
          <a:p>
            <a:pPr marL="476250" indent="-476250" eaLnBrk="1" hangingPunct="1">
              <a:buClr>
                <a:srgbClr val="009900"/>
              </a:buClr>
              <a:buSzTx/>
              <a:buFontTx/>
              <a:buAutoNum type="arabicPeriod"/>
            </a:pPr>
            <a:r>
              <a:rPr lang="es-ES" sz="2500"/>
              <a:t>El poder de la oración</a:t>
            </a:r>
          </a:p>
          <a:p>
            <a:pPr marL="476250" indent="-476250" eaLnBrk="1" hangingPunct="1">
              <a:buClr>
                <a:srgbClr val="009900"/>
              </a:buClr>
              <a:buSzTx/>
              <a:buFontTx/>
              <a:buAutoNum type="arabicPeriod"/>
            </a:pPr>
            <a:r>
              <a:rPr lang="es-ES" sz="2500"/>
              <a:t>El Espíritu Santo</a:t>
            </a:r>
          </a:p>
          <a:p>
            <a:pPr marL="476250" indent="-476250" eaLnBrk="1" hangingPunct="1">
              <a:buClr>
                <a:srgbClr val="009900"/>
              </a:buClr>
              <a:buSzTx/>
              <a:buFontTx/>
              <a:buAutoNum type="arabicPeriod"/>
            </a:pPr>
            <a:r>
              <a:rPr lang="es-ES" sz="2500"/>
              <a:t>El valor de un alma</a:t>
            </a:r>
          </a:p>
          <a:p>
            <a:pPr marL="476250" indent="-476250" eaLnBrk="1" hangingPunct="1">
              <a:buClr>
                <a:srgbClr val="009900"/>
              </a:buClr>
              <a:buSzTx/>
              <a:buFontTx/>
              <a:buAutoNum type="arabicPeriod"/>
            </a:pPr>
            <a:r>
              <a:rPr lang="es-ES" sz="2500"/>
              <a:t>Cristo nuestra justicia</a:t>
            </a:r>
          </a:p>
          <a:p>
            <a:pPr marL="476250" indent="-476250" eaLnBrk="1" hangingPunct="1">
              <a:buClr>
                <a:srgbClr val="009900"/>
              </a:buClr>
              <a:buSzTx/>
              <a:buFontTx/>
              <a:buAutoNum type="arabicPeriod"/>
            </a:pPr>
            <a:r>
              <a:rPr lang="es-ES" sz="2500"/>
              <a:t>La hora de crisis</a:t>
            </a:r>
          </a:p>
          <a:p>
            <a:pPr marL="476250" indent="-476250" eaLnBrk="1" hangingPunct="1">
              <a:buClr>
                <a:srgbClr val="009900"/>
              </a:buClr>
              <a:buSzTx/>
              <a:buFontTx/>
              <a:buAutoNum type="arabicPeriod"/>
            </a:pPr>
            <a:endParaRPr lang="es-ES" sz="2500"/>
          </a:p>
        </p:txBody>
      </p:sp>
      <p:sp>
        <p:nvSpPr>
          <p:cNvPr id="125956" name="Rectangle 6"/>
          <p:cNvSpPr>
            <a:spLocks noGrp="1" noChangeArrowheads="1"/>
          </p:cNvSpPr>
          <p:nvPr>
            <p:ph type="body" sz="half" idx="2"/>
          </p:nvPr>
        </p:nvSpPr>
        <p:spPr/>
        <p:txBody>
          <a:bodyPr/>
          <a:lstStyle/>
          <a:p>
            <a:pPr marL="476250" indent="-476250" eaLnBrk="1" hangingPunct="1">
              <a:buClr>
                <a:srgbClr val="009900"/>
              </a:buClr>
              <a:buSzTx/>
              <a:buFontTx/>
              <a:buAutoNum type="arabicPeriod" startAt="7"/>
            </a:pPr>
            <a:r>
              <a:rPr lang="es-ES" sz="2500"/>
              <a:t>La segunda venida de Jesús</a:t>
            </a:r>
          </a:p>
          <a:p>
            <a:pPr marL="476250" indent="-476250" eaLnBrk="1" hangingPunct="1">
              <a:buClr>
                <a:srgbClr val="009900"/>
              </a:buClr>
              <a:buSzTx/>
              <a:buFontTx/>
              <a:buAutoNum type="arabicPeriod" startAt="7"/>
            </a:pPr>
            <a:r>
              <a:rPr lang="es-ES" sz="2500"/>
              <a:t>Las altas normas de la vida cristiana</a:t>
            </a:r>
          </a:p>
          <a:p>
            <a:pPr marL="476250" indent="-476250" eaLnBrk="1" hangingPunct="1">
              <a:buClr>
                <a:srgbClr val="009900"/>
              </a:buClr>
              <a:buSzTx/>
              <a:buFontTx/>
              <a:buAutoNum type="arabicPeriod" startAt="7"/>
            </a:pPr>
            <a:r>
              <a:rPr lang="es-ES" sz="2500"/>
              <a:t>El significado de la entrega total</a:t>
            </a:r>
          </a:p>
          <a:p>
            <a:pPr marL="476250" indent="-476250" eaLnBrk="1" hangingPunct="1">
              <a:buClr>
                <a:srgbClr val="009900"/>
              </a:buClr>
              <a:buSzTx/>
              <a:buFontTx/>
              <a:buAutoNum type="arabicPeriod" startAt="7"/>
            </a:pPr>
            <a:r>
              <a:rPr lang="es-ES" sz="2500"/>
              <a:t>Enfrentando el pecado con honestidad</a:t>
            </a:r>
          </a:p>
          <a:p>
            <a:pPr marL="476250" indent="-476250" eaLnBrk="1" hangingPunct="1">
              <a:buClr>
                <a:srgbClr val="009900"/>
              </a:buClr>
              <a:buSzTx/>
              <a:buFontTx/>
              <a:buAutoNum type="arabicPeriod" startAt="7"/>
            </a:pPr>
            <a:r>
              <a:rPr lang="es-ES" sz="2500"/>
              <a:t>Arrepentimiento</a:t>
            </a:r>
          </a:p>
        </p:txBody>
      </p:sp>
      <p:sp>
        <p:nvSpPr>
          <p:cNvPr id="125957" name="Text Box 7"/>
          <p:cNvSpPr txBox="1">
            <a:spLocks noChangeArrowheads="1"/>
          </p:cNvSpPr>
          <p:nvPr/>
        </p:nvSpPr>
        <p:spPr bwMode="auto">
          <a:xfrm>
            <a:off x="2100263" y="82550"/>
            <a:ext cx="56546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 / Revivir a través de la predicación</a:t>
            </a:r>
          </a:p>
        </p:txBody>
      </p:sp>
    </p:spTree>
  </p:cSld>
  <p:clrMapOvr>
    <a:masterClrMapping/>
  </p:clrMapOvr>
  <p:transition spd="slow">
    <p:comb dir="vert"/>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2190750" y="481013"/>
            <a:ext cx="6670675" cy="1143000"/>
          </a:xfrm>
        </p:spPr>
        <p:txBody>
          <a:bodyPr/>
          <a:lstStyle/>
          <a:p>
            <a:pPr eaLnBrk="1" hangingPunct="1"/>
            <a:r>
              <a:rPr lang="es-ES" sz="4800"/>
              <a:t>Revivir la iglesia a través de la </a:t>
            </a:r>
            <a:r>
              <a:rPr lang="es-ES" sz="4800">
                <a:solidFill>
                  <a:srgbClr val="009900"/>
                </a:solidFill>
              </a:rPr>
              <a:t>VISITACIÓN</a:t>
            </a:r>
          </a:p>
        </p:txBody>
      </p:sp>
      <p:sp>
        <p:nvSpPr>
          <p:cNvPr id="164867" name="Rectangle 3"/>
          <p:cNvSpPr>
            <a:spLocks noGrp="1" noChangeArrowheads="1"/>
          </p:cNvSpPr>
          <p:nvPr>
            <p:ph type="body" idx="1"/>
          </p:nvPr>
        </p:nvSpPr>
        <p:spPr/>
        <p:txBody>
          <a:bodyPr/>
          <a:lstStyle/>
          <a:p>
            <a:pPr marL="552450" indent="-552450" algn="just" eaLnBrk="1" hangingPunct="1">
              <a:buClr>
                <a:srgbClr val="009900"/>
              </a:buClr>
              <a:buSzTx/>
              <a:buFontTx/>
              <a:buAutoNum type="alphaUcPeriod"/>
            </a:pPr>
            <a:r>
              <a:rPr lang="es-ES" sz="3200"/>
              <a:t>Organice la lista de los miembros de iglesia para una visita efectiva</a:t>
            </a:r>
          </a:p>
          <a:p>
            <a:pPr marL="552450" indent="-552450" algn="just" eaLnBrk="1" hangingPunct="1">
              <a:buClr>
                <a:srgbClr val="009900"/>
              </a:buClr>
              <a:buSzTx/>
              <a:buFontTx/>
              <a:buAutoNum type="alphaUcPeriod"/>
            </a:pPr>
            <a:r>
              <a:rPr lang="es-ES" sz="3200"/>
              <a:t>Haga las llamadas muy espirituales que tengan el propósito de ayudar a los miembros a acercarse más a Cristo</a:t>
            </a:r>
          </a:p>
        </p:txBody>
      </p:sp>
      <p:sp>
        <p:nvSpPr>
          <p:cNvPr id="126980"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4866"/>
                                        </p:tgtEl>
                                        <p:attrNameLst>
                                          <p:attrName>style.visibility</p:attrName>
                                        </p:attrNameLst>
                                      </p:cBhvr>
                                      <p:to>
                                        <p:strVal val="visible"/>
                                      </p:to>
                                    </p:set>
                                    <p:anim calcmode="lin" valueType="num">
                                      <p:cBhvr>
                                        <p:cTn id="7" dur="2000" fill="hold"/>
                                        <p:tgtEl>
                                          <p:spTgt spid="164866"/>
                                        </p:tgtEl>
                                        <p:attrNameLst>
                                          <p:attrName>ppt_w</p:attrName>
                                        </p:attrNameLst>
                                      </p:cBhvr>
                                      <p:tavLst>
                                        <p:tav tm="0">
                                          <p:val>
                                            <p:strVal val="4*#ppt_w"/>
                                          </p:val>
                                        </p:tav>
                                        <p:tav tm="100000">
                                          <p:val>
                                            <p:strVal val="#ppt_w"/>
                                          </p:val>
                                        </p:tav>
                                      </p:tavLst>
                                    </p:anim>
                                    <p:anim calcmode="lin" valueType="num">
                                      <p:cBhvr>
                                        <p:cTn id="8" dur="2000" fill="hold"/>
                                        <p:tgtEl>
                                          <p:spTgt spid="164866"/>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wd">
                                    <p:tmPct val="10000"/>
                                  </p:iterate>
                                  <p:childTnLst>
                                    <p:set>
                                      <p:cBhvr>
                                        <p:cTn id="12" dur="1" fill="hold">
                                          <p:stCondLst>
                                            <p:cond delay="0"/>
                                          </p:stCondLst>
                                        </p:cTn>
                                        <p:tgtEl>
                                          <p:spTgt spid="164867">
                                            <p:txEl>
                                              <p:pRg st="0" end="0"/>
                                            </p:txEl>
                                          </p:spTgt>
                                        </p:tgtEl>
                                        <p:attrNameLst>
                                          <p:attrName>style.visibility</p:attrName>
                                        </p:attrNameLst>
                                      </p:cBhvr>
                                      <p:to>
                                        <p:strVal val="visible"/>
                                      </p:to>
                                    </p:set>
                                    <p:anim calcmode="lin" valueType="num">
                                      <p:cBhvr additive="base">
                                        <p:cTn id="13" dur="1000" fill="hold"/>
                                        <p:tgtEl>
                                          <p:spTgt spid="164867">
                                            <p:txEl>
                                              <p:pRg st="0" end="0"/>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1648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iterate type="wd">
                                    <p:tmPct val="10000"/>
                                  </p:iterate>
                                  <p:childTnLst>
                                    <p:set>
                                      <p:cBhvr>
                                        <p:cTn id="18" dur="1" fill="hold">
                                          <p:stCondLst>
                                            <p:cond delay="0"/>
                                          </p:stCondLst>
                                        </p:cTn>
                                        <p:tgtEl>
                                          <p:spTgt spid="164867">
                                            <p:txEl>
                                              <p:pRg st="1" end="1"/>
                                            </p:txEl>
                                          </p:spTgt>
                                        </p:tgtEl>
                                        <p:attrNameLst>
                                          <p:attrName>style.visibility</p:attrName>
                                        </p:attrNameLst>
                                      </p:cBhvr>
                                      <p:to>
                                        <p:strVal val="visible"/>
                                      </p:to>
                                    </p:set>
                                    <p:anim calcmode="lin" valueType="num">
                                      <p:cBhvr additive="base">
                                        <p:cTn id="19" dur="1000" fill="hold"/>
                                        <p:tgtEl>
                                          <p:spTgt spid="164867">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16486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6" grpId="0"/>
      <p:bldP spid="164867" grpId="0" build="p"/>
    </p:bldLst>
  </p:timing>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2190750" y="481013"/>
            <a:ext cx="6670675" cy="1143000"/>
          </a:xfrm>
        </p:spPr>
        <p:txBody>
          <a:bodyPr/>
          <a:lstStyle/>
          <a:p>
            <a:pPr eaLnBrk="1" hangingPunct="1"/>
            <a:r>
              <a:rPr lang="es-ES" sz="4000"/>
              <a:t>Revivir la iglesia a través de la </a:t>
            </a:r>
            <a:r>
              <a:rPr lang="es-ES" sz="4000">
                <a:solidFill>
                  <a:srgbClr val="009900"/>
                </a:solidFill>
              </a:rPr>
              <a:t>VISITACIÓN</a:t>
            </a:r>
          </a:p>
        </p:txBody>
      </p:sp>
      <p:sp>
        <p:nvSpPr>
          <p:cNvPr id="165891" name="Rectangle 3"/>
          <p:cNvSpPr>
            <a:spLocks noGrp="1" noChangeArrowheads="1"/>
          </p:cNvSpPr>
          <p:nvPr>
            <p:ph type="body" idx="1"/>
          </p:nvPr>
        </p:nvSpPr>
        <p:spPr>
          <a:xfrm>
            <a:off x="1939925" y="1963738"/>
            <a:ext cx="6746875" cy="4397375"/>
          </a:xfrm>
        </p:spPr>
        <p:txBody>
          <a:bodyPr/>
          <a:lstStyle/>
          <a:p>
            <a:pPr marL="552450" indent="-552450" algn="just" eaLnBrk="1" hangingPunct="1">
              <a:lnSpc>
                <a:spcPct val="90000"/>
              </a:lnSpc>
              <a:buClr>
                <a:srgbClr val="009900"/>
              </a:buClr>
              <a:buSzTx/>
              <a:buFontTx/>
              <a:buAutoNum type="alphaUcPeriod" startAt="3"/>
            </a:pPr>
            <a:r>
              <a:rPr lang="es-ES" sz="2500"/>
              <a:t>Haga preguntas para hallar las necesidades:</a:t>
            </a:r>
          </a:p>
          <a:p>
            <a:pPr marL="876300" lvl="1" indent="-419100" algn="just" eaLnBrk="1" hangingPunct="1">
              <a:lnSpc>
                <a:spcPct val="90000"/>
              </a:lnSpc>
              <a:buClr>
                <a:srgbClr val="009900"/>
              </a:buClr>
              <a:buSzPct val="55000"/>
              <a:buFontTx/>
              <a:buBlip>
                <a:blip r:embed="rId2"/>
              </a:buBlip>
            </a:pPr>
            <a:r>
              <a:rPr lang="es-ES" sz="1800"/>
              <a:t>Amigos, ustedes disfrutan de su experiencia cristiana, ¿No es cierto?</a:t>
            </a:r>
          </a:p>
          <a:p>
            <a:pPr marL="876300" lvl="1" indent="-419100" algn="just" eaLnBrk="1" hangingPunct="1">
              <a:lnSpc>
                <a:spcPct val="90000"/>
              </a:lnSpc>
              <a:buClr>
                <a:srgbClr val="009900"/>
              </a:buClr>
              <a:buSzPct val="55000"/>
              <a:buFontTx/>
              <a:buBlip>
                <a:blip r:embed="rId2"/>
              </a:buBlip>
            </a:pPr>
            <a:r>
              <a:rPr lang="es-ES" sz="1800"/>
              <a:t>¿Hacen el culto familiar?</a:t>
            </a:r>
          </a:p>
          <a:p>
            <a:pPr marL="876300" lvl="1" indent="-419100" algn="just" eaLnBrk="1" hangingPunct="1">
              <a:lnSpc>
                <a:spcPct val="90000"/>
              </a:lnSpc>
              <a:buClr>
                <a:srgbClr val="009900"/>
              </a:buClr>
              <a:buSzPct val="55000"/>
              <a:buFontTx/>
              <a:buBlip>
                <a:blip r:embed="rId2"/>
              </a:buBlip>
            </a:pPr>
            <a:r>
              <a:rPr lang="es-ES" sz="1800"/>
              <a:t>¿Cuándo fue bautizado?</a:t>
            </a:r>
          </a:p>
          <a:p>
            <a:pPr marL="876300" lvl="1" indent="-419100" algn="just" eaLnBrk="1" hangingPunct="1">
              <a:lnSpc>
                <a:spcPct val="90000"/>
              </a:lnSpc>
              <a:buClr>
                <a:srgbClr val="009900"/>
              </a:buClr>
              <a:buSzPct val="55000"/>
              <a:buFontTx/>
              <a:buBlip>
                <a:blip r:embed="rId2"/>
              </a:buBlip>
            </a:pPr>
            <a:r>
              <a:rPr lang="es-ES" sz="1800"/>
              <a:t>Bien, entonces todo está claro acerca de nuestro mensaje, ¿No es así?  ¿Entiendes lo del Sábado, no es así?  No supongo que usted tiene problemas con el trabajo en Sábado, o ¿el viernes de noche?</a:t>
            </a:r>
          </a:p>
          <a:p>
            <a:pPr marL="876300" lvl="1" indent="-419100" algn="just" eaLnBrk="1" hangingPunct="1">
              <a:lnSpc>
                <a:spcPct val="90000"/>
              </a:lnSpc>
              <a:buClr>
                <a:srgbClr val="009900"/>
              </a:buClr>
              <a:buSzPct val="55000"/>
              <a:buFontTx/>
              <a:buBlip>
                <a:blip r:embed="rId2"/>
              </a:buBlip>
            </a:pPr>
            <a:r>
              <a:rPr lang="es-ES" sz="1800"/>
              <a:t>¿No debo suponer que usted tiene problemas con las carnes impuras, té o café?</a:t>
            </a:r>
          </a:p>
          <a:p>
            <a:pPr marL="876300" lvl="1" indent="-419100" algn="just" eaLnBrk="1" hangingPunct="1">
              <a:lnSpc>
                <a:spcPct val="90000"/>
              </a:lnSpc>
              <a:buClr>
                <a:srgbClr val="009900"/>
              </a:buClr>
              <a:buSzPct val="55000"/>
              <a:buFontTx/>
              <a:buBlip>
                <a:blip r:embed="rId2"/>
              </a:buBlip>
            </a:pPr>
            <a:r>
              <a:rPr lang="es-ES" sz="1800"/>
              <a:t>Si ellos tienen problemas con un hábito, diga “Eso es entendible, usted probablemente nunca ha oído una explicación completa.  ¿Tiene una Biblia?</a:t>
            </a:r>
          </a:p>
          <a:p>
            <a:pPr marL="876300" lvl="1" indent="-419100" algn="just" eaLnBrk="1" hangingPunct="1">
              <a:lnSpc>
                <a:spcPct val="90000"/>
              </a:lnSpc>
              <a:buClr>
                <a:srgbClr val="009900"/>
              </a:buClr>
              <a:buSzPct val="55000"/>
              <a:buFontTx/>
              <a:buBlip>
                <a:blip r:embed="rId2"/>
              </a:buBlip>
            </a:pPr>
            <a:r>
              <a:rPr lang="es-ES" sz="1800"/>
              <a:t>Use la Biblia para encontrar la respuesta al problema.</a:t>
            </a:r>
          </a:p>
        </p:txBody>
      </p:sp>
      <p:sp>
        <p:nvSpPr>
          <p:cNvPr id="128004"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iterate type="wd">
                                    <p:tmPct val="10000"/>
                                  </p:iterate>
                                  <p:childTnLst>
                                    <p:set>
                                      <p:cBhvr>
                                        <p:cTn id="6" dur="1" fill="hold">
                                          <p:stCondLst>
                                            <p:cond delay="0"/>
                                          </p:stCondLst>
                                        </p:cTn>
                                        <p:tgtEl>
                                          <p:spTgt spid="165891">
                                            <p:txEl>
                                              <p:pRg st="0" end="0"/>
                                            </p:txEl>
                                          </p:spTgt>
                                        </p:tgtEl>
                                        <p:attrNameLst>
                                          <p:attrName>style.visibility</p:attrName>
                                        </p:attrNameLst>
                                      </p:cBhvr>
                                      <p:to>
                                        <p:strVal val="visible"/>
                                      </p:to>
                                    </p:set>
                                    <p:anim calcmode="lin" valueType="num">
                                      <p:cBhvr additive="base">
                                        <p:cTn id="7" dur="1000" fill="hold"/>
                                        <p:tgtEl>
                                          <p:spTgt spid="165891">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65891">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600"/>
                            </p:stCondLst>
                            <p:childTnLst>
                              <p:par>
                                <p:cTn id="10" presetID="2" presetClass="entr" presetSubtype="4" fill="hold" nodeType="afterEffect">
                                  <p:stCondLst>
                                    <p:cond delay="0"/>
                                  </p:stCondLst>
                                  <p:childTnLst>
                                    <p:set>
                                      <p:cBhvr>
                                        <p:cTn id="11" dur="1" fill="hold">
                                          <p:stCondLst>
                                            <p:cond delay="0"/>
                                          </p:stCondLst>
                                        </p:cTn>
                                        <p:tgtEl>
                                          <p:spTgt spid="165891">
                                            <p:txEl>
                                              <p:pRg st="1" end="1"/>
                                            </p:txEl>
                                          </p:spTgt>
                                        </p:tgtEl>
                                        <p:attrNameLst>
                                          <p:attrName>style.visibility</p:attrName>
                                        </p:attrNameLst>
                                      </p:cBhvr>
                                      <p:to>
                                        <p:strVal val="visible"/>
                                      </p:to>
                                    </p:set>
                                    <p:anim calcmode="lin" valueType="num">
                                      <p:cBhvr additive="base">
                                        <p:cTn id="12" dur="500" fill="hold"/>
                                        <p:tgtEl>
                                          <p:spTgt spid="165891">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5891">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100"/>
                            </p:stCondLst>
                            <p:childTnLst>
                              <p:par>
                                <p:cTn id="15" presetID="2" presetClass="entr" presetSubtype="4" fill="hold" nodeType="afterEffect">
                                  <p:stCondLst>
                                    <p:cond delay="0"/>
                                  </p:stCondLst>
                                  <p:childTnLst>
                                    <p:set>
                                      <p:cBhvr>
                                        <p:cTn id="16" dur="1" fill="hold">
                                          <p:stCondLst>
                                            <p:cond delay="0"/>
                                          </p:stCondLst>
                                        </p:cTn>
                                        <p:tgtEl>
                                          <p:spTgt spid="165891">
                                            <p:txEl>
                                              <p:pRg st="2" end="2"/>
                                            </p:txEl>
                                          </p:spTgt>
                                        </p:tgtEl>
                                        <p:attrNameLst>
                                          <p:attrName>style.visibility</p:attrName>
                                        </p:attrNameLst>
                                      </p:cBhvr>
                                      <p:to>
                                        <p:strVal val="visible"/>
                                      </p:to>
                                    </p:set>
                                    <p:anim calcmode="lin" valueType="num">
                                      <p:cBhvr additive="base">
                                        <p:cTn id="17" dur="500" fill="hold"/>
                                        <p:tgtEl>
                                          <p:spTgt spid="16589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5891">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600"/>
                            </p:stCondLst>
                            <p:childTnLst>
                              <p:par>
                                <p:cTn id="20" presetID="2" presetClass="entr" presetSubtype="4" fill="hold" nodeType="afterEffect">
                                  <p:stCondLst>
                                    <p:cond delay="0"/>
                                  </p:stCondLst>
                                  <p:childTnLst>
                                    <p:set>
                                      <p:cBhvr>
                                        <p:cTn id="21" dur="1" fill="hold">
                                          <p:stCondLst>
                                            <p:cond delay="0"/>
                                          </p:stCondLst>
                                        </p:cTn>
                                        <p:tgtEl>
                                          <p:spTgt spid="165891">
                                            <p:txEl>
                                              <p:pRg st="3" end="3"/>
                                            </p:txEl>
                                          </p:spTgt>
                                        </p:tgtEl>
                                        <p:attrNameLst>
                                          <p:attrName>style.visibility</p:attrName>
                                        </p:attrNameLst>
                                      </p:cBhvr>
                                      <p:to>
                                        <p:strVal val="visible"/>
                                      </p:to>
                                    </p:set>
                                    <p:anim calcmode="lin" valueType="num">
                                      <p:cBhvr additive="base">
                                        <p:cTn id="22" dur="500" fill="hold"/>
                                        <p:tgtEl>
                                          <p:spTgt spid="165891">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5891">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3100"/>
                            </p:stCondLst>
                            <p:childTnLst>
                              <p:par>
                                <p:cTn id="25" presetID="2" presetClass="entr" presetSubtype="4" fill="hold" nodeType="afterEffect">
                                  <p:stCondLst>
                                    <p:cond delay="0"/>
                                  </p:stCondLst>
                                  <p:childTnLst>
                                    <p:set>
                                      <p:cBhvr>
                                        <p:cTn id="26" dur="1" fill="hold">
                                          <p:stCondLst>
                                            <p:cond delay="0"/>
                                          </p:stCondLst>
                                        </p:cTn>
                                        <p:tgtEl>
                                          <p:spTgt spid="165891">
                                            <p:txEl>
                                              <p:pRg st="4" end="4"/>
                                            </p:txEl>
                                          </p:spTgt>
                                        </p:tgtEl>
                                        <p:attrNameLst>
                                          <p:attrName>style.visibility</p:attrName>
                                        </p:attrNameLst>
                                      </p:cBhvr>
                                      <p:to>
                                        <p:strVal val="visible"/>
                                      </p:to>
                                    </p:set>
                                    <p:anim calcmode="lin" valueType="num">
                                      <p:cBhvr additive="base">
                                        <p:cTn id="27" dur="500" fill="hold"/>
                                        <p:tgtEl>
                                          <p:spTgt spid="16589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5891">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600"/>
                            </p:stCondLst>
                            <p:childTnLst>
                              <p:par>
                                <p:cTn id="30" presetID="2" presetClass="entr" presetSubtype="4" fill="hold" nodeType="afterEffect">
                                  <p:stCondLst>
                                    <p:cond delay="0"/>
                                  </p:stCondLst>
                                  <p:childTnLst>
                                    <p:set>
                                      <p:cBhvr>
                                        <p:cTn id="31" dur="1" fill="hold">
                                          <p:stCondLst>
                                            <p:cond delay="0"/>
                                          </p:stCondLst>
                                        </p:cTn>
                                        <p:tgtEl>
                                          <p:spTgt spid="165891">
                                            <p:txEl>
                                              <p:pRg st="5" end="5"/>
                                            </p:txEl>
                                          </p:spTgt>
                                        </p:tgtEl>
                                        <p:attrNameLst>
                                          <p:attrName>style.visibility</p:attrName>
                                        </p:attrNameLst>
                                      </p:cBhvr>
                                      <p:to>
                                        <p:strVal val="visible"/>
                                      </p:to>
                                    </p:set>
                                    <p:anim calcmode="lin" valueType="num">
                                      <p:cBhvr additive="base">
                                        <p:cTn id="32" dur="500" fill="hold"/>
                                        <p:tgtEl>
                                          <p:spTgt spid="165891">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65891">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4100"/>
                            </p:stCondLst>
                            <p:childTnLst>
                              <p:par>
                                <p:cTn id="35" presetID="2" presetClass="entr" presetSubtype="4" fill="hold" nodeType="afterEffect">
                                  <p:stCondLst>
                                    <p:cond delay="0"/>
                                  </p:stCondLst>
                                  <p:childTnLst>
                                    <p:set>
                                      <p:cBhvr>
                                        <p:cTn id="36" dur="1" fill="hold">
                                          <p:stCondLst>
                                            <p:cond delay="0"/>
                                          </p:stCondLst>
                                        </p:cTn>
                                        <p:tgtEl>
                                          <p:spTgt spid="165891">
                                            <p:txEl>
                                              <p:pRg st="6" end="6"/>
                                            </p:txEl>
                                          </p:spTgt>
                                        </p:tgtEl>
                                        <p:attrNameLst>
                                          <p:attrName>style.visibility</p:attrName>
                                        </p:attrNameLst>
                                      </p:cBhvr>
                                      <p:to>
                                        <p:strVal val="visible"/>
                                      </p:to>
                                    </p:set>
                                    <p:anim calcmode="lin" valueType="num">
                                      <p:cBhvr additive="base">
                                        <p:cTn id="37" dur="500" fill="hold"/>
                                        <p:tgtEl>
                                          <p:spTgt spid="165891">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5891">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4600"/>
                            </p:stCondLst>
                            <p:childTnLst>
                              <p:par>
                                <p:cTn id="40" presetID="2" presetClass="entr" presetSubtype="4" fill="hold" nodeType="afterEffect">
                                  <p:stCondLst>
                                    <p:cond delay="0"/>
                                  </p:stCondLst>
                                  <p:childTnLst>
                                    <p:set>
                                      <p:cBhvr>
                                        <p:cTn id="41" dur="1" fill="hold">
                                          <p:stCondLst>
                                            <p:cond delay="0"/>
                                          </p:stCondLst>
                                        </p:cTn>
                                        <p:tgtEl>
                                          <p:spTgt spid="165891">
                                            <p:txEl>
                                              <p:pRg st="7" end="7"/>
                                            </p:txEl>
                                          </p:spTgt>
                                        </p:tgtEl>
                                        <p:attrNameLst>
                                          <p:attrName>style.visibility</p:attrName>
                                        </p:attrNameLst>
                                      </p:cBhvr>
                                      <p:to>
                                        <p:strVal val="visible"/>
                                      </p:to>
                                    </p:set>
                                    <p:anim calcmode="lin" valueType="num">
                                      <p:cBhvr additive="base">
                                        <p:cTn id="42" dur="500" fill="hold"/>
                                        <p:tgtEl>
                                          <p:spTgt spid="165891">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589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2190750" y="481013"/>
            <a:ext cx="6670675" cy="1143000"/>
          </a:xfrm>
        </p:spPr>
        <p:txBody>
          <a:bodyPr/>
          <a:lstStyle/>
          <a:p>
            <a:pPr eaLnBrk="1" hangingPunct="1"/>
            <a:r>
              <a:rPr lang="es-ES" sz="4800"/>
              <a:t>Revivir la iglesia a través de la </a:t>
            </a:r>
            <a:r>
              <a:rPr lang="es-ES" sz="4800">
                <a:solidFill>
                  <a:srgbClr val="009900"/>
                </a:solidFill>
              </a:rPr>
              <a:t>VISITACIÓN</a:t>
            </a:r>
          </a:p>
        </p:txBody>
      </p:sp>
      <p:sp>
        <p:nvSpPr>
          <p:cNvPr id="166915" name="Rectangle 3"/>
          <p:cNvSpPr>
            <a:spLocks noGrp="1" noChangeArrowheads="1"/>
          </p:cNvSpPr>
          <p:nvPr>
            <p:ph type="body" idx="1"/>
          </p:nvPr>
        </p:nvSpPr>
        <p:spPr>
          <a:xfrm>
            <a:off x="2273300" y="1978025"/>
            <a:ext cx="6413500" cy="4397375"/>
          </a:xfrm>
        </p:spPr>
        <p:txBody>
          <a:bodyPr/>
          <a:lstStyle/>
          <a:p>
            <a:pPr marL="552450" indent="-552450" algn="just" eaLnBrk="1" hangingPunct="1">
              <a:buClr>
                <a:srgbClr val="009900"/>
              </a:buClr>
              <a:buSzTx/>
              <a:buFontTx/>
              <a:buAutoNum type="alphaUcPeriod" startAt="4"/>
            </a:pPr>
            <a:r>
              <a:rPr lang="es-ES" sz="2800"/>
              <a:t>Determine el fervor misionero:</a:t>
            </a:r>
          </a:p>
          <a:p>
            <a:pPr marL="876300" lvl="1" indent="-419100" algn="just" eaLnBrk="1" hangingPunct="1">
              <a:buClr>
                <a:srgbClr val="009900"/>
              </a:buClr>
              <a:buSzPct val="55000"/>
              <a:buFontTx/>
              <a:buBlip>
                <a:blip r:embed="rId2"/>
              </a:buBlip>
            </a:pPr>
            <a:r>
              <a:rPr lang="es-ES" sz="2400"/>
              <a:t>Pregunte, ¿Quién vive en la casa vecina?</a:t>
            </a:r>
          </a:p>
          <a:p>
            <a:pPr marL="876300" lvl="1" indent="-419100" algn="just" eaLnBrk="1" hangingPunct="1">
              <a:buClr>
                <a:srgbClr val="009900"/>
              </a:buClr>
              <a:buSzPct val="55000"/>
              <a:buFontTx/>
              <a:buBlip>
                <a:blip r:embed="rId2"/>
              </a:buBlip>
            </a:pPr>
            <a:r>
              <a:rPr lang="es-ES" sz="2400"/>
              <a:t>Pregunte si ellos tienen familiares o amigos, etc., que estén interesados o si ellos conocen a ex adventistas</a:t>
            </a:r>
          </a:p>
          <a:p>
            <a:pPr marL="876300" lvl="1" indent="-419100" algn="just" eaLnBrk="1" hangingPunct="1">
              <a:buClr>
                <a:srgbClr val="009900"/>
              </a:buClr>
              <a:buSzPct val="55000"/>
              <a:buFontTx/>
              <a:buBlip>
                <a:blip r:embed="rId2"/>
              </a:buBlip>
            </a:pPr>
            <a:r>
              <a:rPr lang="es-ES" sz="2400"/>
              <a:t>Reúna los nombres de familiares, conocidos, amigos, etc. que estén interesados.</a:t>
            </a:r>
          </a:p>
        </p:txBody>
      </p:sp>
      <p:sp>
        <p:nvSpPr>
          <p:cNvPr id="129028"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iterate type="wd">
                                    <p:tmPct val="10000"/>
                                  </p:iterate>
                                  <p:childTnLst>
                                    <p:set>
                                      <p:cBhvr>
                                        <p:cTn id="6" dur="1" fill="hold">
                                          <p:stCondLst>
                                            <p:cond delay="0"/>
                                          </p:stCondLst>
                                        </p:cTn>
                                        <p:tgtEl>
                                          <p:spTgt spid="166915">
                                            <p:txEl>
                                              <p:pRg st="0" end="0"/>
                                            </p:txEl>
                                          </p:spTgt>
                                        </p:tgtEl>
                                        <p:attrNameLst>
                                          <p:attrName>style.visibility</p:attrName>
                                        </p:attrNameLst>
                                      </p:cBhvr>
                                      <p:to>
                                        <p:strVal val="visible"/>
                                      </p:to>
                                    </p:set>
                                    <p:anim calcmode="lin" valueType="num">
                                      <p:cBhvr additive="base">
                                        <p:cTn id="7" dur="1000" fill="hold"/>
                                        <p:tgtEl>
                                          <p:spTgt spid="166915">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66915">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400"/>
                            </p:stCondLst>
                            <p:childTnLst>
                              <p:par>
                                <p:cTn id="10" presetID="2" presetClass="entr" presetSubtype="4" fill="hold" nodeType="afterEffect">
                                  <p:stCondLst>
                                    <p:cond delay="0"/>
                                  </p:stCondLst>
                                  <p:childTnLst>
                                    <p:set>
                                      <p:cBhvr>
                                        <p:cTn id="11" dur="1" fill="hold">
                                          <p:stCondLst>
                                            <p:cond delay="0"/>
                                          </p:stCondLst>
                                        </p:cTn>
                                        <p:tgtEl>
                                          <p:spTgt spid="166915">
                                            <p:txEl>
                                              <p:pRg st="1" end="1"/>
                                            </p:txEl>
                                          </p:spTgt>
                                        </p:tgtEl>
                                        <p:attrNameLst>
                                          <p:attrName>style.visibility</p:attrName>
                                        </p:attrNameLst>
                                      </p:cBhvr>
                                      <p:to>
                                        <p:strVal val="visible"/>
                                      </p:to>
                                    </p:set>
                                    <p:anim calcmode="lin" valueType="num">
                                      <p:cBhvr additive="base">
                                        <p:cTn id="12" dur="500" fill="hold"/>
                                        <p:tgtEl>
                                          <p:spTgt spid="16691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691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900"/>
                            </p:stCondLst>
                            <p:childTnLst>
                              <p:par>
                                <p:cTn id="15" presetID="2" presetClass="entr" presetSubtype="4" fill="hold" nodeType="afterEffect">
                                  <p:stCondLst>
                                    <p:cond delay="0"/>
                                  </p:stCondLst>
                                  <p:childTnLst>
                                    <p:set>
                                      <p:cBhvr>
                                        <p:cTn id="16" dur="1" fill="hold">
                                          <p:stCondLst>
                                            <p:cond delay="0"/>
                                          </p:stCondLst>
                                        </p:cTn>
                                        <p:tgtEl>
                                          <p:spTgt spid="166915">
                                            <p:txEl>
                                              <p:pRg st="2" end="2"/>
                                            </p:txEl>
                                          </p:spTgt>
                                        </p:tgtEl>
                                        <p:attrNameLst>
                                          <p:attrName>style.visibility</p:attrName>
                                        </p:attrNameLst>
                                      </p:cBhvr>
                                      <p:to>
                                        <p:strVal val="visible"/>
                                      </p:to>
                                    </p:set>
                                    <p:anim calcmode="lin" valueType="num">
                                      <p:cBhvr additive="base">
                                        <p:cTn id="17" dur="500" fill="hold"/>
                                        <p:tgtEl>
                                          <p:spTgt spid="16691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691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400"/>
                            </p:stCondLst>
                            <p:childTnLst>
                              <p:par>
                                <p:cTn id="20" presetID="2" presetClass="entr" presetSubtype="4" fill="hold" nodeType="afterEffect">
                                  <p:stCondLst>
                                    <p:cond delay="0"/>
                                  </p:stCondLst>
                                  <p:childTnLst>
                                    <p:set>
                                      <p:cBhvr>
                                        <p:cTn id="21" dur="1" fill="hold">
                                          <p:stCondLst>
                                            <p:cond delay="0"/>
                                          </p:stCondLst>
                                        </p:cTn>
                                        <p:tgtEl>
                                          <p:spTgt spid="166915">
                                            <p:txEl>
                                              <p:pRg st="3" end="3"/>
                                            </p:txEl>
                                          </p:spTgt>
                                        </p:tgtEl>
                                        <p:attrNameLst>
                                          <p:attrName>style.visibility</p:attrName>
                                        </p:attrNameLst>
                                      </p:cBhvr>
                                      <p:to>
                                        <p:strVal val="visible"/>
                                      </p:to>
                                    </p:set>
                                    <p:anim calcmode="lin" valueType="num">
                                      <p:cBhvr additive="base">
                                        <p:cTn id="22" dur="500" fill="hold"/>
                                        <p:tgtEl>
                                          <p:spTgt spid="16691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69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0050" name="Picture 4" descr="Jesus orando"/>
          <p:cNvPicPr>
            <a:picLocks noChangeAspect="1" noChangeArrowheads="1"/>
          </p:cNvPicPr>
          <p:nvPr/>
        </p:nvPicPr>
        <p:blipFill>
          <a:blip r:embed="rId2"/>
          <a:srcRect r="36046"/>
          <a:stretch>
            <a:fillRect/>
          </a:stretch>
        </p:blipFill>
        <p:spPr bwMode="auto">
          <a:xfrm>
            <a:off x="5534025" y="1674813"/>
            <a:ext cx="3609975" cy="5183187"/>
          </a:xfrm>
          <a:prstGeom prst="rect">
            <a:avLst/>
          </a:prstGeom>
          <a:noFill/>
          <a:ln w="9525">
            <a:noFill/>
            <a:miter lim="800000"/>
            <a:headEnd/>
            <a:tailEnd/>
          </a:ln>
        </p:spPr>
      </p:pic>
      <p:sp>
        <p:nvSpPr>
          <p:cNvPr id="167938" name="Rectangle 2"/>
          <p:cNvSpPr>
            <a:spLocks noGrp="1" noChangeArrowheads="1"/>
          </p:cNvSpPr>
          <p:nvPr>
            <p:ph type="title"/>
          </p:nvPr>
        </p:nvSpPr>
        <p:spPr/>
        <p:txBody>
          <a:bodyPr/>
          <a:lstStyle/>
          <a:p>
            <a:pPr eaLnBrk="1" hangingPunct="1"/>
            <a:r>
              <a:rPr lang="es-ES" sz="5400"/>
              <a:t>No hay reavivamiento sin ORACIÓN</a:t>
            </a:r>
          </a:p>
        </p:txBody>
      </p:sp>
      <p:sp>
        <p:nvSpPr>
          <p:cNvPr id="167939" name="Rectangle 3"/>
          <p:cNvSpPr>
            <a:spLocks noGrp="1" noChangeArrowheads="1"/>
          </p:cNvSpPr>
          <p:nvPr>
            <p:ph type="body" idx="1"/>
          </p:nvPr>
        </p:nvSpPr>
        <p:spPr>
          <a:xfrm>
            <a:off x="2273300" y="1963738"/>
            <a:ext cx="4279900" cy="4397375"/>
          </a:xfrm>
        </p:spPr>
        <p:txBody>
          <a:bodyPr/>
          <a:lstStyle/>
          <a:p>
            <a:pPr marL="552450" indent="-552450" algn="just" eaLnBrk="1" hangingPunct="1"/>
            <a:r>
              <a:rPr lang="es-MX" sz="2500"/>
              <a:t>Anime a los miembros a hacer listas de oraciones para las devociones privadas por:</a:t>
            </a:r>
            <a:r>
              <a:rPr lang="es-ES" sz="2500"/>
              <a:t> </a:t>
            </a:r>
            <a:endParaRPr lang="es-MX" sz="2500"/>
          </a:p>
          <a:p>
            <a:pPr marL="876300" lvl="1" indent="-419100" algn="just" eaLnBrk="1" hangingPunct="1"/>
            <a:r>
              <a:rPr lang="es-MX" sz="2000"/>
              <a:t>La propia condición espiritual</a:t>
            </a:r>
          </a:p>
          <a:p>
            <a:pPr marL="876300" lvl="1" indent="-419100" algn="just" eaLnBrk="1" hangingPunct="1"/>
            <a:r>
              <a:rPr lang="es-MX" sz="2000"/>
              <a:t>Almas cargadas</a:t>
            </a:r>
          </a:p>
          <a:p>
            <a:pPr marL="876300" lvl="1" indent="-419100" algn="just" eaLnBrk="1" hangingPunct="1"/>
            <a:r>
              <a:rPr lang="es-MX" sz="2000"/>
              <a:t>El bautismo del Espíritu Santo</a:t>
            </a:r>
          </a:p>
          <a:p>
            <a:pPr marL="876300" lvl="1" indent="-419100" algn="just" eaLnBrk="1" hangingPunct="1"/>
            <a:r>
              <a:rPr lang="es-MX" sz="2000"/>
              <a:t>Especifique las personas por nombres</a:t>
            </a:r>
          </a:p>
          <a:p>
            <a:pPr marL="876300" lvl="1" indent="-419100" algn="just" eaLnBrk="1" hangingPunct="1"/>
            <a:r>
              <a:rPr lang="es-MX" sz="2000"/>
              <a:t>El pastor y el grupo evangelístico</a:t>
            </a:r>
            <a:r>
              <a:rPr lang="es-ES" sz="2000"/>
              <a:t>.</a:t>
            </a:r>
          </a:p>
        </p:txBody>
      </p:sp>
      <p:sp>
        <p:nvSpPr>
          <p:cNvPr id="130053"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wd">
                                    <p:tmPct val="10000"/>
                                  </p:iterate>
                                  <p:childTnLst>
                                    <p:set>
                                      <p:cBhvr>
                                        <p:cTn id="6" dur="1" fill="hold">
                                          <p:stCondLst>
                                            <p:cond delay="0"/>
                                          </p:stCondLst>
                                        </p:cTn>
                                        <p:tgtEl>
                                          <p:spTgt spid="167938"/>
                                        </p:tgtEl>
                                        <p:attrNameLst>
                                          <p:attrName>style.visibility</p:attrName>
                                        </p:attrNameLst>
                                      </p:cBhvr>
                                      <p:to>
                                        <p:strVal val="visible"/>
                                      </p:to>
                                    </p:set>
                                    <p:anim calcmode="lin" valueType="num">
                                      <p:cBhvr>
                                        <p:cTn id="7" dur="2000" fill="hold"/>
                                        <p:tgtEl>
                                          <p:spTgt spid="167938"/>
                                        </p:tgtEl>
                                        <p:attrNameLst>
                                          <p:attrName>ppt_w</p:attrName>
                                        </p:attrNameLst>
                                      </p:cBhvr>
                                      <p:tavLst>
                                        <p:tav tm="0">
                                          <p:val>
                                            <p:strVal val="4*#ppt_w"/>
                                          </p:val>
                                        </p:tav>
                                        <p:tav tm="100000">
                                          <p:val>
                                            <p:strVal val="#ppt_w"/>
                                          </p:val>
                                        </p:tav>
                                      </p:tavLst>
                                    </p:anim>
                                    <p:anim calcmode="lin" valueType="num">
                                      <p:cBhvr>
                                        <p:cTn id="8" dur="2000" fill="hold"/>
                                        <p:tgtEl>
                                          <p:spTgt spid="16793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167939">
                                            <p:txEl>
                                              <p:pRg st="0" end="0"/>
                                            </p:txEl>
                                          </p:spTgt>
                                        </p:tgtEl>
                                        <p:attrNameLst>
                                          <p:attrName>style.visibility</p:attrName>
                                        </p:attrNameLst>
                                      </p:cBhvr>
                                      <p:to>
                                        <p:strVal val="visible"/>
                                      </p:to>
                                    </p:set>
                                    <p:anim calcmode="lin" valueType="num">
                                      <p:cBhvr>
                                        <p:cTn id="13" dur="500" fill="hold"/>
                                        <p:tgtEl>
                                          <p:spTgt spid="16793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6793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6793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6793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67939">
                                            <p:txEl>
                                              <p:pRg st="1" end="1"/>
                                            </p:txEl>
                                          </p:spTgt>
                                        </p:tgtEl>
                                        <p:attrNameLst>
                                          <p:attrName>style.visibility</p:attrName>
                                        </p:attrNameLst>
                                      </p:cBhvr>
                                      <p:to>
                                        <p:strVal val="visible"/>
                                      </p:to>
                                    </p:set>
                                    <p:animEffect transition="in" filter="fade">
                                      <p:cBhvr>
                                        <p:cTn id="20" dur="2000"/>
                                        <p:tgtEl>
                                          <p:spTgt spid="167939">
                                            <p:txEl>
                                              <p:pRg st="1" end="1"/>
                                            </p:txEl>
                                          </p:spTgt>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167939">
                                            <p:txEl>
                                              <p:pRg st="2" end="2"/>
                                            </p:txEl>
                                          </p:spTgt>
                                        </p:tgtEl>
                                        <p:attrNameLst>
                                          <p:attrName>style.visibility</p:attrName>
                                        </p:attrNameLst>
                                      </p:cBhvr>
                                      <p:to>
                                        <p:strVal val="visible"/>
                                      </p:to>
                                    </p:set>
                                    <p:animEffect transition="in" filter="fade">
                                      <p:cBhvr>
                                        <p:cTn id="24" dur="2000"/>
                                        <p:tgtEl>
                                          <p:spTgt spid="167939">
                                            <p:txEl>
                                              <p:pRg st="2" end="2"/>
                                            </p:txEl>
                                          </p:spTgt>
                                        </p:tgtEl>
                                      </p:cBhvr>
                                    </p:animEffect>
                                  </p:childTnLst>
                                </p:cTn>
                              </p:par>
                            </p:childTnLst>
                          </p:cTn>
                        </p:par>
                        <p:par>
                          <p:cTn id="25" fill="hold">
                            <p:stCondLst>
                              <p:cond delay="4500"/>
                            </p:stCondLst>
                            <p:childTnLst>
                              <p:par>
                                <p:cTn id="26" presetID="10" presetClass="entr" presetSubtype="0" fill="hold" nodeType="afterEffect">
                                  <p:stCondLst>
                                    <p:cond delay="0"/>
                                  </p:stCondLst>
                                  <p:childTnLst>
                                    <p:set>
                                      <p:cBhvr>
                                        <p:cTn id="27" dur="1" fill="hold">
                                          <p:stCondLst>
                                            <p:cond delay="0"/>
                                          </p:stCondLst>
                                        </p:cTn>
                                        <p:tgtEl>
                                          <p:spTgt spid="167939">
                                            <p:txEl>
                                              <p:pRg st="3" end="3"/>
                                            </p:txEl>
                                          </p:spTgt>
                                        </p:tgtEl>
                                        <p:attrNameLst>
                                          <p:attrName>style.visibility</p:attrName>
                                        </p:attrNameLst>
                                      </p:cBhvr>
                                      <p:to>
                                        <p:strVal val="visible"/>
                                      </p:to>
                                    </p:set>
                                    <p:animEffect transition="in" filter="fade">
                                      <p:cBhvr>
                                        <p:cTn id="28" dur="2000"/>
                                        <p:tgtEl>
                                          <p:spTgt spid="167939">
                                            <p:txEl>
                                              <p:pRg st="3" end="3"/>
                                            </p:txEl>
                                          </p:spTgt>
                                        </p:tgtEl>
                                      </p:cBhvr>
                                    </p:animEffect>
                                  </p:childTnLst>
                                </p:cTn>
                              </p:par>
                            </p:childTnLst>
                          </p:cTn>
                        </p:par>
                        <p:par>
                          <p:cTn id="29" fill="hold">
                            <p:stCondLst>
                              <p:cond delay="6500"/>
                            </p:stCondLst>
                            <p:childTnLst>
                              <p:par>
                                <p:cTn id="30" presetID="10" presetClass="entr" presetSubtype="0" fill="hold" nodeType="afterEffect">
                                  <p:stCondLst>
                                    <p:cond delay="0"/>
                                  </p:stCondLst>
                                  <p:childTnLst>
                                    <p:set>
                                      <p:cBhvr>
                                        <p:cTn id="31" dur="1" fill="hold">
                                          <p:stCondLst>
                                            <p:cond delay="0"/>
                                          </p:stCondLst>
                                        </p:cTn>
                                        <p:tgtEl>
                                          <p:spTgt spid="167939">
                                            <p:txEl>
                                              <p:pRg st="4" end="4"/>
                                            </p:txEl>
                                          </p:spTgt>
                                        </p:tgtEl>
                                        <p:attrNameLst>
                                          <p:attrName>style.visibility</p:attrName>
                                        </p:attrNameLst>
                                      </p:cBhvr>
                                      <p:to>
                                        <p:strVal val="visible"/>
                                      </p:to>
                                    </p:set>
                                    <p:animEffect transition="in" filter="fade">
                                      <p:cBhvr>
                                        <p:cTn id="32" dur="2000"/>
                                        <p:tgtEl>
                                          <p:spTgt spid="167939">
                                            <p:txEl>
                                              <p:pRg st="4" end="4"/>
                                            </p:txEl>
                                          </p:spTgt>
                                        </p:tgtEl>
                                      </p:cBhvr>
                                    </p:animEffect>
                                  </p:childTnLst>
                                </p:cTn>
                              </p:par>
                            </p:childTnLst>
                          </p:cTn>
                        </p:par>
                        <p:par>
                          <p:cTn id="33" fill="hold">
                            <p:stCondLst>
                              <p:cond delay="8500"/>
                            </p:stCondLst>
                            <p:childTnLst>
                              <p:par>
                                <p:cTn id="34" presetID="10" presetClass="entr" presetSubtype="0" fill="hold" nodeType="afterEffect">
                                  <p:stCondLst>
                                    <p:cond delay="0"/>
                                  </p:stCondLst>
                                  <p:childTnLst>
                                    <p:set>
                                      <p:cBhvr>
                                        <p:cTn id="35" dur="1" fill="hold">
                                          <p:stCondLst>
                                            <p:cond delay="0"/>
                                          </p:stCondLst>
                                        </p:cTn>
                                        <p:tgtEl>
                                          <p:spTgt spid="167939">
                                            <p:txEl>
                                              <p:pRg st="5" end="5"/>
                                            </p:txEl>
                                          </p:spTgt>
                                        </p:tgtEl>
                                        <p:attrNameLst>
                                          <p:attrName>style.visibility</p:attrName>
                                        </p:attrNameLst>
                                      </p:cBhvr>
                                      <p:to>
                                        <p:strVal val="visible"/>
                                      </p:to>
                                    </p:set>
                                    <p:animEffect transition="in" filter="fade">
                                      <p:cBhvr>
                                        <p:cTn id="36" dur="2000"/>
                                        <p:tgtEl>
                                          <p:spTgt spid="1679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p:bldLst>
  </p:timing>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1074" name="Picture 2" descr="Jesus orando"/>
          <p:cNvPicPr>
            <a:picLocks noChangeAspect="1" noChangeArrowheads="1"/>
          </p:cNvPicPr>
          <p:nvPr/>
        </p:nvPicPr>
        <p:blipFill>
          <a:blip r:embed="rId2"/>
          <a:srcRect r="36046"/>
          <a:stretch>
            <a:fillRect/>
          </a:stretch>
        </p:blipFill>
        <p:spPr bwMode="auto">
          <a:xfrm>
            <a:off x="5534025" y="1674813"/>
            <a:ext cx="3609975" cy="5183187"/>
          </a:xfrm>
          <a:prstGeom prst="rect">
            <a:avLst/>
          </a:prstGeom>
          <a:noFill/>
          <a:ln w="9525">
            <a:noFill/>
            <a:miter lim="800000"/>
            <a:headEnd/>
            <a:tailEnd/>
          </a:ln>
        </p:spPr>
      </p:pic>
      <p:sp>
        <p:nvSpPr>
          <p:cNvPr id="168963" name="Rectangle 3"/>
          <p:cNvSpPr>
            <a:spLocks noGrp="1" noChangeArrowheads="1"/>
          </p:cNvSpPr>
          <p:nvPr>
            <p:ph type="title"/>
          </p:nvPr>
        </p:nvSpPr>
        <p:spPr/>
        <p:txBody>
          <a:bodyPr/>
          <a:lstStyle/>
          <a:p>
            <a:pPr eaLnBrk="1" hangingPunct="1"/>
            <a:r>
              <a:rPr lang="es-ES" sz="5400"/>
              <a:t>No hay reavivamiento sin ORACIÓN</a:t>
            </a:r>
          </a:p>
        </p:txBody>
      </p:sp>
      <p:sp>
        <p:nvSpPr>
          <p:cNvPr id="168964" name="Rectangle 4"/>
          <p:cNvSpPr>
            <a:spLocks noGrp="1" noChangeArrowheads="1"/>
          </p:cNvSpPr>
          <p:nvPr>
            <p:ph type="body" idx="1"/>
          </p:nvPr>
        </p:nvSpPr>
        <p:spPr>
          <a:xfrm>
            <a:off x="2273300" y="1963738"/>
            <a:ext cx="4279900" cy="4397375"/>
          </a:xfrm>
        </p:spPr>
        <p:txBody>
          <a:bodyPr/>
          <a:lstStyle/>
          <a:p>
            <a:pPr marL="552450" indent="-552450" algn="just" eaLnBrk="1" hangingPunct="1"/>
            <a:r>
              <a:rPr lang="es-ES" sz="3200"/>
              <a:t>Organice a la iglesia por barrios para tener células de oración:</a:t>
            </a:r>
          </a:p>
          <a:p>
            <a:pPr marL="876300" lvl="1" indent="-419100" algn="just" eaLnBrk="1" hangingPunct="1"/>
            <a:r>
              <a:rPr lang="es-ES" sz="2400"/>
              <a:t>Las familias que residan cerca una de la otra se pueden reunir  un día y hora específicos para la unidad en oración.</a:t>
            </a:r>
          </a:p>
        </p:txBody>
      </p:sp>
      <p:sp>
        <p:nvSpPr>
          <p:cNvPr id="131077"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168964">
                                            <p:txEl>
                                              <p:pRg st="0" end="0"/>
                                            </p:txEl>
                                          </p:spTgt>
                                        </p:tgtEl>
                                        <p:attrNameLst>
                                          <p:attrName>style.visibility</p:attrName>
                                        </p:attrNameLst>
                                      </p:cBhvr>
                                      <p:to>
                                        <p:strVal val="visible"/>
                                      </p:to>
                                    </p:set>
                                    <p:anim calcmode="lin" valueType="num">
                                      <p:cBhvr>
                                        <p:cTn id="7" dur="500" fill="hold"/>
                                        <p:tgtEl>
                                          <p:spTgt spid="16896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896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896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8964">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68964">
                                            <p:txEl>
                                              <p:pRg st="1" end="1"/>
                                            </p:txEl>
                                          </p:spTgt>
                                        </p:tgtEl>
                                        <p:attrNameLst>
                                          <p:attrName>style.visibility</p:attrName>
                                        </p:attrNameLst>
                                      </p:cBhvr>
                                      <p:to>
                                        <p:strVal val="visible"/>
                                      </p:to>
                                    </p:set>
                                    <p:animEffect transition="in" filter="fade">
                                      <p:cBhvr>
                                        <p:cTn id="14" dur="2000"/>
                                        <p:tgtEl>
                                          <p:spTgt spid="16896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2098" name="Picture 2" descr="Jesus orando"/>
          <p:cNvPicPr>
            <a:picLocks noChangeAspect="1" noChangeArrowheads="1"/>
          </p:cNvPicPr>
          <p:nvPr/>
        </p:nvPicPr>
        <p:blipFill>
          <a:blip r:embed="rId2"/>
          <a:srcRect r="36046"/>
          <a:stretch>
            <a:fillRect/>
          </a:stretch>
        </p:blipFill>
        <p:spPr bwMode="auto">
          <a:xfrm>
            <a:off x="5534025" y="1674813"/>
            <a:ext cx="3609975" cy="5183187"/>
          </a:xfrm>
          <a:prstGeom prst="rect">
            <a:avLst/>
          </a:prstGeom>
          <a:noFill/>
          <a:ln w="9525">
            <a:noFill/>
            <a:miter lim="800000"/>
            <a:headEnd/>
            <a:tailEnd/>
          </a:ln>
        </p:spPr>
      </p:pic>
      <p:sp>
        <p:nvSpPr>
          <p:cNvPr id="169987" name="Rectangle 3"/>
          <p:cNvSpPr>
            <a:spLocks noGrp="1" noChangeArrowheads="1"/>
          </p:cNvSpPr>
          <p:nvPr>
            <p:ph type="title"/>
          </p:nvPr>
        </p:nvSpPr>
        <p:spPr/>
        <p:txBody>
          <a:bodyPr/>
          <a:lstStyle/>
          <a:p>
            <a:pPr eaLnBrk="1" hangingPunct="1"/>
            <a:r>
              <a:rPr lang="es-ES" sz="5400"/>
              <a:t>No hay reavivamiento sin ORACIÓN</a:t>
            </a:r>
          </a:p>
        </p:txBody>
      </p:sp>
      <p:sp>
        <p:nvSpPr>
          <p:cNvPr id="169988" name="Rectangle 4"/>
          <p:cNvSpPr>
            <a:spLocks noGrp="1" noChangeArrowheads="1"/>
          </p:cNvSpPr>
          <p:nvPr>
            <p:ph type="body" idx="1"/>
          </p:nvPr>
        </p:nvSpPr>
        <p:spPr>
          <a:xfrm>
            <a:off x="2273300" y="1963738"/>
            <a:ext cx="4279900" cy="4397375"/>
          </a:xfrm>
        </p:spPr>
        <p:txBody>
          <a:bodyPr/>
          <a:lstStyle/>
          <a:p>
            <a:pPr marL="552450" indent="-552450" algn="just" eaLnBrk="1" hangingPunct="1">
              <a:lnSpc>
                <a:spcPct val="90000"/>
              </a:lnSpc>
            </a:pPr>
            <a:r>
              <a:rPr lang="es-ES" sz="2500"/>
              <a:t>La cadena de oración se institucionaliza el fin de semana que den comienzo a la campaña:</a:t>
            </a:r>
          </a:p>
          <a:p>
            <a:pPr marL="876300" lvl="1" indent="-419100" algn="just" eaLnBrk="1" hangingPunct="1">
              <a:lnSpc>
                <a:spcPct val="90000"/>
              </a:lnSpc>
            </a:pPr>
            <a:r>
              <a:rPr lang="es-ES" sz="2000"/>
              <a:t>Desde el atardecer del viernes hasta que la reunión empiece sábado o domingo en la noche, hay una sucesión –sin interrupciones -  de oraciones</a:t>
            </a:r>
          </a:p>
          <a:p>
            <a:pPr marL="876300" lvl="1" indent="-419100" algn="just" eaLnBrk="1" hangingPunct="1">
              <a:lnSpc>
                <a:spcPct val="90000"/>
              </a:lnSpc>
            </a:pPr>
            <a:r>
              <a:rPr lang="es-ES" sz="2000"/>
              <a:t>	Algunos tendrán que colocar su alarma para aquellas horas muy temprano en la mañana.</a:t>
            </a:r>
          </a:p>
        </p:txBody>
      </p:sp>
      <p:sp>
        <p:nvSpPr>
          <p:cNvPr id="132101"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169988">
                                            <p:txEl>
                                              <p:pRg st="0" end="0"/>
                                            </p:txEl>
                                          </p:spTgt>
                                        </p:tgtEl>
                                        <p:attrNameLst>
                                          <p:attrName>style.visibility</p:attrName>
                                        </p:attrNameLst>
                                      </p:cBhvr>
                                      <p:to>
                                        <p:strVal val="visible"/>
                                      </p:to>
                                    </p:set>
                                    <p:anim calcmode="lin" valueType="num">
                                      <p:cBhvr>
                                        <p:cTn id="7" dur="500" fill="hold"/>
                                        <p:tgtEl>
                                          <p:spTgt spid="16998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998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998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9988">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69988">
                                            <p:txEl>
                                              <p:pRg st="1" end="1"/>
                                            </p:txEl>
                                          </p:spTgt>
                                        </p:tgtEl>
                                        <p:attrNameLst>
                                          <p:attrName>style.visibility</p:attrName>
                                        </p:attrNameLst>
                                      </p:cBhvr>
                                      <p:to>
                                        <p:strVal val="visible"/>
                                      </p:to>
                                    </p:set>
                                    <p:animEffect transition="in" filter="fade">
                                      <p:cBhvr>
                                        <p:cTn id="14" dur="2000"/>
                                        <p:tgtEl>
                                          <p:spTgt spid="169988">
                                            <p:txEl>
                                              <p:pRg st="1" end="1"/>
                                            </p:txEl>
                                          </p:spTgt>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169988">
                                            <p:txEl>
                                              <p:pRg st="2" end="2"/>
                                            </p:txEl>
                                          </p:spTgt>
                                        </p:tgtEl>
                                        <p:attrNameLst>
                                          <p:attrName>style.visibility</p:attrName>
                                        </p:attrNameLst>
                                      </p:cBhvr>
                                      <p:to>
                                        <p:strVal val="visible"/>
                                      </p:to>
                                    </p:set>
                                    <p:animEffect transition="in" filter="fade">
                                      <p:cBhvr>
                                        <p:cTn id="18" dur="2000"/>
                                        <p:tgtEl>
                                          <p:spTgt spid="1699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22" name="Picture 2" descr="Jesus orando"/>
          <p:cNvPicPr>
            <a:picLocks noChangeAspect="1" noChangeArrowheads="1"/>
          </p:cNvPicPr>
          <p:nvPr/>
        </p:nvPicPr>
        <p:blipFill>
          <a:blip r:embed="rId2"/>
          <a:srcRect r="36046"/>
          <a:stretch>
            <a:fillRect/>
          </a:stretch>
        </p:blipFill>
        <p:spPr bwMode="auto">
          <a:xfrm>
            <a:off x="5534025" y="1674813"/>
            <a:ext cx="3609975" cy="5183187"/>
          </a:xfrm>
          <a:prstGeom prst="rect">
            <a:avLst/>
          </a:prstGeom>
          <a:noFill/>
          <a:ln w="9525">
            <a:noFill/>
            <a:miter lim="800000"/>
            <a:headEnd/>
            <a:tailEnd/>
          </a:ln>
        </p:spPr>
      </p:pic>
      <p:sp>
        <p:nvSpPr>
          <p:cNvPr id="171011" name="Rectangle 3"/>
          <p:cNvSpPr>
            <a:spLocks noGrp="1" noChangeArrowheads="1"/>
          </p:cNvSpPr>
          <p:nvPr>
            <p:ph type="title"/>
          </p:nvPr>
        </p:nvSpPr>
        <p:spPr/>
        <p:txBody>
          <a:bodyPr/>
          <a:lstStyle/>
          <a:p>
            <a:pPr eaLnBrk="1" hangingPunct="1"/>
            <a:r>
              <a:rPr lang="es-ES" sz="5400"/>
              <a:t>No hay reavivamiento sin ORACIÓN</a:t>
            </a:r>
          </a:p>
        </p:txBody>
      </p:sp>
      <p:sp>
        <p:nvSpPr>
          <p:cNvPr id="171012" name="Rectangle 4"/>
          <p:cNvSpPr>
            <a:spLocks noGrp="1" noChangeArrowheads="1"/>
          </p:cNvSpPr>
          <p:nvPr>
            <p:ph type="body" idx="1"/>
          </p:nvPr>
        </p:nvSpPr>
        <p:spPr>
          <a:xfrm>
            <a:off x="2273300" y="1978025"/>
            <a:ext cx="4035425" cy="4397375"/>
          </a:xfrm>
        </p:spPr>
        <p:txBody>
          <a:bodyPr/>
          <a:lstStyle/>
          <a:p>
            <a:pPr marL="552450" indent="-552450" algn="just" eaLnBrk="1" hangingPunct="1"/>
            <a:r>
              <a:rPr lang="es-MX" sz="2500"/>
              <a:t>La vigilia de oración es el medio más efectivo del reavivamiento y poder espiritual</a:t>
            </a:r>
          </a:p>
          <a:p>
            <a:pPr marL="552450" indent="-552450" algn="just" eaLnBrk="1" hangingPunct="1"/>
            <a:r>
              <a:rPr lang="es-MX" sz="2500"/>
              <a:t>Los miembros están invitados a venir a la iglesia para orar durante las horas de la noche de vigilia antes que se inicie la campaña </a:t>
            </a:r>
            <a:endParaRPr lang="es-ES" sz="2500"/>
          </a:p>
        </p:txBody>
      </p:sp>
      <p:sp>
        <p:nvSpPr>
          <p:cNvPr id="133125"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71012">
                                            <p:txEl>
                                              <p:pRg st="0" end="0"/>
                                            </p:txEl>
                                          </p:spTgt>
                                        </p:tgtEl>
                                        <p:attrNameLst>
                                          <p:attrName>style.visibility</p:attrName>
                                        </p:attrNameLst>
                                      </p:cBhvr>
                                      <p:to>
                                        <p:strVal val="visible"/>
                                      </p:to>
                                    </p:set>
                                    <p:anim calcmode="lin" valueType="num">
                                      <p:cBhvr>
                                        <p:cTn id="7" dur="500" fill="hold"/>
                                        <p:tgtEl>
                                          <p:spTgt spid="17101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7101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7101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7101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171012">
                                            <p:txEl>
                                              <p:pRg st="1" end="1"/>
                                            </p:txEl>
                                          </p:spTgt>
                                        </p:tgtEl>
                                        <p:attrNameLst>
                                          <p:attrName>style.visibility</p:attrName>
                                        </p:attrNameLst>
                                      </p:cBhvr>
                                      <p:to>
                                        <p:strVal val="visible"/>
                                      </p:to>
                                    </p:set>
                                    <p:anim calcmode="lin" valueType="num">
                                      <p:cBhvr>
                                        <p:cTn id="15" dur="500" fill="hold"/>
                                        <p:tgtEl>
                                          <p:spTgt spid="171012">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71012">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71012">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7101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2"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190750" y="544513"/>
            <a:ext cx="6289675" cy="1143000"/>
          </a:xfrm>
        </p:spPr>
        <p:txBody>
          <a:bodyPr/>
          <a:lstStyle/>
          <a:p>
            <a:pPr eaLnBrk="1" hangingPunct="1"/>
            <a:r>
              <a:rPr lang="es-ES" sz="5600"/>
              <a:t>El desafío del Evangelismo</a:t>
            </a:r>
          </a:p>
        </p:txBody>
      </p:sp>
      <p:sp>
        <p:nvSpPr>
          <p:cNvPr id="13315" name="Rectangle 3"/>
          <p:cNvSpPr>
            <a:spLocks noGrp="1" noChangeArrowheads="1"/>
          </p:cNvSpPr>
          <p:nvPr>
            <p:ph type="body" idx="1"/>
          </p:nvPr>
        </p:nvSpPr>
        <p:spPr>
          <a:xfrm>
            <a:off x="2517775" y="2500313"/>
            <a:ext cx="4141788" cy="3940175"/>
          </a:xfrm>
        </p:spPr>
        <p:txBody>
          <a:bodyPr/>
          <a:lstStyle/>
          <a:p>
            <a:pPr marL="0" indent="0" eaLnBrk="1" hangingPunct="1">
              <a:buFontTx/>
              <a:buNone/>
            </a:pPr>
            <a:r>
              <a:rPr lang="es-ES"/>
              <a:t>El poder de Dios está disponible en su amplia abundancia para la terminación de su obra ahora</a:t>
            </a:r>
          </a:p>
        </p:txBody>
      </p:sp>
      <p:pic>
        <p:nvPicPr>
          <p:cNvPr id="14340" name="Picture 4" descr="Espiritu fuego animado fondo blanco"/>
          <p:cNvPicPr>
            <a:picLocks noChangeAspect="1" noChangeArrowheads="1" noCrop="1"/>
          </p:cNvPicPr>
          <p:nvPr/>
        </p:nvPicPr>
        <p:blipFill>
          <a:blip r:embed="rId2"/>
          <a:srcRect/>
          <a:stretch>
            <a:fillRect/>
          </a:stretch>
        </p:blipFill>
        <p:spPr bwMode="auto">
          <a:xfrm>
            <a:off x="5978525" y="1782763"/>
            <a:ext cx="3021013" cy="3594100"/>
          </a:xfrm>
          <a:prstGeom prst="rect">
            <a:avLst/>
          </a:prstGeom>
          <a:noFill/>
          <a:ln w="9525">
            <a:noFill/>
            <a:miter lim="800000"/>
            <a:headEnd/>
            <a:tailEnd/>
          </a:ln>
        </p:spPr>
      </p:pic>
      <p:sp>
        <p:nvSpPr>
          <p:cNvPr id="14341" name="Text Box 5"/>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3315">
                                            <p:txEl>
                                              <p:pRg st="0" end="0"/>
                                            </p:txEl>
                                          </p:spTgt>
                                        </p:tgtEl>
                                        <p:attrNameLst>
                                          <p:attrName>style.visibility</p:attrName>
                                        </p:attrNameLst>
                                      </p:cBhvr>
                                      <p:to>
                                        <p:strVal val="visible"/>
                                      </p:to>
                                    </p:set>
                                    <p:anim calcmode="discrete" valueType="clr">
                                      <p:cBhvr override="childStyle">
                                        <p:cTn id="7" dur="80"/>
                                        <p:tgtEl>
                                          <p:spTgt spid="133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31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331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4146" name="Picture 2" descr="Jesus orando"/>
          <p:cNvPicPr>
            <a:picLocks noChangeAspect="1" noChangeArrowheads="1"/>
          </p:cNvPicPr>
          <p:nvPr/>
        </p:nvPicPr>
        <p:blipFill>
          <a:blip r:embed="rId2"/>
          <a:srcRect r="36046"/>
          <a:stretch>
            <a:fillRect/>
          </a:stretch>
        </p:blipFill>
        <p:spPr bwMode="auto">
          <a:xfrm>
            <a:off x="5534025" y="1674813"/>
            <a:ext cx="3609975" cy="5183187"/>
          </a:xfrm>
          <a:prstGeom prst="rect">
            <a:avLst/>
          </a:prstGeom>
          <a:noFill/>
          <a:ln w="9525">
            <a:noFill/>
            <a:miter lim="800000"/>
            <a:headEnd/>
            <a:tailEnd/>
          </a:ln>
        </p:spPr>
      </p:pic>
      <p:sp>
        <p:nvSpPr>
          <p:cNvPr id="172035" name="Rectangle 3"/>
          <p:cNvSpPr>
            <a:spLocks noGrp="1" noChangeArrowheads="1"/>
          </p:cNvSpPr>
          <p:nvPr>
            <p:ph type="title"/>
          </p:nvPr>
        </p:nvSpPr>
        <p:spPr/>
        <p:txBody>
          <a:bodyPr/>
          <a:lstStyle/>
          <a:p>
            <a:pPr eaLnBrk="1" hangingPunct="1"/>
            <a:r>
              <a:rPr lang="es-ES" sz="6000"/>
              <a:t>No hay </a:t>
            </a:r>
            <a:r>
              <a:rPr lang="es-ES" sz="5400"/>
              <a:t>reavivamiento</a:t>
            </a:r>
            <a:r>
              <a:rPr lang="es-ES" sz="6000"/>
              <a:t> sin ORACIÓN</a:t>
            </a:r>
          </a:p>
        </p:txBody>
      </p:sp>
      <p:sp>
        <p:nvSpPr>
          <p:cNvPr id="172036" name="Rectangle 4"/>
          <p:cNvSpPr>
            <a:spLocks noGrp="1" noChangeArrowheads="1"/>
          </p:cNvSpPr>
          <p:nvPr>
            <p:ph type="body" idx="1"/>
          </p:nvPr>
        </p:nvSpPr>
        <p:spPr>
          <a:xfrm>
            <a:off x="2273300" y="1963738"/>
            <a:ext cx="4035425" cy="4397375"/>
          </a:xfrm>
        </p:spPr>
        <p:txBody>
          <a:bodyPr/>
          <a:lstStyle/>
          <a:p>
            <a:pPr marL="552450" indent="-552450" algn="just" eaLnBrk="1" hangingPunct="1"/>
            <a:r>
              <a:rPr lang="es-ES" sz="2500"/>
              <a:t>Es bueno tener un cuarto cuidadosamente preparado que de la atmósfera en la iglesia:</a:t>
            </a:r>
          </a:p>
          <a:p>
            <a:pPr marL="876300" lvl="1" indent="-419100" algn="just" eaLnBrk="1" hangingPunct="1"/>
            <a:r>
              <a:rPr lang="es-ES" sz="2000"/>
              <a:t>Mesa con mantel blanco</a:t>
            </a:r>
          </a:p>
          <a:p>
            <a:pPr marL="876300" lvl="1" indent="-419100" algn="just" eaLnBrk="1" hangingPunct="1"/>
            <a:r>
              <a:rPr lang="es-ES" sz="2000"/>
              <a:t>Una gran Biblia abierta</a:t>
            </a:r>
          </a:p>
          <a:p>
            <a:pPr marL="876300" lvl="1" indent="-419100" algn="just" eaLnBrk="1" hangingPunct="1"/>
            <a:r>
              <a:rPr lang="es-ES" sz="2000"/>
              <a:t>Ramo de flores detrás de la Biblia</a:t>
            </a:r>
          </a:p>
          <a:p>
            <a:pPr marL="876300" lvl="1" indent="-419100" algn="just" eaLnBrk="1" hangingPunct="1"/>
            <a:r>
              <a:rPr lang="es-ES" sz="2000"/>
              <a:t>Un cuarto con hojas escritas con solicitudes de oración.</a:t>
            </a:r>
          </a:p>
        </p:txBody>
      </p:sp>
      <p:sp>
        <p:nvSpPr>
          <p:cNvPr id="134149" name="Text Box 5"/>
          <p:cNvSpPr txBox="1">
            <a:spLocks noChangeArrowheads="1"/>
          </p:cNvSpPr>
          <p:nvPr/>
        </p:nvSpPr>
        <p:spPr bwMode="auto">
          <a:xfrm>
            <a:off x="2100263" y="82550"/>
            <a:ext cx="36496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Reavivando la Iglesia</a:t>
            </a:r>
          </a:p>
        </p:txBody>
      </p:sp>
      <p:grpSp>
        <p:nvGrpSpPr>
          <p:cNvPr id="134150" name="Group 6"/>
          <p:cNvGrpSpPr>
            <a:grpSpLocks/>
          </p:cNvGrpSpPr>
          <p:nvPr/>
        </p:nvGrpSpPr>
        <p:grpSpPr bwMode="auto">
          <a:xfrm>
            <a:off x="6465888" y="6099175"/>
            <a:ext cx="2324100" cy="538163"/>
            <a:chOff x="4073" y="3842"/>
            <a:chExt cx="1464" cy="339"/>
          </a:xfrm>
        </p:grpSpPr>
        <p:pic>
          <p:nvPicPr>
            <p:cNvPr id="134151" name="Picture 7" descr="Evangelismo publico3"/>
            <p:cNvPicPr>
              <a:picLocks noChangeAspect="1" noChangeArrowheads="1"/>
            </p:cNvPicPr>
            <p:nvPr/>
          </p:nvPicPr>
          <p:blipFill>
            <a:blip r:embed="rId3"/>
            <a:srcRect/>
            <a:stretch>
              <a:fillRect/>
            </a:stretch>
          </p:blipFill>
          <p:spPr bwMode="auto">
            <a:xfrm>
              <a:off x="4073" y="3842"/>
              <a:ext cx="544" cy="324"/>
            </a:xfrm>
            <a:prstGeom prst="rect">
              <a:avLst/>
            </a:prstGeom>
            <a:noFill/>
            <a:ln w="9525">
              <a:noFill/>
              <a:miter lim="800000"/>
              <a:headEnd/>
              <a:tailEnd/>
            </a:ln>
          </p:spPr>
        </p:pic>
        <p:pic>
          <p:nvPicPr>
            <p:cNvPr id="134152" name="Picture 8" descr="Evangelismo publico1"/>
            <p:cNvPicPr>
              <a:picLocks noChangeAspect="1" noChangeArrowheads="1"/>
            </p:cNvPicPr>
            <p:nvPr/>
          </p:nvPicPr>
          <p:blipFill>
            <a:blip r:embed="rId4"/>
            <a:srcRect/>
            <a:stretch>
              <a:fillRect/>
            </a:stretch>
          </p:blipFill>
          <p:spPr bwMode="auto">
            <a:xfrm>
              <a:off x="5206" y="3891"/>
              <a:ext cx="331" cy="290"/>
            </a:xfrm>
            <a:prstGeom prst="rect">
              <a:avLst/>
            </a:prstGeom>
            <a:noFill/>
            <a:ln w="9525">
              <a:noFill/>
              <a:miter lim="800000"/>
              <a:headEnd/>
              <a:tailEnd/>
            </a:ln>
          </p:spPr>
        </p:pic>
        <p:pic>
          <p:nvPicPr>
            <p:cNvPr id="134153" name="Picture 9" descr="Evangelismo publico2"/>
            <p:cNvPicPr>
              <a:picLocks noChangeAspect="1" noChangeArrowheads="1"/>
            </p:cNvPicPr>
            <p:nvPr/>
          </p:nvPicPr>
          <p:blipFill>
            <a:blip r:embed="rId5"/>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172036">
                                            <p:txEl>
                                              <p:pRg st="0" end="0"/>
                                            </p:txEl>
                                          </p:spTgt>
                                        </p:tgtEl>
                                        <p:attrNameLst>
                                          <p:attrName>style.visibility</p:attrName>
                                        </p:attrNameLst>
                                      </p:cBhvr>
                                      <p:to>
                                        <p:strVal val="visible"/>
                                      </p:to>
                                    </p:set>
                                    <p:anim calcmode="lin" valueType="num">
                                      <p:cBhvr>
                                        <p:cTn id="7" dur="500" fill="hold"/>
                                        <p:tgtEl>
                                          <p:spTgt spid="172036">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72036">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72036">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72036">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72036">
                                            <p:txEl>
                                              <p:pRg st="1" end="1"/>
                                            </p:txEl>
                                          </p:spTgt>
                                        </p:tgtEl>
                                        <p:attrNameLst>
                                          <p:attrName>style.visibility</p:attrName>
                                        </p:attrNameLst>
                                      </p:cBhvr>
                                      <p:to>
                                        <p:strVal val="visible"/>
                                      </p:to>
                                    </p:set>
                                    <p:animEffect transition="in" filter="fade">
                                      <p:cBhvr>
                                        <p:cTn id="14" dur="2000"/>
                                        <p:tgtEl>
                                          <p:spTgt spid="172036">
                                            <p:txEl>
                                              <p:pRg st="1" end="1"/>
                                            </p:txEl>
                                          </p:spTgt>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172036">
                                            <p:txEl>
                                              <p:pRg st="2" end="2"/>
                                            </p:txEl>
                                          </p:spTgt>
                                        </p:tgtEl>
                                        <p:attrNameLst>
                                          <p:attrName>style.visibility</p:attrName>
                                        </p:attrNameLst>
                                      </p:cBhvr>
                                      <p:to>
                                        <p:strVal val="visible"/>
                                      </p:to>
                                    </p:set>
                                    <p:animEffect transition="in" filter="fade">
                                      <p:cBhvr>
                                        <p:cTn id="18" dur="2000"/>
                                        <p:tgtEl>
                                          <p:spTgt spid="172036">
                                            <p:txEl>
                                              <p:pRg st="2" end="2"/>
                                            </p:txEl>
                                          </p:spTgt>
                                        </p:tgtEl>
                                      </p:cBhvr>
                                    </p:animEffect>
                                  </p:childTnLst>
                                </p:cTn>
                              </p:par>
                            </p:childTnLst>
                          </p:cTn>
                        </p:par>
                        <p:par>
                          <p:cTn id="19" fill="hold">
                            <p:stCondLst>
                              <p:cond delay="4500"/>
                            </p:stCondLst>
                            <p:childTnLst>
                              <p:par>
                                <p:cTn id="20" presetID="10" presetClass="entr" presetSubtype="0" fill="hold" nodeType="afterEffect">
                                  <p:stCondLst>
                                    <p:cond delay="0"/>
                                  </p:stCondLst>
                                  <p:childTnLst>
                                    <p:set>
                                      <p:cBhvr>
                                        <p:cTn id="21" dur="1" fill="hold">
                                          <p:stCondLst>
                                            <p:cond delay="0"/>
                                          </p:stCondLst>
                                        </p:cTn>
                                        <p:tgtEl>
                                          <p:spTgt spid="172036">
                                            <p:txEl>
                                              <p:pRg st="3" end="3"/>
                                            </p:txEl>
                                          </p:spTgt>
                                        </p:tgtEl>
                                        <p:attrNameLst>
                                          <p:attrName>style.visibility</p:attrName>
                                        </p:attrNameLst>
                                      </p:cBhvr>
                                      <p:to>
                                        <p:strVal val="visible"/>
                                      </p:to>
                                    </p:set>
                                    <p:animEffect transition="in" filter="fade">
                                      <p:cBhvr>
                                        <p:cTn id="22" dur="2000"/>
                                        <p:tgtEl>
                                          <p:spTgt spid="172036">
                                            <p:txEl>
                                              <p:pRg st="3" end="3"/>
                                            </p:txEl>
                                          </p:spTgt>
                                        </p:tgtEl>
                                      </p:cBhvr>
                                    </p:animEffect>
                                  </p:childTnLst>
                                </p:cTn>
                              </p:par>
                            </p:childTnLst>
                          </p:cTn>
                        </p:par>
                        <p:par>
                          <p:cTn id="23" fill="hold">
                            <p:stCondLst>
                              <p:cond delay="6500"/>
                            </p:stCondLst>
                            <p:childTnLst>
                              <p:par>
                                <p:cTn id="24" presetID="10" presetClass="entr" presetSubtype="0" fill="hold" nodeType="afterEffect">
                                  <p:stCondLst>
                                    <p:cond delay="0"/>
                                  </p:stCondLst>
                                  <p:childTnLst>
                                    <p:set>
                                      <p:cBhvr>
                                        <p:cTn id="25" dur="1" fill="hold">
                                          <p:stCondLst>
                                            <p:cond delay="0"/>
                                          </p:stCondLst>
                                        </p:cTn>
                                        <p:tgtEl>
                                          <p:spTgt spid="172036">
                                            <p:txEl>
                                              <p:pRg st="4" end="4"/>
                                            </p:txEl>
                                          </p:spTgt>
                                        </p:tgtEl>
                                        <p:attrNameLst>
                                          <p:attrName>style.visibility</p:attrName>
                                        </p:attrNameLst>
                                      </p:cBhvr>
                                      <p:to>
                                        <p:strVal val="visible"/>
                                      </p:to>
                                    </p:set>
                                    <p:animEffect transition="in" filter="fade">
                                      <p:cBhvr>
                                        <p:cTn id="26" dur="2000"/>
                                        <p:tgtEl>
                                          <p:spTgt spid="1720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5170" name="Picture 4" descr="Subtitulos sin logo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35171" name="Picture 10" descr="2verde perspectiva"/>
          <p:cNvPicPr>
            <a:picLocks noChangeAspect="1" noChangeArrowheads="1"/>
          </p:cNvPicPr>
          <p:nvPr/>
        </p:nvPicPr>
        <p:blipFill>
          <a:blip r:embed="rId3"/>
          <a:srcRect l="26979" r="29010"/>
          <a:stretch>
            <a:fillRect/>
          </a:stretch>
        </p:blipFill>
        <p:spPr bwMode="auto">
          <a:xfrm>
            <a:off x="4446588" y="1844675"/>
            <a:ext cx="1341437" cy="2286000"/>
          </a:xfrm>
          <a:prstGeom prst="rect">
            <a:avLst/>
          </a:prstGeom>
          <a:noFill/>
          <a:ln w="9525">
            <a:noFill/>
            <a:miter lim="800000"/>
            <a:headEnd/>
            <a:tailEnd/>
          </a:ln>
        </p:spPr>
      </p:pic>
      <p:sp>
        <p:nvSpPr>
          <p:cNvPr id="135172" name="Text Box 5"/>
          <p:cNvSpPr txBox="1">
            <a:spLocks noChangeArrowheads="1"/>
          </p:cNvSpPr>
          <p:nvPr/>
        </p:nvSpPr>
        <p:spPr bwMode="auto">
          <a:xfrm>
            <a:off x="268288" y="136525"/>
            <a:ext cx="2159000" cy="776288"/>
          </a:xfrm>
          <a:prstGeom prst="rect">
            <a:avLst/>
          </a:prstGeom>
          <a:noFill/>
          <a:ln w="9525">
            <a:noFill/>
            <a:miter lim="800000"/>
            <a:headEnd/>
            <a:tailEnd/>
          </a:ln>
        </p:spPr>
        <p:txBody>
          <a:bodyPr>
            <a:prstTxWarp prst="textNoShape">
              <a:avLst/>
            </a:prstTxWarp>
            <a:spAutoFit/>
          </a:bodyPr>
          <a:lstStyle/>
          <a:p>
            <a:pPr algn="r">
              <a:lnSpc>
                <a:spcPct val="80000"/>
              </a:lnSpc>
              <a:spcBef>
                <a:spcPct val="50000"/>
              </a:spcBef>
            </a:pPr>
            <a:r>
              <a:rPr lang="es-ES" sz="3200" i="1">
                <a:solidFill>
                  <a:srgbClr val="6D609E"/>
                </a:solidFill>
                <a:latin typeface="Gill Sans MT" charset="-18"/>
              </a:rPr>
              <a:t>Evangelismo</a:t>
            </a:r>
          </a:p>
          <a:p>
            <a:pPr algn="r">
              <a:lnSpc>
                <a:spcPct val="10000"/>
              </a:lnSpc>
              <a:spcBef>
                <a:spcPct val="50000"/>
              </a:spcBef>
            </a:pPr>
            <a:r>
              <a:rPr lang="es-ES" sz="3200" i="1">
                <a:solidFill>
                  <a:srgbClr val="6D609E"/>
                </a:solidFill>
                <a:latin typeface="Gill Sans MT" charset="-18"/>
              </a:rPr>
              <a:t>Publico</a:t>
            </a:r>
          </a:p>
        </p:txBody>
      </p:sp>
      <p:pic>
        <p:nvPicPr>
          <p:cNvPr id="135173" name="Picture 6" descr="Logo Preparacion y presentacion de serie evangelistica"/>
          <p:cNvPicPr>
            <a:picLocks noChangeAspect="1" noChangeArrowheads="1"/>
          </p:cNvPicPr>
          <p:nvPr/>
        </p:nvPicPr>
        <p:blipFill>
          <a:blip r:embed="rId4"/>
          <a:srcRect/>
          <a:stretch>
            <a:fillRect/>
          </a:stretch>
        </p:blipFill>
        <p:spPr bwMode="auto">
          <a:xfrm>
            <a:off x="1754188" y="1784350"/>
            <a:ext cx="1827212" cy="2463800"/>
          </a:xfrm>
          <a:prstGeom prst="rect">
            <a:avLst/>
          </a:prstGeom>
          <a:noFill/>
          <a:ln w="9525">
            <a:noFill/>
            <a:miter lim="800000"/>
            <a:headEnd/>
            <a:tailEnd/>
          </a:ln>
        </p:spPr>
      </p:pic>
      <p:sp>
        <p:nvSpPr>
          <p:cNvPr id="135174" name="Text Box 8"/>
          <p:cNvSpPr txBox="1">
            <a:spLocks noChangeArrowheads="1"/>
          </p:cNvSpPr>
          <p:nvPr/>
        </p:nvSpPr>
        <p:spPr bwMode="auto">
          <a:xfrm>
            <a:off x="465138" y="1247775"/>
            <a:ext cx="1957387" cy="1374775"/>
          </a:xfrm>
          <a:prstGeom prst="rect">
            <a:avLst/>
          </a:prstGeom>
          <a:noFill/>
          <a:ln w="9525">
            <a:noFill/>
            <a:miter lim="800000"/>
            <a:headEnd/>
            <a:tailEnd/>
          </a:ln>
        </p:spPr>
        <p:txBody>
          <a:bodyPr>
            <a:prstTxWarp prst="textNoShape">
              <a:avLst/>
            </a:prstTxWarp>
            <a:spAutoFit/>
          </a:bodyPr>
          <a:lstStyle/>
          <a:p>
            <a:pPr algn="r">
              <a:spcBef>
                <a:spcPct val="50000"/>
              </a:spcBef>
            </a:pPr>
            <a:r>
              <a:rPr lang="es-ES" sz="2100">
                <a:solidFill>
                  <a:srgbClr val="0066FF"/>
                </a:solidFill>
                <a:latin typeface="Humanst521 BT" charset="0"/>
              </a:rPr>
              <a:t>Preparación</a:t>
            </a:r>
            <a:br>
              <a:rPr lang="es-ES" sz="2100">
                <a:solidFill>
                  <a:srgbClr val="0066FF"/>
                </a:solidFill>
                <a:latin typeface="Humanst521 BT" charset="0"/>
              </a:rPr>
            </a:br>
            <a:r>
              <a:rPr lang="es-ES" sz="2100">
                <a:solidFill>
                  <a:srgbClr val="0066FF"/>
                </a:solidFill>
                <a:latin typeface="Humanst521 BT" charset="0"/>
              </a:rPr>
              <a:t>y presentación</a:t>
            </a:r>
            <a:br>
              <a:rPr lang="es-ES" sz="2100">
                <a:solidFill>
                  <a:srgbClr val="0066FF"/>
                </a:solidFill>
                <a:latin typeface="Humanst521 BT" charset="0"/>
              </a:rPr>
            </a:br>
            <a:r>
              <a:rPr lang="es-ES" sz="2100">
                <a:solidFill>
                  <a:srgbClr val="0066FF"/>
                </a:solidFill>
                <a:latin typeface="Humanst521 BT" charset="0"/>
              </a:rPr>
              <a:t>de una Serie de</a:t>
            </a:r>
            <a:br>
              <a:rPr lang="es-ES" sz="2100">
                <a:solidFill>
                  <a:srgbClr val="0066FF"/>
                </a:solidFill>
                <a:latin typeface="Humanst521 BT" charset="0"/>
              </a:rPr>
            </a:br>
            <a:r>
              <a:rPr lang="es-ES" sz="2100">
                <a:solidFill>
                  <a:srgbClr val="0066FF"/>
                </a:solidFill>
                <a:latin typeface="Humanst521 BT" charset="0"/>
              </a:rPr>
              <a:t>Evangelismo</a:t>
            </a:r>
          </a:p>
        </p:txBody>
      </p:sp>
      <p:sp>
        <p:nvSpPr>
          <p:cNvPr id="173065" name="Text Box 9"/>
          <p:cNvSpPr txBox="1">
            <a:spLocks noChangeArrowheads="1"/>
          </p:cNvSpPr>
          <p:nvPr/>
        </p:nvSpPr>
        <p:spPr bwMode="auto">
          <a:xfrm>
            <a:off x="5800725" y="1914525"/>
            <a:ext cx="3114675" cy="2063750"/>
          </a:xfrm>
          <a:prstGeom prst="rect">
            <a:avLst/>
          </a:prstGeom>
          <a:noFill/>
          <a:ln w="9525">
            <a:noFill/>
            <a:miter lim="800000"/>
            <a:headEnd/>
            <a:tailEnd/>
          </a:ln>
        </p:spPr>
        <p:txBody>
          <a:bodyPr>
            <a:prstTxWarp prst="textNoShape">
              <a:avLst/>
            </a:prstTxWarp>
            <a:spAutoFit/>
          </a:bodyPr>
          <a:lstStyle/>
          <a:p>
            <a:pPr>
              <a:lnSpc>
                <a:spcPct val="80000"/>
              </a:lnSpc>
              <a:spcBef>
                <a:spcPct val="50000"/>
              </a:spcBef>
            </a:pPr>
            <a:r>
              <a:rPr lang="es-ES" sz="5400">
                <a:solidFill>
                  <a:srgbClr val="CD313C"/>
                </a:solidFill>
                <a:latin typeface="Port Credit" pitchFamily="2" charset="0"/>
              </a:rPr>
              <a:t>Dirigiendo la Campaña Publica</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3065"/>
                                        </p:tgtEl>
                                        <p:attrNameLst>
                                          <p:attrName>style.visibility</p:attrName>
                                        </p:attrNameLst>
                                      </p:cBhvr>
                                      <p:to>
                                        <p:strVal val="visible"/>
                                      </p:to>
                                    </p:set>
                                    <p:anim calcmode="discrete" valueType="clr">
                                      <p:cBhvr override="childStyle">
                                        <p:cTn id="7" dur="80"/>
                                        <p:tgtEl>
                                          <p:spTgt spid="17306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3065"/>
                                        </p:tgtEl>
                                        <p:attrNameLst>
                                          <p:attrName>fillcolor</p:attrName>
                                        </p:attrNameLst>
                                      </p:cBhvr>
                                      <p:tavLst>
                                        <p:tav tm="0">
                                          <p:val>
                                            <p:clrVal>
                                              <a:schemeClr val="accent2"/>
                                            </p:clrVal>
                                          </p:val>
                                        </p:tav>
                                        <p:tav tm="50000">
                                          <p:val>
                                            <p:clrVal>
                                              <a:schemeClr val="hlink"/>
                                            </p:clrVal>
                                          </p:val>
                                        </p:tav>
                                      </p:tavLst>
                                    </p:anim>
                                    <p:set>
                                      <p:cBhvr>
                                        <p:cTn id="9" dur="80"/>
                                        <p:tgtEl>
                                          <p:spTgt spid="17306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5" grpId="0"/>
    </p:bldLst>
  </p:timing>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6194" name="Picture 8"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136195" name="Picture 5" descr="Lider"/>
          <p:cNvPicPr>
            <a:picLocks noChangeAspect="1" noChangeArrowheads="1"/>
          </p:cNvPicPr>
          <p:nvPr/>
        </p:nvPicPr>
        <p:blipFill>
          <a:blip r:embed="rId4"/>
          <a:srcRect r="35330"/>
          <a:stretch>
            <a:fillRect/>
          </a:stretch>
        </p:blipFill>
        <p:spPr bwMode="auto">
          <a:xfrm>
            <a:off x="6470650" y="2152650"/>
            <a:ext cx="2673350" cy="3600450"/>
          </a:xfrm>
          <a:prstGeom prst="rect">
            <a:avLst/>
          </a:prstGeom>
          <a:noFill/>
          <a:ln w="9525">
            <a:noFill/>
            <a:miter lim="800000"/>
            <a:headEnd/>
            <a:tailEnd/>
          </a:ln>
        </p:spPr>
      </p:pic>
      <p:sp>
        <p:nvSpPr>
          <p:cNvPr id="174082" name="Rectangle 2"/>
          <p:cNvSpPr>
            <a:spLocks noGrp="1" noChangeArrowheads="1"/>
          </p:cNvSpPr>
          <p:nvPr>
            <p:ph type="title"/>
          </p:nvPr>
        </p:nvSpPr>
        <p:spPr/>
        <p:txBody>
          <a:bodyPr/>
          <a:lstStyle/>
          <a:p>
            <a:pPr eaLnBrk="1" hangingPunct="1"/>
            <a:r>
              <a:rPr lang="es-ES" sz="6000"/>
              <a:t>La noche de Apertura</a:t>
            </a:r>
          </a:p>
        </p:txBody>
      </p:sp>
      <p:sp>
        <p:nvSpPr>
          <p:cNvPr id="174083" name="Rectangle 3"/>
          <p:cNvSpPr>
            <a:spLocks noGrp="1" noChangeArrowheads="1"/>
          </p:cNvSpPr>
          <p:nvPr>
            <p:ph type="body" idx="1"/>
          </p:nvPr>
        </p:nvSpPr>
        <p:spPr>
          <a:xfrm>
            <a:off x="2273300" y="1963738"/>
            <a:ext cx="4187825" cy="4397375"/>
          </a:xfrm>
        </p:spPr>
        <p:txBody>
          <a:bodyPr/>
          <a:lstStyle/>
          <a:p>
            <a:pPr eaLnBrk="1" hangingPunct="1"/>
            <a:r>
              <a:rPr lang="es-ES" sz="2500"/>
              <a:t>Las personas serán impactadas la primera noche:</a:t>
            </a:r>
          </a:p>
          <a:p>
            <a:pPr lvl="1" eaLnBrk="1" hangingPunct="1"/>
            <a:r>
              <a:rPr lang="es-ES" sz="2000"/>
              <a:t>Lo que se hace en la primera reunión determinará si ellos regresarán</a:t>
            </a:r>
          </a:p>
          <a:p>
            <a:pPr lvl="1" eaLnBrk="1" hangingPunct="1"/>
            <a:r>
              <a:rPr lang="es-ES" sz="2000"/>
              <a:t>Cada esfuerzo debería ser hecho para dar una impresión favorable desde el mismo inicio</a:t>
            </a:r>
          </a:p>
          <a:p>
            <a:pPr lvl="1" eaLnBrk="1" hangingPunct="1"/>
            <a:r>
              <a:rPr lang="es-ES" sz="2000"/>
              <a:t>El carácter del mensaje que nosotros tenemos merece una preparación cuidadosa.</a:t>
            </a:r>
          </a:p>
        </p:txBody>
      </p:sp>
      <p:sp>
        <p:nvSpPr>
          <p:cNvPr id="136198"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grpSp>
        <p:nvGrpSpPr>
          <p:cNvPr id="136199" name="Group 10"/>
          <p:cNvGrpSpPr>
            <a:grpSpLocks/>
          </p:cNvGrpSpPr>
          <p:nvPr/>
        </p:nvGrpSpPr>
        <p:grpSpPr bwMode="auto">
          <a:xfrm>
            <a:off x="6465888" y="6099175"/>
            <a:ext cx="2324100" cy="538163"/>
            <a:chOff x="4073" y="3842"/>
            <a:chExt cx="1464" cy="339"/>
          </a:xfrm>
        </p:grpSpPr>
        <p:pic>
          <p:nvPicPr>
            <p:cNvPr id="136201" name="Picture 11" descr="Evangelismo publico3"/>
            <p:cNvPicPr>
              <a:picLocks noChangeAspect="1" noChangeArrowheads="1"/>
            </p:cNvPicPr>
            <p:nvPr/>
          </p:nvPicPr>
          <p:blipFill>
            <a:blip r:embed="rId5"/>
            <a:srcRect/>
            <a:stretch>
              <a:fillRect/>
            </a:stretch>
          </p:blipFill>
          <p:spPr bwMode="auto">
            <a:xfrm>
              <a:off x="4073" y="3842"/>
              <a:ext cx="544" cy="324"/>
            </a:xfrm>
            <a:prstGeom prst="rect">
              <a:avLst/>
            </a:prstGeom>
            <a:noFill/>
            <a:ln w="9525">
              <a:noFill/>
              <a:miter lim="800000"/>
              <a:headEnd/>
              <a:tailEnd/>
            </a:ln>
          </p:spPr>
        </p:pic>
        <p:pic>
          <p:nvPicPr>
            <p:cNvPr id="136202" name="Picture 12" descr="Evangelismo publico1"/>
            <p:cNvPicPr>
              <a:picLocks noChangeAspect="1" noChangeArrowheads="1"/>
            </p:cNvPicPr>
            <p:nvPr/>
          </p:nvPicPr>
          <p:blipFill>
            <a:blip r:embed="rId6"/>
            <a:srcRect/>
            <a:stretch>
              <a:fillRect/>
            </a:stretch>
          </p:blipFill>
          <p:spPr bwMode="auto">
            <a:xfrm>
              <a:off x="5206" y="3891"/>
              <a:ext cx="331" cy="290"/>
            </a:xfrm>
            <a:prstGeom prst="rect">
              <a:avLst/>
            </a:prstGeom>
            <a:noFill/>
            <a:ln w="9525">
              <a:noFill/>
              <a:miter lim="800000"/>
              <a:headEnd/>
              <a:tailEnd/>
            </a:ln>
          </p:spPr>
        </p:pic>
        <p:pic>
          <p:nvPicPr>
            <p:cNvPr id="136203" name="Picture 13" descr="Evangelismo publico2"/>
            <p:cNvPicPr>
              <a:picLocks noChangeAspect="1" noChangeArrowheads="1"/>
            </p:cNvPicPr>
            <p:nvPr/>
          </p:nvPicPr>
          <p:blipFill>
            <a:blip r:embed="rId7"/>
            <a:srcRect/>
            <a:stretch>
              <a:fillRect/>
            </a:stretch>
          </p:blipFill>
          <p:spPr bwMode="auto">
            <a:xfrm>
              <a:off x="4728" y="3859"/>
              <a:ext cx="347" cy="313"/>
            </a:xfrm>
            <a:prstGeom prst="rect">
              <a:avLst/>
            </a:prstGeom>
            <a:noFill/>
            <a:ln w="9525">
              <a:noFill/>
              <a:miter lim="800000"/>
              <a:headEnd/>
              <a:tailEnd/>
            </a:ln>
          </p:spPr>
        </p:pic>
      </p:grpSp>
      <p:pic>
        <p:nvPicPr>
          <p:cNvPr id="174094" name="Picture 14" descr="logo Evangelismo publico curvas"/>
          <p:cNvPicPr>
            <a:picLocks noChangeAspect="1" noChangeArrowheads="1"/>
          </p:cNvPicPr>
          <p:nvPr/>
        </p:nvPicPr>
        <p:blipFill>
          <a:blip r:embed="rId8"/>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74094"/>
                                        </p:tgtEl>
                                        <p:attrNameLst>
                                          <p:attrName>style.visibility</p:attrName>
                                        </p:attrNameLst>
                                      </p:cBhvr>
                                      <p:to>
                                        <p:strVal val="visible"/>
                                      </p:to>
                                    </p:set>
                                    <p:anim calcmode="lin" valueType="num">
                                      <p:cBhvr>
                                        <p:cTn id="7" dur="2000" fill="hold"/>
                                        <p:tgtEl>
                                          <p:spTgt spid="174094"/>
                                        </p:tgtEl>
                                        <p:attrNameLst>
                                          <p:attrName>ppt_w</p:attrName>
                                        </p:attrNameLst>
                                      </p:cBhvr>
                                      <p:tavLst>
                                        <p:tav tm="0">
                                          <p:val>
                                            <p:strVal val="4*#ppt_w"/>
                                          </p:val>
                                        </p:tav>
                                        <p:tav tm="100000">
                                          <p:val>
                                            <p:strVal val="#ppt_w"/>
                                          </p:val>
                                        </p:tav>
                                      </p:tavLst>
                                    </p:anim>
                                    <p:anim calcmode="lin" valueType="num">
                                      <p:cBhvr>
                                        <p:cTn id="8" dur="2000" fill="hold"/>
                                        <p:tgtEl>
                                          <p:spTgt spid="174094"/>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174082"/>
                                        </p:tgtEl>
                                        <p:attrNameLst>
                                          <p:attrName>style.visibility</p:attrName>
                                        </p:attrNameLst>
                                      </p:cBhvr>
                                      <p:to>
                                        <p:strVal val="visible"/>
                                      </p:to>
                                    </p:set>
                                    <p:anim calcmode="lin" valueType="num">
                                      <p:cBhvr>
                                        <p:cTn id="12" dur="2000" fill="hold"/>
                                        <p:tgtEl>
                                          <p:spTgt spid="174082"/>
                                        </p:tgtEl>
                                        <p:attrNameLst>
                                          <p:attrName>ppt_w</p:attrName>
                                        </p:attrNameLst>
                                      </p:cBhvr>
                                      <p:tavLst>
                                        <p:tav tm="0">
                                          <p:val>
                                            <p:strVal val="4*#ppt_w"/>
                                          </p:val>
                                        </p:tav>
                                        <p:tav tm="100000">
                                          <p:val>
                                            <p:strVal val="#ppt_w"/>
                                          </p:val>
                                        </p:tav>
                                      </p:tavLst>
                                    </p:anim>
                                    <p:anim calcmode="lin" valueType="num">
                                      <p:cBhvr>
                                        <p:cTn id="13" dur="2000" fill="hold"/>
                                        <p:tgtEl>
                                          <p:spTgt spid="174082"/>
                                        </p:tgtEl>
                                        <p:attrNameLst>
                                          <p:attrName>ppt_h</p:attrName>
                                        </p:attrNameLst>
                                      </p:cBhvr>
                                      <p:tavLst>
                                        <p:tav tm="0">
                                          <p:val>
                                            <p:strVal val="4*#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174083">
                                            <p:txEl>
                                              <p:pRg st="0" end="0"/>
                                            </p:txEl>
                                          </p:spTgt>
                                        </p:tgtEl>
                                        <p:attrNameLst>
                                          <p:attrName>style.visibility</p:attrName>
                                        </p:attrNameLst>
                                      </p:cBhvr>
                                      <p:to>
                                        <p:strVal val="visible"/>
                                      </p:to>
                                    </p:set>
                                    <p:animScale>
                                      <p:cBhvr>
                                        <p:cTn id="18" dur="1000" decel="50000" fill="hold">
                                          <p:stCondLst>
                                            <p:cond delay="0"/>
                                          </p:stCondLst>
                                        </p:cTn>
                                        <p:tgtEl>
                                          <p:spTgt spid="17408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4083">
                                            <p:txEl>
                                              <p:pRg st="0" end="0"/>
                                            </p:txEl>
                                          </p:spTgt>
                                        </p:tgtEl>
                                        <p:attrNameLst>
                                          <p:attrName>ppt_x</p:attrName>
                                          <p:attrName>ppt_y</p:attrName>
                                        </p:attrNameLst>
                                      </p:cBhvr>
                                    </p:animMotion>
                                    <p:animEffect transition="in" filter="fade">
                                      <p:cBhvr>
                                        <p:cTn id="20" dur="1000"/>
                                        <p:tgtEl>
                                          <p:spTgt spid="17408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74083">
                                            <p:txEl>
                                              <p:pRg st="1" end="1"/>
                                            </p:txEl>
                                          </p:spTgt>
                                        </p:tgtEl>
                                        <p:attrNameLst>
                                          <p:attrName>style.visibility</p:attrName>
                                        </p:attrNameLst>
                                      </p:cBhvr>
                                      <p:to>
                                        <p:strVal val="visible"/>
                                      </p:to>
                                    </p:set>
                                    <p:animEffect transition="in" filter="slide(fromBottom)">
                                      <p:cBhvr>
                                        <p:cTn id="25" dur="500"/>
                                        <p:tgtEl>
                                          <p:spTgt spid="17408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174083">
                                            <p:txEl>
                                              <p:pRg st="2" end="2"/>
                                            </p:txEl>
                                          </p:spTgt>
                                        </p:tgtEl>
                                        <p:attrNameLst>
                                          <p:attrName>style.visibility</p:attrName>
                                        </p:attrNameLst>
                                      </p:cBhvr>
                                      <p:to>
                                        <p:strVal val="visible"/>
                                      </p:to>
                                    </p:set>
                                    <p:animEffect transition="in" filter="slide(fromBottom)">
                                      <p:cBhvr>
                                        <p:cTn id="30" dur="500"/>
                                        <p:tgtEl>
                                          <p:spTgt spid="17408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74083">
                                            <p:txEl>
                                              <p:pRg st="3" end="3"/>
                                            </p:txEl>
                                          </p:spTgt>
                                        </p:tgtEl>
                                        <p:attrNameLst>
                                          <p:attrName>style.visibility</p:attrName>
                                        </p:attrNameLst>
                                      </p:cBhvr>
                                      <p:to>
                                        <p:strVal val="visible"/>
                                      </p:to>
                                    </p:set>
                                    <p:animEffect transition="in" filter="slide(fromBottom)">
                                      <p:cBhvr>
                                        <p:cTn id="35" dur="500"/>
                                        <p:tgtEl>
                                          <p:spTgt spid="174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2" grpId="0"/>
    </p:bldLst>
  </p:timing>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eaLnBrk="1" hangingPunct="1"/>
            <a:r>
              <a:rPr lang="es-ES" sz="6000"/>
              <a:t>La noche de Apertura</a:t>
            </a:r>
          </a:p>
        </p:txBody>
      </p:sp>
      <p:sp>
        <p:nvSpPr>
          <p:cNvPr id="176131" name="Rectangle 3"/>
          <p:cNvSpPr>
            <a:spLocks noGrp="1" noChangeArrowheads="1"/>
          </p:cNvSpPr>
          <p:nvPr>
            <p:ph type="body" idx="1"/>
          </p:nvPr>
        </p:nvSpPr>
        <p:spPr>
          <a:xfrm>
            <a:off x="2273300" y="1963738"/>
            <a:ext cx="4187825" cy="4397375"/>
          </a:xfrm>
        </p:spPr>
        <p:txBody>
          <a:bodyPr/>
          <a:lstStyle/>
          <a:p>
            <a:pPr eaLnBrk="1" hangingPunct="1"/>
            <a:r>
              <a:rPr lang="es-ES" sz="2500"/>
              <a:t>Los temores de la primera noche pueden ser minimizados con la planeación bien hecha:</a:t>
            </a:r>
          </a:p>
          <a:p>
            <a:pPr lvl="1" eaLnBrk="1" hangingPunct="1"/>
            <a:r>
              <a:rPr lang="es-ES" sz="2000"/>
              <a:t>Use una lista de chequeo para estar seguro que no se ha olvidado de nada</a:t>
            </a:r>
          </a:p>
          <a:p>
            <a:pPr lvl="1" eaLnBrk="1" hangingPunct="1"/>
            <a:r>
              <a:rPr lang="es-ES" sz="2000"/>
              <a:t>Asegúrese que los detalles más importantes no son dejados para el último momento</a:t>
            </a:r>
          </a:p>
          <a:p>
            <a:pPr lvl="1" eaLnBrk="1" hangingPunct="1"/>
            <a:r>
              <a:rPr lang="es-ES" sz="2000"/>
              <a:t>No de nada por sentado.</a:t>
            </a:r>
          </a:p>
        </p:txBody>
      </p:sp>
      <p:pic>
        <p:nvPicPr>
          <p:cNvPr id="137220"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37221"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76131">
                                            <p:txEl>
                                              <p:pRg st="0" end="0"/>
                                            </p:txEl>
                                          </p:spTgt>
                                        </p:tgtEl>
                                        <p:attrNameLst>
                                          <p:attrName>style.visibility</p:attrName>
                                        </p:attrNameLst>
                                      </p:cBhvr>
                                      <p:to>
                                        <p:strVal val="visible"/>
                                      </p:to>
                                    </p:set>
                                    <p:animScale>
                                      <p:cBhvr>
                                        <p:cTn id="7" dur="1000" decel="50000" fill="hold">
                                          <p:stCondLst>
                                            <p:cond delay="0"/>
                                          </p:stCondLst>
                                        </p:cTn>
                                        <p:tgtEl>
                                          <p:spTgt spid="17613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6131">
                                            <p:txEl>
                                              <p:pRg st="0" end="0"/>
                                            </p:txEl>
                                          </p:spTgt>
                                        </p:tgtEl>
                                        <p:attrNameLst>
                                          <p:attrName>ppt_x</p:attrName>
                                          <p:attrName>ppt_y</p:attrName>
                                        </p:attrNameLst>
                                      </p:cBhvr>
                                    </p:animMotion>
                                    <p:animEffect transition="in" filter="fade">
                                      <p:cBhvr>
                                        <p:cTn id="9" dur="1000"/>
                                        <p:tgtEl>
                                          <p:spTgt spid="17613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76131">
                                            <p:txEl>
                                              <p:pRg st="1" end="1"/>
                                            </p:txEl>
                                          </p:spTgt>
                                        </p:tgtEl>
                                        <p:attrNameLst>
                                          <p:attrName>style.visibility</p:attrName>
                                        </p:attrNameLst>
                                      </p:cBhvr>
                                      <p:to>
                                        <p:strVal val="visible"/>
                                      </p:to>
                                    </p:set>
                                    <p:animEffect transition="in" filter="slide(fromBottom)">
                                      <p:cBhvr>
                                        <p:cTn id="14" dur="500"/>
                                        <p:tgtEl>
                                          <p:spTgt spid="17613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76131">
                                            <p:txEl>
                                              <p:pRg st="2" end="2"/>
                                            </p:txEl>
                                          </p:spTgt>
                                        </p:tgtEl>
                                        <p:attrNameLst>
                                          <p:attrName>style.visibility</p:attrName>
                                        </p:attrNameLst>
                                      </p:cBhvr>
                                      <p:to>
                                        <p:strVal val="visible"/>
                                      </p:to>
                                    </p:set>
                                    <p:animEffect transition="in" filter="slide(fromBottom)">
                                      <p:cBhvr>
                                        <p:cTn id="19" dur="500"/>
                                        <p:tgtEl>
                                          <p:spTgt spid="17613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76131">
                                            <p:txEl>
                                              <p:pRg st="3" end="3"/>
                                            </p:txEl>
                                          </p:spTgt>
                                        </p:tgtEl>
                                        <p:attrNameLst>
                                          <p:attrName>style.visibility</p:attrName>
                                        </p:attrNameLst>
                                      </p:cBhvr>
                                      <p:to>
                                        <p:strVal val="visible"/>
                                      </p:to>
                                    </p:set>
                                    <p:animEffect transition="in" filter="slide(fromBottom)">
                                      <p:cBhvr>
                                        <p:cTn id="24" dur="500"/>
                                        <p:tgtEl>
                                          <p:spTgt spid="1761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eaLnBrk="1" hangingPunct="1"/>
            <a:r>
              <a:rPr lang="es-ES" sz="6000"/>
              <a:t>La noche de Apertura</a:t>
            </a:r>
          </a:p>
        </p:txBody>
      </p:sp>
      <p:sp>
        <p:nvSpPr>
          <p:cNvPr id="178179" name="Rectangle 3"/>
          <p:cNvSpPr>
            <a:spLocks noGrp="1" noChangeArrowheads="1"/>
          </p:cNvSpPr>
          <p:nvPr>
            <p:ph type="body" idx="1"/>
          </p:nvPr>
        </p:nvSpPr>
        <p:spPr>
          <a:xfrm>
            <a:off x="2273300" y="1963738"/>
            <a:ext cx="4187825" cy="4397375"/>
          </a:xfrm>
        </p:spPr>
        <p:txBody>
          <a:bodyPr/>
          <a:lstStyle/>
          <a:p>
            <a:pPr marL="552450" indent="-552450" eaLnBrk="1" hangingPunct="1"/>
            <a:r>
              <a:rPr lang="es-MX" sz="2500"/>
              <a:t>El evangelista dará instrucciones:</a:t>
            </a:r>
          </a:p>
          <a:p>
            <a:pPr marL="876300" lvl="1" indent="-419100" eaLnBrk="1" hangingPunct="1"/>
            <a:r>
              <a:rPr lang="es-MX" sz="2000"/>
              <a:t>El equipo debería reunirse una hora y media antes de la hora anunciada para iniciar</a:t>
            </a:r>
          </a:p>
          <a:p>
            <a:pPr marL="876300" lvl="1" indent="-419100" eaLnBrk="1" hangingPunct="1"/>
            <a:r>
              <a:rPr lang="es-MX" sz="2000"/>
              <a:t>Cada detalle del servicio debería estar escrito</a:t>
            </a:r>
          </a:p>
          <a:p>
            <a:pPr marL="876300" lvl="1" indent="-419100" eaLnBrk="1" hangingPunct="1"/>
            <a:r>
              <a:rPr lang="es-MX" sz="2000"/>
              <a:t>Tanto el director de canto como el evangelista deben entenderse y estar muy bien coordinados con el programa de cada uno</a:t>
            </a:r>
          </a:p>
        </p:txBody>
      </p:sp>
      <p:pic>
        <p:nvPicPr>
          <p:cNvPr id="138244" name="Picture 6"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38245" name="Text Box 7"/>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78179">
                                            <p:txEl>
                                              <p:pRg st="0" end="0"/>
                                            </p:txEl>
                                          </p:spTgt>
                                        </p:tgtEl>
                                        <p:attrNameLst>
                                          <p:attrName>style.visibility</p:attrName>
                                        </p:attrNameLst>
                                      </p:cBhvr>
                                      <p:to>
                                        <p:strVal val="visible"/>
                                      </p:to>
                                    </p:set>
                                    <p:animScale>
                                      <p:cBhvr>
                                        <p:cTn id="7" dur="1000" decel="50000" fill="hold">
                                          <p:stCondLst>
                                            <p:cond delay="0"/>
                                          </p:stCondLst>
                                        </p:cTn>
                                        <p:tgtEl>
                                          <p:spTgt spid="17817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8179">
                                            <p:txEl>
                                              <p:pRg st="0" end="0"/>
                                            </p:txEl>
                                          </p:spTgt>
                                        </p:tgtEl>
                                        <p:attrNameLst>
                                          <p:attrName>ppt_x</p:attrName>
                                          <p:attrName>ppt_y</p:attrName>
                                        </p:attrNameLst>
                                      </p:cBhvr>
                                    </p:animMotion>
                                    <p:animEffect transition="in" filter="fade">
                                      <p:cBhvr>
                                        <p:cTn id="9" dur="1000"/>
                                        <p:tgtEl>
                                          <p:spTgt spid="17817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78179">
                                            <p:txEl>
                                              <p:pRg st="1" end="1"/>
                                            </p:txEl>
                                          </p:spTgt>
                                        </p:tgtEl>
                                        <p:attrNameLst>
                                          <p:attrName>style.visibility</p:attrName>
                                        </p:attrNameLst>
                                      </p:cBhvr>
                                      <p:to>
                                        <p:strVal val="visible"/>
                                      </p:to>
                                    </p:set>
                                    <p:animEffect transition="in" filter="slide(fromBottom)">
                                      <p:cBhvr>
                                        <p:cTn id="14" dur="500"/>
                                        <p:tgtEl>
                                          <p:spTgt spid="17817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78179">
                                            <p:txEl>
                                              <p:pRg st="2" end="2"/>
                                            </p:txEl>
                                          </p:spTgt>
                                        </p:tgtEl>
                                        <p:attrNameLst>
                                          <p:attrName>style.visibility</p:attrName>
                                        </p:attrNameLst>
                                      </p:cBhvr>
                                      <p:to>
                                        <p:strVal val="visible"/>
                                      </p:to>
                                    </p:set>
                                    <p:animEffect transition="in" filter="slide(fromBottom)">
                                      <p:cBhvr>
                                        <p:cTn id="19" dur="500"/>
                                        <p:tgtEl>
                                          <p:spTgt spid="17817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78179">
                                            <p:txEl>
                                              <p:pRg st="3" end="3"/>
                                            </p:txEl>
                                          </p:spTgt>
                                        </p:tgtEl>
                                        <p:attrNameLst>
                                          <p:attrName>style.visibility</p:attrName>
                                        </p:attrNameLst>
                                      </p:cBhvr>
                                      <p:to>
                                        <p:strVal val="visible"/>
                                      </p:to>
                                    </p:set>
                                    <p:animEffect transition="in" filter="slide(fromBottom)">
                                      <p:cBhvr>
                                        <p:cTn id="24" dur="500"/>
                                        <p:tgtEl>
                                          <p:spTgt spid="178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eaLnBrk="1" hangingPunct="1"/>
            <a:r>
              <a:rPr lang="es-ES" sz="6000"/>
              <a:t>La noche de Apertura</a:t>
            </a:r>
          </a:p>
        </p:txBody>
      </p:sp>
      <p:sp>
        <p:nvSpPr>
          <p:cNvPr id="180227" name="Rectangle 3"/>
          <p:cNvSpPr>
            <a:spLocks noGrp="1" noChangeArrowheads="1"/>
          </p:cNvSpPr>
          <p:nvPr>
            <p:ph type="body" idx="1"/>
          </p:nvPr>
        </p:nvSpPr>
        <p:spPr>
          <a:xfrm>
            <a:off x="2273300" y="1963738"/>
            <a:ext cx="4187825" cy="4397375"/>
          </a:xfrm>
        </p:spPr>
        <p:txBody>
          <a:bodyPr/>
          <a:lstStyle/>
          <a:p>
            <a:pPr marL="552450" indent="-552450" eaLnBrk="1" hangingPunct="1"/>
            <a:r>
              <a:rPr lang="es-MX" sz="2500"/>
              <a:t>El evangelista dará instrucciones:</a:t>
            </a:r>
          </a:p>
          <a:p>
            <a:pPr marL="876300" lvl="1" indent="-419100" eaLnBrk="1" hangingPunct="1"/>
            <a:r>
              <a:rPr lang="es-MX" sz="2000"/>
              <a:t>El pianista y organista deben saber cuando tocar el preludio, interludios, especiales, música para recoger la ofrenda, música para llamado y postludio</a:t>
            </a:r>
          </a:p>
          <a:p>
            <a:pPr marL="876300" lvl="1" indent="-419100" eaLnBrk="1" hangingPunct="1"/>
            <a:r>
              <a:rPr lang="es-MX" sz="2000"/>
              <a:t>Los ujieres deben saber cuando recoger la ofrenda, pasar los lápices, tarjetas  cuando indicar las sillas a la gente</a:t>
            </a:r>
          </a:p>
        </p:txBody>
      </p:sp>
      <p:pic>
        <p:nvPicPr>
          <p:cNvPr id="139268"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39269"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80227">
                                            <p:txEl>
                                              <p:pRg st="1" end="1"/>
                                            </p:txEl>
                                          </p:spTgt>
                                        </p:tgtEl>
                                        <p:attrNameLst>
                                          <p:attrName>style.visibility</p:attrName>
                                        </p:attrNameLst>
                                      </p:cBhvr>
                                      <p:to>
                                        <p:strVal val="visible"/>
                                      </p:to>
                                    </p:set>
                                    <p:animEffect transition="in" filter="slide(fromBottom)">
                                      <p:cBhvr>
                                        <p:cTn id="7" dur="500"/>
                                        <p:tgtEl>
                                          <p:spTgt spid="1802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0227">
                                            <p:txEl>
                                              <p:pRg st="2" end="2"/>
                                            </p:txEl>
                                          </p:spTgt>
                                        </p:tgtEl>
                                        <p:attrNameLst>
                                          <p:attrName>style.visibility</p:attrName>
                                        </p:attrNameLst>
                                      </p:cBhvr>
                                      <p:to>
                                        <p:strVal val="visible"/>
                                      </p:to>
                                    </p:set>
                                    <p:animEffect transition="in" filter="slide(fromBottom)">
                                      <p:cBhvr>
                                        <p:cTn id="12" dur="500"/>
                                        <p:tgtEl>
                                          <p:spTgt spid="180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eaLnBrk="1" hangingPunct="1"/>
            <a:r>
              <a:rPr lang="es-ES" sz="6000"/>
              <a:t>La noche de Apertura</a:t>
            </a:r>
          </a:p>
        </p:txBody>
      </p:sp>
      <p:sp>
        <p:nvSpPr>
          <p:cNvPr id="182275" name="Rectangle 3"/>
          <p:cNvSpPr>
            <a:spLocks noGrp="1" noChangeArrowheads="1"/>
          </p:cNvSpPr>
          <p:nvPr>
            <p:ph type="body" idx="1"/>
          </p:nvPr>
        </p:nvSpPr>
        <p:spPr>
          <a:xfrm>
            <a:off x="2273300" y="1963738"/>
            <a:ext cx="4187825" cy="4397375"/>
          </a:xfrm>
        </p:spPr>
        <p:txBody>
          <a:bodyPr/>
          <a:lstStyle/>
          <a:p>
            <a:pPr marL="552450" indent="-552450" eaLnBrk="1" hangingPunct="1"/>
            <a:r>
              <a:rPr lang="es-MX" sz="2500"/>
              <a:t>El evangelista dará instrucciones:</a:t>
            </a:r>
          </a:p>
          <a:p>
            <a:pPr marL="876300" lvl="1" indent="-419100" eaLnBrk="1" hangingPunct="1"/>
            <a:r>
              <a:rPr lang="es-MX" sz="2000"/>
              <a:t>Las instrucciones para encender o apagar las luces y para operar los equipos deben escribirse en detalle a las personas que son responsables de esa función</a:t>
            </a:r>
          </a:p>
          <a:p>
            <a:pPr marL="876300" lvl="1" indent="-419100" eaLnBrk="1" hangingPunct="1"/>
            <a:r>
              <a:rPr lang="es-MX" sz="2000"/>
              <a:t>Los asociados de plataforma deben evitar la vergüenza al conocer lo que se tiene qué hacer y cuándo.</a:t>
            </a:r>
            <a:endParaRPr lang="es-ES" sz="2000"/>
          </a:p>
        </p:txBody>
      </p:sp>
      <p:pic>
        <p:nvPicPr>
          <p:cNvPr id="140292"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40293"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82275">
                                            <p:txEl>
                                              <p:pRg st="1" end="1"/>
                                            </p:txEl>
                                          </p:spTgt>
                                        </p:tgtEl>
                                        <p:attrNameLst>
                                          <p:attrName>style.visibility</p:attrName>
                                        </p:attrNameLst>
                                      </p:cBhvr>
                                      <p:to>
                                        <p:strVal val="visible"/>
                                      </p:to>
                                    </p:set>
                                    <p:animEffect transition="in" filter="slide(fromBottom)">
                                      <p:cBhvr>
                                        <p:cTn id="7" dur="500"/>
                                        <p:tgtEl>
                                          <p:spTgt spid="1822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2275">
                                            <p:txEl>
                                              <p:pRg st="2" end="2"/>
                                            </p:txEl>
                                          </p:spTgt>
                                        </p:tgtEl>
                                        <p:attrNameLst>
                                          <p:attrName>style.visibility</p:attrName>
                                        </p:attrNameLst>
                                      </p:cBhvr>
                                      <p:to>
                                        <p:strVal val="visible"/>
                                      </p:to>
                                    </p:set>
                                    <p:animEffect transition="in" filter="slide(fromBottom)">
                                      <p:cBhvr>
                                        <p:cTn id="12" dur="500"/>
                                        <p:tgtEl>
                                          <p:spTgt spid="1822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eaLnBrk="1" hangingPunct="1"/>
            <a:r>
              <a:rPr lang="es-ES" sz="6000"/>
              <a:t>La noche de Apertura</a:t>
            </a:r>
          </a:p>
        </p:txBody>
      </p:sp>
      <p:sp>
        <p:nvSpPr>
          <p:cNvPr id="184323" name="Rectangle 3"/>
          <p:cNvSpPr>
            <a:spLocks noGrp="1" noChangeArrowheads="1"/>
          </p:cNvSpPr>
          <p:nvPr>
            <p:ph type="body" idx="1"/>
          </p:nvPr>
        </p:nvSpPr>
        <p:spPr>
          <a:xfrm>
            <a:off x="2273300" y="1963738"/>
            <a:ext cx="4187825" cy="4397375"/>
          </a:xfrm>
        </p:spPr>
        <p:txBody>
          <a:bodyPr/>
          <a:lstStyle/>
          <a:p>
            <a:pPr marL="552450" indent="-552450" eaLnBrk="1" hangingPunct="1"/>
            <a:r>
              <a:rPr lang="es-MX" sz="2500"/>
              <a:t>Un ensayo asegurará la calma y funcionamiento del equipo:</a:t>
            </a:r>
          </a:p>
          <a:p>
            <a:pPr marL="876300" lvl="1" indent="-419100" eaLnBrk="1" hangingPunct="1">
              <a:lnSpc>
                <a:spcPct val="90000"/>
              </a:lnSpc>
            </a:pPr>
            <a:r>
              <a:rPr lang="es-MX" sz="1800"/>
              <a:t>Reúna al grupo entero y de instrucciones</a:t>
            </a:r>
          </a:p>
          <a:p>
            <a:pPr marL="876300" lvl="1" indent="-419100" eaLnBrk="1" hangingPunct="1">
              <a:lnSpc>
                <a:spcPct val="90000"/>
              </a:lnSpc>
            </a:pPr>
            <a:r>
              <a:rPr lang="es-MX" sz="1800"/>
              <a:t>Simule todo el programa</a:t>
            </a:r>
          </a:p>
          <a:p>
            <a:pPr marL="876300" lvl="1" indent="-419100" eaLnBrk="1" hangingPunct="1">
              <a:lnSpc>
                <a:spcPct val="90000"/>
              </a:lnSpc>
            </a:pPr>
            <a:r>
              <a:rPr lang="es-MX" sz="1800"/>
              <a:t>Revise todo el equipo bajo las actuales condiciones de funcionamiento</a:t>
            </a:r>
          </a:p>
          <a:p>
            <a:pPr marL="876300" lvl="1" indent="-419100" eaLnBrk="1" hangingPunct="1">
              <a:lnSpc>
                <a:spcPct val="90000"/>
              </a:lnSpc>
            </a:pPr>
            <a:r>
              <a:rPr lang="es-MX" sz="1800"/>
              <a:t>Asegúrese de conocer cuáles son las tomas e interruptores que hacen funcionar cada luz (es bueno hacer el ensayo en la noche para ver bien la iluminación).</a:t>
            </a:r>
            <a:endParaRPr lang="es-ES" sz="1800"/>
          </a:p>
        </p:txBody>
      </p:sp>
      <p:pic>
        <p:nvPicPr>
          <p:cNvPr id="141316"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41317"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84323">
                                            <p:txEl>
                                              <p:pRg st="0" end="0"/>
                                            </p:txEl>
                                          </p:spTgt>
                                        </p:tgtEl>
                                        <p:attrNameLst>
                                          <p:attrName>style.visibility</p:attrName>
                                        </p:attrNameLst>
                                      </p:cBhvr>
                                      <p:to>
                                        <p:strVal val="visible"/>
                                      </p:to>
                                    </p:set>
                                    <p:animScale>
                                      <p:cBhvr>
                                        <p:cTn id="7" dur="1000" decel="50000" fill="hold">
                                          <p:stCondLst>
                                            <p:cond delay="0"/>
                                          </p:stCondLst>
                                        </p:cTn>
                                        <p:tgtEl>
                                          <p:spTgt spid="18432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4323">
                                            <p:txEl>
                                              <p:pRg st="0" end="0"/>
                                            </p:txEl>
                                          </p:spTgt>
                                        </p:tgtEl>
                                        <p:attrNameLst>
                                          <p:attrName>ppt_x</p:attrName>
                                          <p:attrName>ppt_y</p:attrName>
                                        </p:attrNameLst>
                                      </p:cBhvr>
                                    </p:animMotion>
                                    <p:animEffect transition="in" filter="fade">
                                      <p:cBhvr>
                                        <p:cTn id="9" dur="1000"/>
                                        <p:tgtEl>
                                          <p:spTgt spid="18432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84323">
                                            <p:txEl>
                                              <p:pRg st="1" end="1"/>
                                            </p:txEl>
                                          </p:spTgt>
                                        </p:tgtEl>
                                        <p:attrNameLst>
                                          <p:attrName>style.visibility</p:attrName>
                                        </p:attrNameLst>
                                      </p:cBhvr>
                                      <p:to>
                                        <p:strVal val="visible"/>
                                      </p:to>
                                    </p:set>
                                    <p:animEffect transition="in" filter="slide(fromBottom)">
                                      <p:cBhvr>
                                        <p:cTn id="14" dur="500"/>
                                        <p:tgtEl>
                                          <p:spTgt spid="18432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84323">
                                            <p:txEl>
                                              <p:pRg st="2" end="2"/>
                                            </p:txEl>
                                          </p:spTgt>
                                        </p:tgtEl>
                                        <p:attrNameLst>
                                          <p:attrName>style.visibility</p:attrName>
                                        </p:attrNameLst>
                                      </p:cBhvr>
                                      <p:to>
                                        <p:strVal val="visible"/>
                                      </p:to>
                                    </p:set>
                                    <p:animEffect transition="in" filter="slide(fromBottom)">
                                      <p:cBhvr>
                                        <p:cTn id="19" dur="500"/>
                                        <p:tgtEl>
                                          <p:spTgt spid="18432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84323">
                                            <p:txEl>
                                              <p:pRg st="3" end="3"/>
                                            </p:txEl>
                                          </p:spTgt>
                                        </p:tgtEl>
                                        <p:attrNameLst>
                                          <p:attrName>style.visibility</p:attrName>
                                        </p:attrNameLst>
                                      </p:cBhvr>
                                      <p:to>
                                        <p:strVal val="visible"/>
                                      </p:to>
                                    </p:set>
                                    <p:animEffect transition="in" filter="slide(fromBottom)">
                                      <p:cBhvr>
                                        <p:cTn id="24" dur="500"/>
                                        <p:tgtEl>
                                          <p:spTgt spid="18432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84323">
                                            <p:txEl>
                                              <p:pRg st="4" end="4"/>
                                            </p:txEl>
                                          </p:spTgt>
                                        </p:tgtEl>
                                        <p:attrNameLst>
                                          <p:attrName>style.visibility</p:attrName>
                                        </p:attrNameLst>
                                      </p:cBhvr>
                                      <p:to>
                                        <p:strVal val="visible"/>
                                      </p:to>
                                    </p:set>
                                    <p:animEffect transition="in" filter="slide(fromBottom)">
                                      <p:cBhvr>
                                        <p:cTn id="29" dur="500"/>
                                        <p:tgtEl>
                                          <p:spTgt spid="1843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pPr eaLnBrk="1" hangingPunct="1"/>
            <a:r>
              <a:rPr lang="es-ES" sz="6000"/>
              <a:t>La noche de Apertura</a:t>
            </a:r>
          </a:p>
        </p:txBody>
      </p:sp>
      <p:sp>
        <p:nvSpPr>
          <p:cNvPr id="186371" name="Rectangle 3"/>
          <p:cNvSpPr>
            <a:spLocks noGrp="1" noChangeArrowheads="1"/>
          </p:cNvSpPr>
          <p:nvPr>
            <p:ph type="body" idx="1"/>
          </p:nvPr>
        </p:nvSpPr>
        <p:spPr>
          <a:xfrm>
            <a:off x="2273300" y="1963738"/>
            <a:ext cx="4187825" cy="4397375"/>
          </a:xfrm>
        </p:spPr>
        <p:txBody>
          <a:bodyPr/>
          <a:lstStyle/>
          <a:p>
            <a:pPr marL="552450" indent="-552450" eaLnBrk="1" hangingPunct="1"/>
            <a:r>
              <a:rPr lang="es-ES" sz="2500"/>
              <a:t>De buena atención al cuidado del tiempo:</a:t>
            </a:r>
          </a:p>
          <a:p>
            <a:pPr marL="876300" lvl="1" indent="-419100" eaLnBrk="1" hangingPunct="1"/>
            <a:r>
              <a:rPr lang="es-ES" sz="2000"/>
              <a:t>	</a:t>
            </a:r>
            <a:r>
              <a:rPr lang="es-ES" sz="1800"/>
              <a:t>Coordinar el programa con el reloj</a:t>
            </a:r>
          </a:p>
          <a:p>
            <a:pPr marL="876300" lvl="1" indent="-419100" eaLnBrk="1" hangingPunct="1"/>
            <a:r>
              <a:rPr lang="es-ES" sz="1800"/>
              <a:t>Se debe empezar a tiempo</a:t>
            </a:r>
          </a:p>
          <a:p>
            <a:pPr marL="876300" lvl="1" indent="-419100" eaLnBrk="1" hangingPunct="1"/>
            <a:r>
              <a:rPr lang="es-ES" sz="1800"/>
              <a:t>Sincronizar relojes</a:t>
            </a:r>
          </a:p>
          <a:p>
            <a:pPr marL="876300" lvl="1" indent="-419100" eaLnBrk="1" hangingPunct="1"/>
            <a:r>
              <a:rPr lang="es-ES" sz="1800"/>
              <a:t>No se debe dejar a la audiencia esperando</a:t>
            </a:r>
          </a:p>
          <a:p>
            <a:pPr marL="876300" lvl="1" indent="-419100" eaLnBrk="1" hangingPunct="1"/>
            <a:r>
              <a:rPr lang="es-ES" sz="1800"/>
              <a:t>Un programa corto será gratamente apreciado</a:t>
            </a:r>
          </a:p>
          <a:p>
            <a:pPr marL="876300" lvl="1" indent="-419100" eaLnBrk="1" hangingPunct="1"/>
            <a:r>
              <a:rPr lang="es-ES" sz="1800"/>
              <a:t>Permitir que la gente salga a tiempo será muy beneficioso para hacer que regresen.</a:t>
            </a:r>
          </a:p>
        </p:txBody>
      </p:sp>
      <p:pic>
        <p:nvPicPr>
          <p:cNvPr id="142340"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42341"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86371">
                                            <p:txEl>
                                              <p:pRg st="0" end="0"/>
                                            </p:txEl>
                                          </p:spTgt>
                                        </p:tgtEl>
                                        <p:attrNameLst>
                                          <p:attrName>style.visibility</p:attrName>
                                        </p:attrNameLst>
                                      </p:cBhvr>
                                      <p:to>
                                        <p:strVal val="visible"/>
                                      </p:to>
                                    </p:set>
                                    <p:animScale>
                                      <p:cBhvr>
                                        <p:cTn id="7" dur="1000" decel="50000" fill="hold">
                                          <p:stCondLst>
                                            <p:cond delay="0"/>
                                          </p:stCondLst>
                                        </p:cTn>
                                        <p:tgtEl>
                                          <p:spTgt spid="18637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6371">
                                            <p:txEl>
                                              <p:pRg st="0" end="0"/>
                                            </p:txEl>
                                          </p:spTgt>
                                        </p:tgtEl>
                                        <p:attrNameLst>
                                          <p:attrName>ppt_x</p:attrName>
                                          <p:attrName>ppt_y</p:attrName>
                                        </p:attrNameLst>
                                      </p:cBhvr>
                                    </p:animMotion>
                                    <p:animEffect transition="in" filter="fade">
                                      <p:cBhvr>
                                        <p:cTn id="9" dur="1000"/>
                                        <p:tgtEl>
                                          <p:spTgt spid="18637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86371">
                                            <p:txEl>
                                              <p:pRg st="1" end="1"/>
                                            </p:txEl>
                                          </p:spTgt>
                                        </p:tgtEl>
                                        <p:attrNameLst>
                                          <p:attrName>style.visibility</p:attrName>
                                        </p:attrNameLst>
                                      </p:cBhvr>
                                      <p:to>
                                        <p:strVal val="visible"/>
                                      </p:to>
                                    </p:set>
                                    <p:animEffect transition="in" filter="slide(fromBottom)">
                                      <p:cBhvr>
                                        <p:cTn id="14" dur="500"/>
                                        <p:tgtEl>
                                          <p:spTgt spid="18637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86371">
                                            <p:txEl>
                                              <p:pRg st="2" end="2"/>
                                            </p:txEl>
                                          </p:spTgt>
                                        </p:tgtEl>
                                        <p:attrNameLst>
                                          <p:attrName>style.visibility</p:attrName>
                                        </p:attrNameLst>
                                      </p:cBhvr>
                                      <p:to>
                                        <p:strVal val="visible"/>
                                      </p:to>
                                    </p:set>
                                    <p:animEffect transition="in" filter="slide(fromBottom)">
                                      <p:cBhvr>
                                        <p:cTn id="19" dur="500"/>
                                        <p:tgtEl>
                                          <p:spTgt spid="18637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86371">
                                            <p:txEl>
                                              <p:pRg st="3" end="3"/>
                                            </p:txEl>
                                          </p:spTgt>
                                        </p:tgtEl>
                                        <p:attrNameLst>
                                          <p:attrName>style.visibility</p:attrName>
                                        </p:attrNameLst>
                                      </p:cBhvr>
                                      <p:to>
                                        <p:strVal val="visible"/>
                                      </p:to>
                                    </p:set>
                                    <p:animEffect transition="in" filter="slide(fromBottom)">
                                      <p:cBhvr>
                                        <p:cTn id="24" dur="500"/>
                                        <p:tgtEl>
                                          <p:spTgt spid="18637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86371">
                                            <p:txEl>
                                              <p:pRg st="4" end="4"/>
                                            </p:txEl>
                                          </p:spTgt>
                                        </p:tgtEl>
                                        <p:attrNameLst>
                                          <p:attrName>style.visibility</p:attrName>
                                        </p:attrNameLst>
                                      </p:cBhvr>
                                      <p:to>
                                        <p:strVal val="visible"/>
                                      </p:to>
                                    </p:set>
                                    <p:animEffect transition="in" filter="slide(fromBottom)">
                                      <p:cBhvr>
                                        <p:cTn id="29" dur="500"/>
                                        <p:tgtEl>
                                          <p:spTgt spid="186371">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86371">
                                            <p:txEl>
                                              <p:pRg st="5" end="5"/>
                                            </p:txEl>
                                          </p:spTgt>
                                        </p:tgtEl>
                                        <p:attrNameLst>
                                          <p:attrName>style.visibility</p:attrName>
                                        </p:attrNameLst>
                                      </p:cBhvr>
                                      <p:to>
                                        <p:strVal val="visible"/>
                                      </p:to>
                                    </p:set>
                                    <p:animEffect transition="in" filter="slide(fromBottom)">
                                      <p:cBhvr>
                                        <p:cTn id="34" dur="500"/>
                                        <p:tgtEl>
                                          <p:spTgt spid="186371">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86371">
                                            <p:txEl>
                                              <p:pRg st="6" end="6"/>
                                            </p:txEl>
                                          </p:spTgt>
                                        </p:tgtEl>
                                        <p:attrNameLst>
                                          <p:attrName>style.visibility</p:attrName>
                                        </p:attrNameLst>
                                      </p:cBhvr>
                                      <p:to>
                                        <p:strVal val="visible"/>
                                      </p:to>
                                    </p:set>
                                    <p:animEffect transition="in" filter="slide(fromBottom)">
                                      <p:cBhvr>
                                        <p:cTn id="39" dur="500"/>
                                        <p:tgtEl>
                                          <p:spTgt spid="1863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eaLnBrk="1" hangingPunct="1"/>
            <a:r>
              <a:rPr lang="es-ES" sz="6000"/>
              <a:t>La noche de Apertura</a:t>
            </a:r>
          </a:p>
        </p:txBody>
      </p:sp>
      <p:sp>
        <p:nvSpPr>
          <p:cNvPr id="188419" name="Rectangle 3"/>
          <p:cNvSpPr>
            <a:spLocks noGrp="1" noChangeArrowheads="1"/>
          </p:cNvSpPr>
          <p:nvPr>
            <p:ph type="body" idx="1"/>
          </p:nvPr>
        </p:nvSpPr>
        <p:spPr>
          <a:xfrm>
            <a:off x="2273300" y="1963738"/>
            <a:ext cx="4187825" cy="4397375"/>
          </a:xfrm>
        </p:spPr>
        <p:txBody>
          <a:bodyPr/>
          <a:lstStyle/>
          <a:p>
            <a:pPr marL="552450" indent="-552450" eaLnBrk="1" hangingPunct="1"/>
            <a:r>
              <a:rPr lang="es-ES" sz="2500"/>
              <a:t>Mantenga un programa sencillo:</a:t>
            </a:r>
          </a:p>
          <a:p>
            <a:pPr marL="876300" lvl="1" indent="-419100" eaLnBrk="1" hangingPunct="1"/>
            <a:r>
              <a:rPr lang="es-ES" sz="2000"/>
              <a:t>La noche de apertura no es el momento para presentaciones complicadas</a:t>
            </a:r>
          </a:p>
          <a:p>
            <a:pPr marL="876300" lvl="1" indent="-419100" eaLnBrk="1" hangingPunct="1"/>
            <a:r>
              <a:rPr lang="es-ES" sz="2000"/>
              <a:t>Evite el uso extravagante del coro, la orquesta y otros especiales musicales</a:t>
            </a:r>
          </a:p>
          <a:p>
            <a:pPr marL="876300" lvl="1" indent="-419100" eaLnBrk="1" hangingPunct="1"/>
            <a:r>
              <a:rPr lang="es-ES" sz="2000"/>
              <a:t>	Recuerde que grandes grupos de personas pueden tener problemas al intentar regresar a sus sillas</a:t>
            </a:r>
          </a:p>
        </p:txBody>
      </p:sp>
      <p:pic>
        <p:nvPicPr>
          <p:cNvPr id="143364"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43365"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88419">
                                            <p:txEl>
                                              <p:pRg st="0" end="0"/>
                                            </p:txEl>
                                          </p:spTgt>
                                        </p:tgtEl>
                                        <p:attrNameLst>
                                          <p:attrName>style.visibility</p:attrName>
                                        </p:attrNameLst>
                                      </p:cBhvr>
                                      <p:to>
                                        <p:strVal val="visible"/>
                                      </p:to>
                                    </p:set>
                                    <p:animScale>
                                      <p:cBhvr>
                                        <p:cTn id="7" dur="1000" decel="50000" fill="hold">
                                          <p:stCondLst>
                                            <p:cond delay="0"/>
                                          </p:stCondLst>
                                        </p:cTn>
                                        <p:tgtEl>
                                          <p:spTgt spid="18841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8419">
                                            <p:txEl>
                                              <p:pRg st="0" end="0"/>
                                            </p:txEl>
                                          </p:spTgt>
                                        </p:tgtEl>
                                        <p:attrNameLst>
                                          <p:attrName>ppt_x</p:attrName>
                                          <p:attrName>ppt_y</p:attrName>
                                        </p:attrNameLst>
                                      </p:cBhvr>
                                    </p:animMotion>
                                    <p:animEffect transition="in" filter="fade">
                                      <p:cBhvr>
                                        <p:cTn id="9" dur="1000"/>
                                        <p:tgtEl>
                                          <p:spTgt spid="18841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88419">
                                            <p:txEl>
                                              <p:pRg st="1" end="1"/>
                                            </p:txEl>
                                          </p:spTgt>
                                        </p:tgtEl>
                                        <p:attrNameLst>
                                          <p:attrName>style.visibility</p:attrName>
                                        </p:attrNameLst>
                                      </p:cBhvr>
                                      <p:to>
                                        <p:strVal val="visible"/>
                                      </p:to>
                                    </p:set>
                                    <p:animEffect transition="in" filter="slide(fromBottom)">
                                      <p:cBhvr>
                                        <p:cTn id="14" dur="500"/>
                                        <p:tgtEl>
                                          <p:spTgt spid="18841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88419">
                                            <p:txEl>
                                              <p:pRg st="2" end="2"/>
                                            </p:txEl>
                                          </p:spTgt>
                                        </p:tgtEl>
                                        <p:attrNameLst>
                                          <p:attrName>style.visibility</p:attrName>
                                        </p:attrNameLst>
                                      </p:cBhvr>
                                      <p:to>
                                        <p:strVal val="visible"/>
                                      </p:to>
                                    </p:set>
                                    <p:animEffect transition="in" filter="slide(fromBottom)">
                                      <p:cBhvr>
                                        <p:cTn id="19" dur="500"/>
                                        <p:tgtEl>
                                          <p:spTgt spid="18841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88419">
                                            <p:txEl>
                                              <p:pRg st="3" end="3"/>
                                            </p:txEl>
                                          </p:spTgt>
                                        </p:tgtEl>
                                        <p:attrNameLst>
                                          <p:attrName>style.visibility</p:attrName>
                                        </p:attrNameLst>
                                      </p:cBhvr>
                                      <p:to>
                                        <p:strVal val="visible"/>
                                      </p:to>
                                    </p:set>
                                    <p:animEffect transition="in" filter="slide(fromBottom)">
                                      <p:cBhvr>
                                        <p:cTn id="24" dur="500"/>
                                        <p:tgtEl>
                                          <p:spTgt spid="188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2" name="Picture 4" descr="testificador fondo claro"/>
          <p:cNvPicPr>
            <a:picLocks noChangeAspect="1" noChangeArrowheads="1"/>
          </p:cNvPicPr>
          <p:nvPr/>
        </p:nvPicPr>
        <p:blipFill>
          <a:blip r:embed="rId2"/>
          <a:srcRect/>
          <a:stretch>
            <a:fillRect/>
          </a:stretch>
        </p:blipFill>
        <p:spPr bwMode="auto">
          <a:xfrm>
            <a:off x="6042025" y="1233488"/>
            <a:ext cx="2974975" cy="5473700"/>
          </a:xfrm>
          <a:prstGeom prst="rect">
            <a:avLst/>
          </a:prstGeom>
          <a:noFill/>
          <a:ln w="9525">
            <a:noFill/>
            <a:miter lim="800000"/>
            <a:headEnd/>
            <a:tailEnd/>
          </a:ln>
        </p:spPr>
      </p:pic>
      <p:sp>
        <p:nvSpPr>
          <p:cNvPr id="14338" name="Rectangle 2"/>
          <p:cNvSpPr>
            <a:spLocks noGrp="1" noChangeArrowheads="1"/>
          </p:cNvSpPr>
          <p:nvPr>
            <p:ph type="title"/>
          </p:nvPr>
        </p:nvSpPr>
        <p:spPr>
          <a:xfrm>
            <a:off x="2190750" y="544513"/>
            <a:ext cx="6289675" cy="1143000"/>
          </a:xfrm>
        </p:spPr>
        <p:txBody>
          <a:bodyPr/>
          <a:lstStyle/>
          <a:p>
            <a:pPr eaLnBrk="1" hangingPunct="1"/>
            <a:r>
              <a:rPr lang="es-ES" sz="5600"/>
              <a:t>El desafío del Evangelismo</a:t>
            </a:r>
          </a:p>
        </p:txBody>
      </p:sp>
      <p:sp>
        <p:nvSpPr>
          <p:cNvPr id="14339" name="Rectangle 3"/>
          <p:cNvSpPr>
            <a:spLocks noGrp="1" noChangeArrowheads="1"/>
          </p:cNvSpPr>
          <p:nvPr>
            <p:ph type="body" idx="1"/>
          </p:nvPr>
        </p:nvSpPr>
        <p:spPr>
          <a:xfrm>
            <a:off x="2349500" y="1963738"/>
            <a:ext cx="3867150" cy="4397375"/>
          </a:xfrm>
        </p:spPr>
        <p:txBody>
          <a:bodyPr/>
          <a:lstStyle/>
          <a:p>
            <a:pPr marL="0" indent="0" algn="just" eaLnBrk="1" hangingPunct="1">
              <a:buFontTx/>
              <a:buNone/>
            </a:pPr>
            <a:r>
              <a:rPr lang="es-ES" sz="2700"/>
              <a:t>Una presión concertada por un millón de dedicados adventistas del séptimo día que están consumidos por el deseo de ver el regreso de Jesús podría hacer un impacto inmensurable en el mundo entero en un lapso de un año. </a:t>
            </a:r>
          </a:p>
        </p:txBody>
      </p:sp>
      <p:sp>
        <p:nvSpPr>
          <p:cNvPr id="15365" name="Text Box 6"/>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4339">
                                            <p:txEl>
                                              <p:pRg st="0" end="0"/>
                                            </p:txEl>
                                          </p:spTgt>
                                        </p:tgtEl>
                                        <p:attrNameLst>
                                          <p:attrName>style.visibility</p:attrName>
                                        </p:attrNameLst>
                                      </p:cBhvr>
                                      <p:to>
                                        <p:strVal val="visible"/>
                                      </p:to>
                                    </p:set>
                                    <p:anim calcmode="discrete" valueType="clr">
                                      <p:cBhvr override="childStyle">
                                        <p:cTn id="7" dur="80"/>
                                        <p:tgtEl>
                                          <p:spTgt spid="1433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433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eaLnBrk="1" hangingPunct="1"/>
            <a:r>
              <a:rPr lang="es-ES" sz="6000"/>
              <a:t>La noche de Apertura</a:t>
            </a:r>
          </a:p>
        </p:txBody>
      </p:sp>
      <p:sp>
        <p:nvSpPr>
          <p:cNvPr id="190467" name="Rectangle 3"/>
          <p:cNvSpPr>
            <a:spLocks noGrp="1" noChangeArrowheads="1"/>
          </p:cNvSpPr>
          <p:nvPr>
            <p:ph type="body" idx="1"/>
          </p:nvPr>
        </p:nvSpPr>
        <p:spPr>
          <a:xfrm>
            <a:off x="2273300" y="1963738"/>
            <a:ext cx="4187825" cy="4397375"/>
          </a:xfrm>
        </p:spPr>
        <p:txBody>
          <a:bodyPr/>
          <a:lstStyle/>
          <a:p>
            <a:pPr marL="552450" indent="-552450" eaLnBrk="1" hangingPunct="1"/>
            <a:r>
              <a:rPr lang="es-ES" sz="2500"/>
              <a:t>Mantenga un programa sencillo:</a:t>
            </a:r>
          </a:p>
          <a:p>
            <a:pPr marL="876300" lvl="1" indent="-419100" eaLnBrk="1" hangingPunct="1"/>
            <a:r>
              <a:rPr lang="es-ES" sz="2000"/>
              <a:t>El programa de apertura tiende a ser muy largo</a:t>
            </a:r>
          </a:p>
          <a:p>
            <a:pPr marL="876300" lvl="1" indent="-419100" eaLnBrk="1" hangingPunct="1"/>
            <a:r>
              <a:rPr lang="es-ES" sz="2000"/>
              <a:t>El programa parecerá desordenado si hay muchas presentaciones</a:t>
            </a:r>
          </a:p>
          <a:p>
            <a:pPr marL="876300" lvl="1" indent="-419100" eaLnBrk="1" hangingPunct="1"/>
            <a:r>
              <a:rPr lang="es-ES" sz="2000"/>
              <a:t>Debería haber algo especial guardado en reserva con lo que se pueda atraer a la gente para que vuelvan.</a:t>
            </a:r>
          </a:p>
        </p:txBody>
      </p:sp>
      <p:pic>
        <p:nvPicPr>
          <p:cNvPr id="144388"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44389"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0467">
                                            <p:txEl>
                                              <p:pRg st="1" end="1"/>
                                            </p:txEl>
                                          </p:spTgt>
                                        </p:tgtEl>
                                        <p:attrNameLst>
                                          <p:attrName>style.visibility</p:attrName>
                                        </p:attrNameLst>
                                      </p:cBhvr>
                                      <p:to>
                                        <p:strVal val="visible"/>
                                      </p:to>
                                    </p:set>
                                    <p:animEffect transition="in" filter="slide(fromBottom)">
                                      <p:cBhvr>
                                        <p:cTn id="7" dur="500"/>
                                        <p:tgtEl>
                                          <p:spTgt spid="1904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90467">
                                            <p:txEl>
                                              <p:pRg st="2" end="2"/>
                                            </p:txEl>
                                          </p:spTgt>
                                        </p:tgtEl>
                                        <p:attrNameLst>
                                          <p:attrName>style.visibility</p:attrName>
                                        </p:attrNameLst>
                                      </p:cBhvr>
                                      <p:to>
                                        <p:strVal val="visible"/>
                                      </p:to>
                                    </p:set>
                                    <p:animEffect transition="in" filter="slide(fromBottom)">
                                      <p:cBhvr>
                                        <p:cTn id="12" dur="500"/>
                                        <p:tgtEl>
                                          <p:spTgt spid="1904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90467">
                                            <p:txEl>
                                              <p:pRg st="3" end="3"/>
                                            </p:txEl>
                                          </p:spTgt>
                                        </p:tgtEl>
                                        <p:attrNameLst>
                                          <p:attrName>style.visibility</p:attrName>
                                        </p:attrNameLst>
                                      </p:cBhvr>
                                      <p:to>
                                        <p:strVal val="visible"/>
                                      </p:to>
                                    </p:set>
                                    <p:animEffect transition="in" filter="slide(fromBottom)">
                                      <p:cBhvr>
                                        <p:cTn id="17" dur="500"/>
                                        <p:tgtEl>
                                          <p:spTgt spid="1904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eaLnBrk="1" hangingPunct="1"/>
            <a:r>
              <a:rPr lang="es-ES" sz="6000"/>
              <a:t>La noche de Apertura</a:t>
            </a:r>
          </a:p>
        </p:txBody>
      </p:sp>
      <p:sp>
        <p:nvSpPr>
          <p:cNvPr id="192515" name="Rectangle 3"/>
          <p:cNvSpPr>
            <a:spLocks noGrp="1" noChangeArrowheads="1"/>
          </p:cNvSpPr>
          <p:nvPr>
            <p:ph type="body" idx="1"/>
          </p:nvPr>
        </p:nvSpPr>
        <p:spPr>
          <a:xfrm>
            <a:off x="2273300" y="1963738"/>
            <a:ext cx="4187825" cy="4397375"/>
          </a:xfrm>
        </p:spPr>
        <p:txBody>
          <a:bodyPr/>
          <a:lstStyle/>
          <a:p>
            <a:pPr marL="552450" indent="-552450" eaLnBrk="1" hangingPunct="1"/>
            <a:r>
              <a:rPr lang="es-ES" sz="2500"/>
              <a:t>El programa de la noche de apertura impreso de forma atractiva ayudará a que fluya el servicio:</a:t>
            </a:r>
          </a:p>
          <a:p>
            <a:pPr marL="876300" lvl="1" indent="-419100" eaLnBrk="1" hangingPunct="1"/>
            <a:r>
              <a:rPr lang="es-ES" sz="2000"/>
              <a:t>Simplificará los anuncios</a:t>
            </a:r>
          </a:p>
          <a:p>
            <a:pPr marL="876300" lvl="1" indent="-419100" eaLnBrk="1" hangingPunct="1"/>
            <a:r>
              <a:rPr lang="es-ES" sz="2000"/>
              <a:t>Servirá como guía a los participantes.</a:t>
            </a:r>
          </a:p>
        </p:txBody>
      </p:sp>
      <p:pic>
        <p:nvPicPr>
          <p:cNvPr id="145412" name="Picture 5" descr="Lider"/>
          <p:cNvPicPr>
            <a:picLocks noChangeAspect="1" noChangeArrowheads="1"/>
          </p:cNvPicPr>
          <p:nvPr/>
        </p:nvPicPr>
        <p:blipFill>
          <a:blip r:embed="rId3"/>
          <a:srcRect r="35330"/>
          <a:stretch>
            <a:fillRect/>
          </a:stretch>
        </p:blipFill>
        <p:spPr bwMode="auto">
          <a:xfrm>
            <a:off x="6470650" y="2152650"/>
            <a:ext cx="2673350" cy="3600450"/>
          </a:xfrm>
          <a:prstGeom prst="rect">
            <a:avLst/>
          </a:prstGeom>
          <a:noFill/>
          <a:ln w="9525">
            <a:noFill/>
            <a:miter lim="800000"/>
            <a:headEnd/>
            <a:tailEnd/>
          </a:ln>
        </p:spPr>
      </p:pic>
      <p:sp>
        <p:nvSpPr>
          <p:cNvPr id="145413" name="Text Box 6"/>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92515">
                                            <p:txEl>
                                              <p:pRg st="0" end="0"/>
                                            </p:txEl>
                                          </p:spTgt>
                                        </p:tgtEl>
                                        <p:attrNameLst>
                                          <p:attrName>style.visibility</p:attrName>
                                        </p:attrNameLst>
                                      </p:cBhvr>
                                      <p:to>
                                        <p:strVal val="visible"/>
                                      </p:to>
                                    </p:set>
                                    <p:animScale>
                                      <p:cBhvr>
                                        <p:cTn id="7" dur="1000" decel="50000" fill="hold">
                                          <p:stCondLst>
                                            <p:cond delay="0"/>
                                          </p:stCondLst>
                                        </p:cTn>
                                        <p:tgtEl>
                                          <p:spTgt spid="19251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2515">
                                            <p:txEl>
                                              <p:pRg st="0" end="0"/>
                                            </p:txEl>
                                          </p:spTgt>
                                        </p:tgtEl>
                                        <p:attrNameLst>
                                          <p:attrName>ppt_x</p:attrName>
                                          <p:attrName>ppt_y</p:attrName>
                                        </p:attrNameLst>
                                      </p:cBhvr>
                                    </p:animMotion>
                                    <p:animEffect transition="in" filter="fade">
                                      <p:cBhvr>
                                        <p:cTn id="9" dur="1000"/>
                                        <p:tgtEl>
                                          <p:spTgt spid="1925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92515">
                                            <p:txEl>
                                              <p:pRg st="1" end="1"/>
                                            </p:txEl>
                                          </p:spTgt>
                                        </p:tgtEl>
                                        <p:attrNameLst>
                                          <p:attrName>style.visibility</p:attrName>
                                        </p:attrNameLst>
                                      </p:cBhvr>
                                      <p:to>
                                        <p:strVal val="visible"/>
                                      </p:to>
                                    </p:set>
                                    <p:animEffect transition="in" filter="slide(fromBottom)">
                                      <p:cBhvr>
                                        <p:cTn id="14" dur="500"/>
                                        <p:tgtEl>
                                          <p:spTgt spid="19251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92515">
                                            <p:txEl>
                                              <p:pRg st="2" end="2"/>
                                            </p:txEl>
                                          </p:spTgt>
                                        </p:tgtEl>
                                        <p:attrNameLst>
                                          <p:attrName>style.visibility</p:attrName>
                                        </p:attrNameLst>
                                      </p:cBhvr>
                                      <p:to>
                                        <p:strVal val="visible"/>
                                      </p:to>
                                    </p:set>
                                    <p:animEffect transition="in" filter="slide(fromBottom)">
                                      <p:cBhvr>
                                        <p:cTn id="19" dur="500"/>
                                        <p:tgtEl>
                                          <p:spTgt spid="1925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algn="just" eaLnBrk="1" hangingPunct="1"/>
            <a:r>
              <a:rPr lang="es-ES" sz="5400"/>
              <a:t>Orden sugerente para la noche de Apertura</a:t>
            </a:r>
          </a:p>
        </p:txBody>
      </p:sp>
      <p:sp>
        <p:nvSpPr>
          <p:cNvPr id="146435" name="Rectangle 3"/>
          <p:cNvSpPr>
            <a:spLocks noGrp="1" noChangeArrowheads="1"/>
          </p:cNvSpPr>
          <p:nvPr>
            <p:ph type="body" sz="half" idx="1"/>
          </p:nvPr>
        </p:nvSpPr>
        <p:spPr/>
        <p:txBody>
          <a:bodyPr/>
          <a:lstStyle/>
          <a:p>
            <a:pPr marL="552450" indent="-552450" eaLnBrk="1" hangingPunct="1"/>
            <a:r>
              <a:rPr lang="es-ES" sz="2100"/>
              <a:t>Preludio tocado en el órgano o música grabada</a:t>
            </a:r>
          </a:p>
          <a:p>
            <a:pPr marL="552450" indent="-552450" eaLnBrk="1" hangingPunct="1"/>
            <a:r>
              <a:rPr lang="es-ES" sz="2100"/>
              <a:t>Película (sí hay una que deba ser mostrada)</a:t>
            </a:r>
          </a:p>
          <a:p>
            <a:pPr marL="552450" indent="-552450" eaLnBrk="1" hangingPunct="1"/>
            <a:r>
              <a:rPr lang="es-ES" sz="2100"/>
              <a:t>El pastor presenta al director de canto</a:t>
            </a:r>
          </a:p>
          <a:p>
            <a:pPr marL="552450" indent="-552450" eaLnBrk="1" hangingPunct="1"/>
            <a:r>
              <a:rPr lang="es-ES" sz="2100"/>
              <a:t>Servicio de canto</a:t>
            </a:r>
          </a:p>
          <a:p>
            <a:pPr marL="552450" indent="-552450" eaLnBrk="1" hangingPunct="1"/>
            <a:r>
              <a:rPr lang="es-ES" sz="2100"/>
              <a:t>Canto tema</a:t>
            </a:r>
          </a:p>
          <a:p>
            <a:pPr marL="552450" indent="-552450" eaLnBrk="1" hangingPunct="1"/>
            <a:r>
              <a:rPr lang="es-ES" sz="2100"/>
              <a:t>Oración</a:t>
            </a:r>
          </a:p>
          <a:p>
            <a:pPr marL="552450" indent="-552450" eaLnBrk="1" hangingPunct="1"/>
            <a:r>
              <a:rPr lang="es-ES" sz="2100"/>
              <a:t>Anuncios</a:t>
            </a:r>
          </a:p>
          <a:p>
            <a:pPr marL="552450" indent="-552450" eaLnBrk="1" hangingPunct="1"/>
            <a:r>
              <a:rPr lang="es-ES" sz="2100"/>
              <a:t>Ofrenda</a:t>
            </a:r>
          </a:p>
        </p:txBody>
      </p:sp>
      <p:sp>
        <p:nvSpPr>
          <p:cNvPr id="146436" name="Rectangle 5"/>
          <p:cNvSpPr>
            <a:spLocks noGrp="1" noChangeArrowheads="1"/>
          </p:cNvSpPr>
          <p:nvPr>
            <p:ph type="body" sz="half" idx="2"/>
          </p:nvPr>
        </p:nvSpPr>
        <p:spPr/>
        <p:txBody>
          <a:bodyPr/>
          <a:lstStyle/>
          <a:p>
            <a:pPr eaLnBrk="1" hangingPunct="1"/>
            <a:r>
              <a:rPr lang="es-ES" sz="2100"/>
              <a:t>Presentación musical</a:t>
            </a:r>
          </a:p>
          <a:p>
            <a:pPr eaLnBrk="1" hangingPunct="1"/>
            <a:r>
              <a:rPr lang="es-ES" sz="2100"/>
              <a:t>Sermón</a:t>
            </a:r>
          </a:p>
          <a:p>
            <a:pPr eaLnBrk="1" hangingPunct="1"/>
            <a:r>
              <a:rPr lang="es-ES" sz="2100"/>
              <a:t>Oración con llamado</a:t>
            </a:r>
          </a:p>
          <a:p>
            <a:pPr eaLnBrk="1" hangingPunct="1"/>
            <a:r>
              <a:rPr lang="es-ES" sz="2100"/>
              <a:t>Canto para el llamado</a:t>
            </a:r>
          </a:p>
          <a:p>
            <a:pPr eaLnBrk="1" hangingPunct="1"/>
            <a:r>
              <a:rPr lang="es-ES" sz="2100"/>
              <a:t>Corto momento de cierre con anuncios de la siguiente conferencia, etc.</a:t>
            </a:r>
          </a:p>
          <a:p>
            <a:pPr eaLnBrk="1" hangingPunct="1"/>
            <a:r>
              <a:rPr lang="es-ES" sz="2100"/>
              <a:t>“Buenas noches”</a:t>
            </a:r>
          </a:p>
          <a:p>
            <a:pPr eaLnBrk="1" hangingPunct="1"/>
            <a:r>
              <a:rPr lang="es-ES" sz="2100"/>
              <a:t>Postludio</a:t>
            </a:r>
          </a:p>
          <a:p>
            <a:pPr eaLnBrk="1" hangingPunct="1"/>
            <a:endParaRPr lang="es-ES" sz="2100"/>
          </a:p>
        </p:txBody>
      </p:sp>
      <p:sp>
        <p:nvSpPr>
          <p:cNvPr id="146437" name="Text Box 6"/>
          <p:cNvSpPr txBox="1">
            <a:spLocks noChangeArrowheads="1"/>
          </p:cNvSpPr>
          <p:nvPr/>
        </p:nvSpPr>
        <p:spPr bwMode="auto">
          <a:xfrm>
            <a:off x="2100263" y="82550"/>
            <a:ext cx="37480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Noche de Apertura</a:t>
            </a:r>
          </a:p>
        </p:txBody>
      </p:sp>
      <p:grpSp>
        <p:nvGrpSpPr>
          <p:cNvPr id="146438" name="Group 7"/>
          <p:cNvGrpSpPr>
            <a:grpSpLocks/>
          </p:cNvGrpSpPr>
          <p:nvPr/>
        </p:nvGrpSpPr>
        <p:grpSpPr bwMode="auto">
          <a:xfrm>
            <a:off x="6465888" y="6099175"/>
            <a:ext cx="2324100" cy="538163"/>
            <a:chOff x="4073" y="3842"/>
            <a:chExt cx="1464" cy="339"/>
          </a:xfrm>
        </p:grpSpPr>
        <p:pic>
          <p:nvPicPr>
            <p:cNvPr id="146439" name="Picture 8" descr="Evangelismo publico3"/>
            <p:cNvPicPr>
              <a:picLocks noChangeAspect="1" noChangeArrowheads="1"/>
            </p:cNvPicPr>
            <p:nvPr/>
          </p:nvPicPr>
          <p:blipFill>
            <a:blip r:embed="rId3"/>
            <a:srcRect/>
            <a:stretch>
              <a:fillRect/>
            </a:stretch>
          </p:blipFill>
          <p:spPr bwMode="auto">
            <a:xfrm>
              <a:off x="4073" y="3842"/>
              <a:ext cx="544" cy="324"/>
            </a:xfrm>
            <a:prstGeom prst="rect">
              <a:avLst/>
            </a:prstGeom>
            <a:noFill/>
            <a:ln w="9525">
              <a:noFill/>
              <a:miter lim="800000"/>
              <a:headEnd/>
              <a:tailEnd/>
            </a:ln>
          </p:spPr>
        </p:pic>
        <p:pic>
          <p:nvPicPr>
            <p:cNvPr id="146440" name="Picture 9" descr="Evangelismo publico1"/>
            <p:cNvPicPr>
              <a:picLocks noChangeAspect="1" noChangeArrowheads="1"/>
            </p:cNvPicPr>
            <p:nvPr/>
          </p:nvPicPr>
          <p:blipFill>
            <a:blip r:embed="rId4"/>
            <a:srcRect/>
            <a:stretch>
              <a:fillRect/>
            </a:stretch>
          </p:blipFill>
          <p:spPr bwMode="auto">
            <a:xfrm>
              <a:off x="5206" y="3891"/>
              <a:ext cx="331" cy="290"/>
            </a:xfrm>
            <a:prstGeom prst="rect">
              <a:avLst/>
            </a:prstGeom>
            <a:noFill/>
            <a:ln w="9525">
              <a:noFill/>
              <a:miter lim="800000"/>
              <a:headEnd/>
              <a:tailEnd/>
            </a:ln>
          </p:spPr>
        </p:pic>
        <p:pic>
          <p:nvPicPr>
            <p:cNvPr id="146441" name="Picture 10" descr="Evangelismo publico2"/>
            <p:cNvPicPr>
              <a:picLocks noChangeAspect="1" noChangeArrowheads="1"/>
            </p:cNvPicPr>
            <p:nvPr/>
          </p:nvPicPr>
          <p:blipFill>
            <a:blip r:embed="rId5"/>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comb dir="vert"/>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7458" name="Picture 20"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97634" name="Rectangle 2"/>
          <p:cNvSpPr>
            <a:spLocks noGrp="1" noChangeArrowheads="1"/>
          </p:cNvSpPr>
          <p:nvPr>
            <p:ph type="title"/>
          </p:nvPr>
        </p:nvSpPr>
        <p:spPr/>
        <p:txBody>
          <a:bodyPr/>
          <a:lstStyle/>
          <a:p>
            <a:pPr eaLnBrk="1" hangingPunct="1"/>
            <a:r>
              <a:rPr lang="es-ES" sz="6000"/>
              <a:t>La Música Evangelística</a:t>
            </a:r>
          </a:p>
        </p:txBody>
      </p:sp>
      <p:sp>
        <p:nvSpPr>
          <p:cNvPr id="197635" name="Rectangle 3"/>
          <p:cNvSpPr>
            <a:spLocks noGrp="1" noChangeArrowheads="1"/>
          </p:cNvSpPr>
          <p:nvPr>
            <p:ph type="body" idx="1"/>
          </p:nvPr>
        </p:nvSpPr>
        <p:spPr>
          <a:xfrm>
            <a:off x="2273300" y="1963738"/>
            <a:ext cx="3500438" cy="4397375"/>
          </a:xfrm>
        </p:spPr>
        <p:txBody>
          <a:bodyPr/>
          <a:lstStyle/>
          <a:p>
            <a:pPr eaLnBrk="1" hangingPunct="1">
              <a:buFontTx/>
              <a:buNone/>
            </a:pPr>
            <a:r>
              <a:rPr lang="es-MX"/>
              <a:t>A la luz del papel vital de la música al efectuar cambios en la personalidad humana, se reconocerá que el canto evangelista es más que un entretenimiento</a:t>
            </a:r>
            <a:r>
              <a:rPr lang="es-ES"/>
              <a:t>.</a:t>
            </a:r>
          </a:p>
        </p:txBody>
      </p:sp>
      <p:grpSp>
        <p:nvGrpSpPr>
          <p:cNvPr id="147461" name="Group 17"/>
          <p:cNvGrpSpPr>
            <a:grpSpLocks/>
          </p:cNvGrpSpPr>
          <p:nvPr/>
        </p:nvGrpSpPr>
        <p:grpSpPr bwMode="auto">
          <a:xfrm rot="428356">
            <a:off x="5713413" y="1814513"/>
            <a:ext cx="3038475" cy="3165475"/>
            <a:chOff x="4010" y="1360"/>
            <a:chExt cx="1914" cy="1994"/>
          </a:xfrm>
        </p:grpSpPr>
        <p:sp>
          <p:nvSpPr>
            <p:cNvPr id="147464" name="AutoShape 9"/>
            <p:cNvSpPr>
              <a:spLocks noChangeAspect="1" noChangeArrowheads="1" noTextEdit="1"/>
            </p:cNvSpPr>
            <p:nvPr/>
          </p:nvSpPr>
          <p:spPr bwMode="auto">
            <a:xfrm>
              <a:off x="4010" y="1360"/>
              <a:ext cx="1914" cy="1994"/>
            </a:xfrm>
            <a:prstGeom prst="rect">
              <a:avLst/>
            </a:prstGeom>
            <a:noFill/>
            <a:ln w="9525">
              <a:noFill/>
              <a:miter lim="800000"/>
              <a:headEnd/>
              <a:tailEnd/>
            </a:ln>
          </p:spPr>
          <p:txBody>
            <a:bodyPr>
              <a:prstTxWarp prst="textNoShape">
                <a:avLst/>
              </a:prstTxWarp>
            </a:bodyPr>
            <a:lstStyle/>
            <a:p>
              <a:endParaRPr lang="es-MX"/>
            </a:p>
          </p:txBody>
        </p:sp>
        <p:sp>
          <p:nvSpPr>
            <p:cNvPr id="147465" name="Freeform 11"/>
            <p:cNvSpPr>
              <a:spLocks/>
            </p:cNvSpPr>
            <p:nvPr/>
          </p:nvSpPr>
          <p:spPr bwMode="auto">
            <a:xfrm>
              <a:off x="4010" y="1393"/>
              <a:ext cx="1914" cy="1961"/>
            </a:xfrm>
            <a:custGeom>
              <a:avLst/>
              <a:gdLst>
                <a:gd name="T0" fmla="*/ 3828 w 3828"/>
                <a:gd name="T1" fmla="*/ 3491 h 3922"/>
                <a:gd name="T2" fmla="*/ 3820 w 3828"/>
                <a:gd name="T3" fmla="*/ 3578 h 3922"/>
                <a:gd name="T4" fmla="*/ 3796 w 3828"/>
                <a:gd name="T5" fmla="*/ 3660 h 3922"/>
                <a:gd name="T6" fmla="*/ 3758 w 3828"/>
                <a:gd name="T7" fmla="*/ 3731 h 3922"/>
                <a:gd name="T8" fmla="*/ 3707 w 3828"/>
                <a:gd name="T9" fmla="*/ 3797 h 3922"/>
                <a:gd name="T10" fmla="*/ 3647 w 3828"/>
                <a:gd name="T11" fmla="*/ 3850 h 3922"/>
                <a:gd name="T12" fmla="*/ 3576 w 3828"/>
                <a:gd name="T13" fmla="*/ 3888 h 3922"/>
                <a:gd name="T14" fmla="*/ 3496 w 3828"/>
                <a:gd name="T15" fmla="*/ 3912 h 3922"/>
                <a:gd name="T16" fmla="*/ 3413 w 3828"/>
                <a:gd name="T17" fmla="*/ 3922 h 3922"/>
                <a:gd name="T18" fmla="*/ 421 w 3828"/>
                <a:gd name="T19" fmla="*/ 3922 h 3922"/>
                <a:gd name="T20" fmla="*/ 338 w 3828"/>
                <a:gd name="T21" fmla="*/ 3912 h 3922"/>
                <a:gd name="T22" fmla="*/ 258 w 3828"/>
                <a:gd name="T23" fmla="*/ 3888 h 3922"/>
                <a:gd name="T24" fmla="*/ 187 w 3828"/>
                <a:gd name="T25" fmla="*/ 3850 h 3922"/>
                <a:gd name="T26" fmla="*/ 127 w 3828"/>
                <a:gd name="T27" fmla="*/ 3797 h 3922"/>
                <a:gd name="T28" fmla="*/ 75 w 3828"/>
                <a:gd name="T29" fmla="*/ 3731 h 3922"/>
                <a:gd name="T30" fmla="*/ 34 w 3828"/>
                <a:gd name="T31" fmla="*/ 3660 h 3922"/>
                <a:gd name="T32" fmla="*/ 10 w 3828"/>
                <a:gd name="T33" fmla="*/ 3578 h 3922"/>
                <a:gd name="T34" fmla="*/ 0 w 3828"/>
                <a:gd name="T35" fmla="*/ 3491 h 3922"/>
                <a:gd name="T36" fmla="*/ 0 w 3828"/>
                <a:gd name="T37" fmla="*/ 427 h 3922"/>
                <a:gd name="T38" fmla="*/ 10 w 3828"/>
                <a:gd name="T39" fmla="*/ 339 h 3922"/>
                <a:gd name="T40" fmla="*/ 34 w 3828"/>
                <a:gd name="T41" fmla="*/ 258 h 3922"/>
                <a:gd name="T42" fmla="*/ 75 w 3828"/>
                <a:gd name="T43" fmla="*/ 186 h 3922"/>
                <a:gd name="T44" fmla="*/ 127 w 3828"/>
                <a:gd name="T45" fmla="*/ 125 h 3922"/>
                <a:gd name="T46" fmla="*/ 187 w 3828"/>
                <a:gd name="T47" fmla="*/ 71 h 3922"/>
                <a:gd name="T48" fmla="*/ 258 w 3828"/>
                <a:gd name="T49" fmla="*/ 33 h 3922"/>
                <a:gd name="T50" fmla="*/ 338 w 3828"/>
                <a:gd name="T51" fmla="*/ 10 h 3922"/>
                <a:gd name="T52" fmla="*/ 421 w 3828"/>
                <a:gd name="T53" fmla="*/ 0 h 3922"/>
                <a:gd name="T54" fmla="*/ 3413 w 3828"/>
                <a:gd name="T55" fmla="*/ 0 h 3922"/>
                <a:gd name="T56" fmla="*/ 3496 w 3828"/>
                <a:gd name="T57" fmla="*/ 10 h 3922"/>
                <a:gd name="T58" fmla="*/ 3576 w 3828"/>
                <a:gd name="T59" fmla="*/ 33 h 3922"/>
                <a:gd name="T60" fmla="*/ 3647 w 3828"/>
                <a:gd name="T61" fmla="*/ 71 h 3922"/>
                <a:gd name="T62" fmla="*/ 3707 w 3828"/>
                <a:gd name="T63" fmla="*/ 125 h 3922"/>
                <a:gd name="T64" fmla="*/ 3758 w 3828"/>
                <a:gd name="T65" fmla="*/ 186 h 3922"/>
                <a:gd name="T66" fmla="*/ 3796 w 3828"/>
                <a:gd name="T67" fmla="*/ 258 h 3922"/>
                <a:gd name="T68" fmla="*/ 3820 w 3828"/>
                <a:gd name="T69" fmla="*/ 339 h 3922"/>
                <a:gd name="T70" fmla="*/ 3828 w 3828"/>
                <a:gd name="T71" fmla="*/ 427 h 3922"/>
                <a:gd name="T72" fmla="*/ 3828 w 3828"/>
                <a:gd name="T73" fmla="*/ 3491 h 392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828"/>
                <a:gd name="T112" fmla="*/ 0 h 3922"/>
                <a:gd name="T113" fmla="*/ 3828 w 3828"/>
                <a:gd name="T114" fmla="*/ 3922 h 392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828" h="3922">
                  <a:moveTo>
                    <a:pt x="3828" y="3491"/>
                  </a:moveTo>
                  <a:lnTo>
                    <a:pt x="3820" y="3578"/>
                  </a:lnTo>
                  <a:lnTo>
                    <a:pt x="3796" y="3660"/>
                  </a:lnTo>
                  <a:lnTo>
                    <a:pt x="3758" y="3731"/>
                  </a:lnTo>
                  <a:lnTo>
                    <a:pt x="3707" y="3797"/>
                  </a:lnTo>
                  <a:lnTo>
                    <a:pt x="3647" y="3850"/>
                  </a:lnTo>
                  <a:lnTo>
                    <a:pt x="3576" y="3888"/>
                  </a:lnTo>
                  <a:lnTo>
                    <a:pt x="3496" y="3912"/>
                  </a:lnTo>
                  <a:lnTo>
                    <a:pt x="3413" y="3922"/>
                  </a:lnTo>
                  <a:lnTo>
                    <a:pt x="421" y="3922"/>
                  </a:lnTo>
                  <a:lnTo>
                    <a:pt x="338" y="3912"/>
                  </a:lnTo>
                  <a:lnTo>
                    <a:pt x="258" y="3888"/>
                  </a:lnTo>
                  <a:lnTo>
                    <a:pt x="187" y="3850"/>
                  </a:lnTo>
                  <a:lnTo>
                    <a:pt x="127" y="3797"/>
                  </a:lnTo>
                  <a:lnTo>
                    <a:pt x="75" y="3731"/>
                  </a:lnTo>
                  <a:lnTo>
                    <a:pt x="34" y="3660"/>
                  </a:lnTo>
                  <a:lnTo>
                    <a:pt x="10" y="3578"/>
                  </a:lnTo>
                  <a:lnTo>
                    <a:pt x="0" y="3491"/>
                  </a:lnTo>
                  <a:lnTo>
                    <a:pt x="0" y="427"/>
                  </a:lnTo>
                  <a:lnTo>
                    <a:pt x="10" y="339"/>
                  </a:lnTo>
                  <a:lnTo>
                    <a:pt x="34" y="258"/>
                  </a:lnTo>
                  <a:lnTo>
                    <a:pt x="75" y="186"/>
                  </a:lnTo>
                  <a:lnTo>
                    <a:pt x="127" y="125"/>
                  </a:lnTo>
                  <a:lnTo>
                    <a:pt x="187" y="71"/>
                  </a:lnTo>
                  <a:lnTo>
                    <a:pt x="258" y="33"/>
                  </a:lnTo>
                  <a:lnTo>
                    <a:pt x="338" y="10"/>
                  </a:lnTo>
                  <a:lnTo>
                    <a:pt x="421" y="0"/>
                  </a:lnTo>
                  <a:lnTo>
                    <a:pt x="3413" y="0"/>
                  </a:lnTo>
                  <a:lnTo>
                    <a:pt x="3496" y="10"/>
                  </a:lnTo>
                  <a:lnTo>
                    <a:pt x="3576" y="33"/>
                  </a:lnTo>
                  <a:lnTo>
                    <a:pt x="3647" y="71"/>
                  </a:lnTo>
                  <a:lnTo>
                    <a:pt x="3707" y="125"/>
                  </a:lnTo>
                  <a:lnTo>
                    <a:pt x="3758" y="186"/>
                  </a:lnTo>
                  <a:lnTo>
                    <a:pt x="3796" y="258"/>
                  </a:lnTo>
                  <a:lnTo>
                    <a:pt x="3820" y="339"/>
                  </a:lnTo>
                  <a:lnTo>
                    <a:pt x="3828" y="427"/>
                  </a:lnTo>
                  <a:lnTo>
                    <a:pt x="3828" y="3491"/>
                  </a:lnTo>
                  <a:close/>
                </a:path>
              </a:pathLst>
            </a:custGeom>
            <a:solidFill>
              <a:srgbClr val="CD313C"/>
            </a:solidFill>
            <a:ln w="9525">
              <a:noFill/>
              <a:round/>
              <a:headEnd/>
              <a:tailEnd/>
            </a:ln>
          </p:spPr>
          <p:txBody>
            <a:bodyPr>
              <a:prstTxWarp prst="textNoShape">
                <a:avLst/>
              </a:prstTxWarp>
            </a:bodyPr>
            <a:lstStyle/>
            <a:p>
              <a:endParaRPr lang="es-MX"/>
            </a:p>
          </p:txBody>
        </p:sp>
        <p:sp>
          <p:nvSpPr>
            <p:cNvPr id="147466" name="Freeform 12"/>
            <p:cNvSpPr>
              <a:spLocks/>
            </p:cNvSpPr>
            <p:nvPr/>
          </p:nvSpPr>
          <p:spPr bwMode="auto">
            <a:xfrm>
              <a:off x="5288" y="2938"/>
              <a:ext cx="505" cy="319"/>
            </a:xfrm>
            <a:custGeom>
              <a:avLst/>
              <a:gdLst>
                <a:gd name="T0" fmla="*/ 4 w 1009"/>
                <a:gd name="T1" fmla="*/ 318 h 638"/>
                <a:gd name="T2" fmla="*/ 45 w 1009"/>
                <a:gd name="T3" fmla="*/ 255 h 638"/>
                <a:gd name="T4" fmla="*/ 135 w 1009"/>
                <a:gd name="T5" fmla="*/ 203 h 638"/>
                <a:gd name="T6" fmla="*/ 274 w 1009"/>
                <a:gd name="T7" fmla="*/ 217 h 638"/>
                <a:gd name="T8" fmla="*/ 367 w 1009"/>
                <a:gd name="T9" fmla="*/ 279 h 638"/>
                <a:gd name="T10" fmla="*/ 415 w 1009"/>
                <a:gd name="T11" fmla="*/ 308 h 638"/>
                <a:gd name="T12" fmla="*/ 484 w 1009"/>
                <a:gd name="T13" fmla="*/ 334 h 638"/>
                <a:gd name="T14" fmla="*/ 560 w 1009"/>
                <a:gd name="T15" fmla="*/ 340 h 638"/>
                <a:gd name="T16" fmla="*/ 584 w 1009"/>
                <a:gd name="T17" fmla="*/ 326 h 638"/>
                <a:gd name="T18" fmla="*/ 550 w 1009"/>
                <a:gd name="T19" fmla="*/ 318 h 638"/>
                <a:gd name="T20" fmla="*/ 498 w 1009"/>
                <a:gd name="T21" fmla="*/ 302 h 638"/>
                <a:gd name="T22" fmla="*/ 453 w 1009"/>
                <a:gd name="T23" fmla="*/ 275 h 638"/>
                <a:gd name="T24" fmla="*/ 429 w 1009"/>
                <a:gd name="T25" fmla="*/ 251 h 638"/>
                <a:gd name="T26" fmla="*/ 397 w 1009"/>
                <a:gd name="T27" fmla="*/ 217 h 638"/>
                <a:gd name="T28" fmla="*/ 349 w 1009"/>
                <a:gd name="T29" fmla="*/ 169 h 638"/>
                <a:gd name="T30" fmla="*/ 298 w 1009"/>
                <a:gd name="T31" fmla="*/ 132 h 638"/>
                <a:gd name="T32" fmla="*/ 288 w 1009"/>
                <a:gd name="T33" fmla="*/ 112 h 638"/>
                <a:gd name="T34" fmla="*/ 381 w 1009"/>
                <a:gd name="T35" fmla="*/ 54 h 638"/>
                <a:gd name="T36" fmla="*/ 570 w 1009"/>
                <a:gd name="T37" fmla="*/ 0 h 638"/>
                <a:gd name="T38" fmla="*/ 840 w 1009"/>
                <a:gd name="T39" fmla="*/ 24 h 638"/>
                <a:gd name="T40" fmla="*/ 995 w 1009"/>
                <a:gd name="T41" fmla="*/ 88 h 638"/>
                <a:gd name="T42" fmla="*/ 896 w 1009"/>
                <a:gd name="T43" fmla="*/ 98 h 638"/>
                <a:gd name="T44" fmla="*/ 756 w 1009"/>
                <a:gd name="T45" fmla="*/ 108 h 638"/>
                <a:gd name="T46" fmla="*/ 635 w 1009"/>
                <a:gd name="T47" fmla="*/ 112 h 638"/>
                <a:gd name="T48" fmla="*/ 598 w 1009"/>
                <a:gd name="T49" fmla="*/ 112 h 638"/>
                <a:gd name="T50" fmla="*/ 606 w 1009"/>
                <a:gd name="T51" fmla="*/ 151 h 638"/>
                <a:gd name="T52" fmla="*/ 663 w 1009"/>
                <a:gd name="T53" fmla="*/ 207 h 638"/>
                <a:gd name="T54" fmla="*/ 709 w 1009"/>
                <a:gd name="T55" fmla="*/ 251 h 638"/>
                <a:gd name="T56" fmla="*/ 764 w 1009"/>
                <a:gd name="T57" fmla="*/ 350 h 638"/>
                <a:gd name="T58" fmla="*/ 780 w 1009"/>
                <a:gd name="T59" fmla="*/ 523 h 638"/>
                <a:gd name="T60" fmla="*/ 756 w 1009"/>
                <a:gd name="T61" fmla="*/ 628 h 638"/>
                <a:gd name="T62" fmla="*/ 737 w 1009"/>
                <a:gd name="T63" fmla="*/ 567 h 638"/>
                <a:gd name="T64" fmla="*/ 691 w 1009"/>
                <a:gd name="T65" fmla="*/ 489 h 638"/>
                <a:gd name="T66" fmla="*/ 615 w 1009"/>
                <a:gd name="T67" fmla="*/ 440 h 638"/>
                <a:gd name="T68" fmla="*/ 556 w 1009"/>
                <a:gd name="T69" fmla="*/ 450 h 638"/>
                <a:gd name="T70" fmla="*/ 508 w 1009"/>
                <a:gd name="T71" fmla="*/ 463 h 638"/>
                <a:gd name="T72" fmla="*/ 433 w 1009"/>
                <a:gd name="T73" fmla="*/ 473 h 638"/>
                <a:gd name="T74" fmla="*/ 349 w 1009"/>
                <a:gd name="T75" fmla="*/ 453 h 638"/>
                <a:gd name="T76" fmla="*/ 302 w 1009"/>
                <a:gd name="T77" fmla="*/ 416 h 638"/>
                <a:gd name="T78" fmla="*/ 270 w 1009"/>
                <a:gd name="T79" fmla="*/ 354 h 638"/>
                <a:gd name="T80" fmla="*/ 200 w 1009"/>
                <a:gd name="T81" fmla="*/ 295 h 638"/>
                <a:gd name="T82" fmla="*/ 79 w 1009"/>
                <a:gd name="T83" fmla="*/ 289 h 6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09"/>
                <a:gd name="T127" fmla="*/ 0 h 638"/>
                <a:gd name="T128" fmla="*/ 1009 w 1009"/>
                <a:gd name="T129" fmla="*/ 638 h 63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09" h="638">
                  <a:moveTo>
                    <a:pt x="0" y="326"/>
                  </a:moveTo>
                  <a:lnTo>
                    <a:pt x="4" y="318"/>
                  </a:lnTo>
                  <a:lnTo>
                    <a:pt x="18" y="289"/>
                  </a:lnTo>
                  <a:lnTo>
                    <a:pt x="45" y="255"/>
                  </a:lnTo>
                  <a:lnTo>
                    <a:pt x="83" y="227"/>
                  </a:lnTo>
                  <a:lnTo>
                    <a:pt x="135" y="203"/>
                  </a:lnTo>
                  <a:lnTo>
                    <a:pt x="200" y="199"/>
                  </a:lnTo>
                  <a:lnTo>
                    <a:pt x="274" y="217"/>
                  </a:lnTo>
                  <a:lnTo>
                    <a:pt x="363" y="275"/>
                  </a:lnTo>
                  <a:lnTo>
                    <a:pt x="367" y="279"/>
                  </a:lnTo>
                  <a:lnTo>
                    <a:pt x="387" y="289"/>
                  </a:lnTo>
                  <a:lnTo>
                    <a:pt x="415" y="308"/>
                  </a:lnTo>
                  <a:lnTo>
                    <a:pt x="447" y="322"/>
                  </a:lnTo>
                  <a:lnTo>
                    <a:pt x="484" y="334"/>
                  </a:lnTo>
                  <a:lnTo>
                    <a:pt x="522" y="340"/>
                  </a:lnTo>
                  <a:lnTo>
                    <a:pt x="560" y="340"/>
                  </a:lnTo>
                  <a:lnTo>
                    <a:pt x="588" y="326"/>
                  </a:lnTo>
                  <a:lnTo>
                    <a:pt x="584" y="326"/>
                  </a:lnTo>
                  <a:lnTo>
                    <a:pt x="570" y="322"/>
                  </a:lnTo>
                  <a:lnTo>
                    <a:pt x="550" y="318"/>
                  </a:lnTo>
                  <a:lnTo>
                    <a:pt x="526" y="312"/>
                  </a:lnTo>
                  <a:lnTo>
                    <a:pt x="498" y="302"/>
                  </a:lnTo>
                  <a:lnTo>
                    <a:pt x="476" y="289"/>
                  </a:lnTo>
                  <a:lnTo>
                    <a:pt x="453" y="275"/>
                  </a:lnTo>
                  <a:lnTo>
                    <a:pt x="433" y="255"/>
                  </a:lnTo>
                  <a:lnTo>
                    <a:pt x="429" y="251"/>
                  </a:lnTo>
                  <a:lnTo>
                    <a:pt x="415" y="237"/>
                  </a:lnTo>
                  <a:lnTo>
                    <a:pt x="397" y="217"/>
                  </a:lnTo>
                  <a:lnTo>
                    <a:pt x="377" y="193"/>
                  </a:lnTo>
                  <a:lnTo>
                    <a:pt x="349" y="169"/>
                  </a:lnTo>
                  <a:lnTo>
                    <a:pt x="321" y="151"/>
                  </a:lnTo>
                  <a:lnTo>
                    <a:pt x="298" y="132"/>
                  </a:lnTo>
                  <a:lnTo>
                    <a:pt x="274" y="122"/>
                  </a:lnTo>
                  <a:lnTo>
                    <a:pt x="288" y="112"/>
                  </a:lnTo>
                  <a:lnTo>
                    <a:pt x="321" y="84"/>
                  </a:lnTo>
                  <a:lnTo>
                    <a:pt x="381" y="54"/>
                  </a:lnTo>
                  <a:lnTo>
                    <a:pt x="461" y="20"/>
                  </a:lnTo>
                  <a:lnTo>
                    <a:pt x="570" y="0"/>
                  </a:lnTo>
                  <a:lnTo>
                    <a:pt x="691" y="0"/>
                  </a:lnTo>
                  <a:lnTo>
                    <a:pt x="840" y="24"/>
                  </a:lnTo>
                  <a:lnTo>
                    <a:pt x="1009" y="88"/>
                  </a:lnTo>
                  <a:lnTo>
                    <a:pt x="995" y="88"/>
                  </a:lnTo>
                  <a:lnTo>
                    <a:pt x="953" y="94"/>
                  </a:lnTo>
                  <a:lnTo>
                    <a:pt x="896" y="98"/>
                  </a:lnTo>
                  <a:lnTo>
                    <a:pt x="826" y="104"/>
                  </a:lnTo>
                  <a:lnTo>
                    <a:pt x="756" y="108"/>
                  </a:lnTo>
                  <a:lnTo>
                    <a:pt x="691" y="112"/>
                  </a:lnTo>
                  <a:lnTo>
                    <a:pt x="635" y="112"/>
                  </a:lnTo>
                  <a:lnTo>
                    <a:pt x="602" y="112"/>
                  </a:lnTo>
                  <a:lnTo>
                    <a:pt x="598" y="112"/>
                  </a:lnTo>
                  <a:lnTo>
                    <a:pt x="592" y="122"/>
                  </a:lnTo>
                  <a:lnTo>
                    <a:pt x="606" y="151"/>
                  </a:lnTo>
                  <a:lnTo>
                    <a:pt x="653" y="203"/>
                  </a:lnTo>
                  <a:lnTo>
                    <a:pt x="663" y="207"/>
                  </a:lnTo>
                  <a:lnTo>
                    <a:pt x="681" y="223"/>
                  </a:lnTo>
                  <a:lnTo>
                    <a:pt x="709" y="251"/>
                  </a:lnTo>
                  <a:lnTo>
                    <a:pt x="743" y="295"/>
                  </a:lnTo>
                  <a:lnTo>
                    <a:pt x="764" y="350"/>
                  </a:lnTo>
                  <a:lnTo>
                    <a:pt x="780" y="426"/>
                  </a:lnTo>
                  <a:lnTo>
                    <a:pt x="780" y="523"/>
                  </a:lnTo>
                  <a:lnTo>
                    <a:pt x="756" y="638"/>
                  </a:lnTo>
                  <a:lnTo>
                    <a:pt x="756" y="628"/>
                  </a:lnTo>
                  <a:lnTo>
                    <a:pt x="747" y="599"/>
                  </a:lnTo>
                  <a:lnTo>
                    <a:pt x="737" y="567"/>
                  </a:lnTo>
                  <a:lnTo>
                    <a:pt x="719" y="527"/>
                  </a:lnTo>
                  <a:lnTo>
                    <a:pt x="691" y="489"/>
                  </a:lnTo>
                  <a:lnTo>
                    <a:pt x="657" y="453"/>
                  </a:lnTo>
                  <a:lnTo>
                    <a:pt x="615" y="440"/>
                  </a:lnTo>
                  <a:lnTo>
                    <a:pt x="560" y="446"/>
                  </a:lnTo>
                  <a:lnTo>
                    <a:pt x="556" y="450"/>
                  </a:lnTo>
                  <a:lnTo>
                    <a:pt x="536" y="453"/>
                  </a:lnTo>
                  <a:lnTo>
                    <a:pt x="508" y="463"/>
                  </a:lnTo>
                  <a:lnTo>
                    <a:pt x="470" y="469"/>
                  </a:lnTo>
                  <a:lnTo>
                    <a:pt x="433" y="473"/>
                  </a:lnTo>
                  <a:lnTo>
                    <a:pt x="391" y="469"/>
                  </a:lnTo>
                  <a:lnTo>
                    <a:pt x="349" y="453"/>
                  </a:lnTo>
                  <a:lnTo>
                    <a:pt x="308" y="426"/>
                  </a:lnTo>
                  <a:lnTo>
                    <a:pt x="302" y="416"/>
                  </a:lnTo>
                  <a:lnTo>
                    <a:pt x="294" y="388"/>
                  </a:lnTo>
                  <a:lnTo>
                    <a:pt x="270" y="354"/>
                  </a:lnTo>
                  <a:lnTo>
                    <a:pt x="242" y="322"/>
                  </a:lnTo>
                  <a:lnTo>
                    <a:pt x="200" y="295"/>
                  </a:lnTo>
                  <a:lnTo>
                    <a:pt x="143" y="285"/>
                  </a:lnTo>
                  <a:lnTo>
                    <a:pt x="79" y="289"/>
                  </a:lnTo>
                  <a:lnTo>
                    <a:pt x="0" y="326"/>
                  </a:lnTo>
                  <a:close/>
                </a:path>
              </a:pathLst>
            </a:custGeom>
            <a:solidFill>
              <a:srgbClr val="FFFFFF"/>
            </a:solidFill>
            <a:ln w="9525">
              <a:noFill/>
              <a:round/>
              <a:headEnd/>
              <a:tailEnd/>
            </a:ln>
          </p:spPr>
          <p:txBody>
            <a:bodyPr>
              <a:prstTxWarp prst="textNoShape">
                <a:avLst/>
              </a:prstTxWarp>
            </a:bodyPr>
            <a:lstStyle/>
            <a:p>
              <a:endParaRPr lang="es-MX"/>
            </a:p>
          </p:txBody>
        </p:sp>
        <p:sp>
          <p:nvSpPr>
            <p:cNvPr id="147467" name="Freeform 13"/>
            <p:cNvSpPr>
              <a:spLocks/>
            </p:cNvSpPr>
            <p:nvPr/>
          </p:nvSpPr>
          <p:spPr bwMode="auto">
            <a:xfrm>
              <a:off x="5297" y="2729"/>
              <a:ext cx="116" cy="297"/>
            </a:xfrm>
            <a:custGeom>
              <a:avLst/>
              <a:gdLst>
                <a:gd name="T0" fmla="*/ 27 w 232"/>
                <a:gd name="T1" fmla="*/ 594 h 594"/>
                <a:gd name="T2" fmla="*/ 59 w 232"/>
                <a:gd name="T3" fmla="*/ 543 h 594"/>
                <a:gd name="T4" fmla="*/ 59 w 232"/>
                <a:gd name="T5" fmla="*/ 533 h 594"/>
                <a:gd name="T6" fmla="*/ 55 w 232"/>
                <a:gd name="T7" fmla="*/ 515 h 594"/>
                <a:gd name="T8" fmla="*/ 55 w 232"/>
                <a:gd name="T9" fmla="*/ 479 h 594"/>
                <a:gd name="T10" fmla="*/ 59 w 232"/>
                <a:gd name="T11" fmla="*/ 435 h 594"/>
                <a:gd name="T12" fmla="*/ 69 w 232"/>
                <a:gd name="T13" fmla="*/ 388 h 594"/>
                <a:gd name="T14" fmla="*/ 91 w 232"/>
                <a:gd name="T15" fmla="*/ 346 h 594"/>
                <a:gd name="T16" fmla="*/ 125 w 232"/>
                <a:gd name="T17" fmla="*/ 298 h 594"/>
                <a:gd name="T18" fmla="*/ 170 w 232"/>
                <a:gd name="T19" fmla="*/ 258 h 594"/>
                <a:gd name="T20" fmla="*/ 190 w 232"/>
                <a:gd name="T21" fmla="*/ 235 h 594"/>
                <a:gd name="T22" fmla="*/ 222 w 232"/>
                <a:gd name="T23" fmla="*/ 173 h 594"/>
                <a:gd name="T24" fmla="*/ 232 w 232"/>
                <a:gd name="T25" fmla="*/ 90 h 594"/>
                <a:gd name="T26" fmla="*/ 180 w 232"/>
                <a:gd name="T27" fmla="*/ 0 h 594"/>
                <a:gd name="T28" fmla="*/ 176 w 232"/>
                <a:gd name="T29" fmla="*/ 4 h 594"/>
                <a:gd name="T30" fmla="*/ 156 w 232"/>
                <a:gd name="T31" fmla="*/ 24 h 594"/>
                <a:gd name="T32" fmla="*/ 135 w 232"/>
                <a:gd name="T33" fmla="*/ 48 h 594"/>
                <a:gd name="T34" fmla="*/ 111 w 232"/>
                <a:gd name="T35" fmla="*/ 82 h 594"/>
                <a:gd name="T36" fmla="*/ 77 w 232"/>
                <a:gd name="T37" fmla="*/ 121 h 594"/>
                <a:gd name="T38" fmla="*/ 55 w 232"/>
                <a:gd name="T39" fmla="*/ 159 h 594"/>
                <a:gd name="T40" fmla="*/ 31 w 232"/>
                <a:gd name="T41" fmla="*/ 197 h 594"/>
                <a:gd name="T42" fmla="*/ 13 w 232"/>
                <a:gd name="T43" fmla="*/ 235 h 594"/>
                <a:gd name="T44" fmla="*/ 9 w 232"/>
                <a:gd name="T45" fmla="*/ 278 h 594"/>
                <a:gd name="T46" fmla="*/ 0 w 232"/>
                <a:gd name="T47" fmla="*/ 378 h 594"/>
                <a:gd name="T48" fmla="*/ 0 w 232"/>
                <a:gd name="T49" fmla="*/ 493 h 594"/>
                <a:gd name="T50" fmla="*/ 27 w 232"/>
                <a:gd name="T51" fmla="*/ 594 h 5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2"/>
                <a:gd name="T79" fmla="*/ 0 h 594"/>
                <a:gd name="T80" fmla="*/ 232 w 232"/>
                <a:gd name="T81" fmla="*/ 594 h 5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2" h="594">
                  <a:moveTo>
                    <a:pt x="27" y="594"/>
                  </a:moveTo>
                  <a:lnTo>
                    <a:pt x="59" y="543"/>
                  </a:lnTo>
                  <a:lnTo>
                    <a:pt x="59" y="533"/>
                  </a:lnTo>
                  <a:lnTo>
                    <a:pt x="55" y="515"/>
                  </a:lnTo>
                  <a:lnTo>
                    <a:pt x="55" y="479"/>
                  </a:lnTo>
                  <a:lnTo>
                    <a:pt x="59" y="435"/>
                  </a:lnTo>
                  <a:lnTo>
                    <a:pt x="69" y="388"/>
                  </a:lnTo>
                  <a:lnTo>
                    <a:pt x="91" y="346"/>
                  </a:lnTo>
                  <a:lnTo>
                    <a:pt x="125" y="298"/>
                  </a:lnTo>
                  <a:lnTo>
                    <a:pt x="170" y="258"/>
                  </a:lnTo>
                  <a:lnTo>
                    <a:pt x="190" y="235"/>
                  </a:lnTo>
                  <a:lnTo>
                    <a:pt x="222" y="173"/>
                  </a:lnTo>
                  <a:lnTo>
                    <a:pt x="232" y="90"/>
                  </a:lnTo>
                  <a:lnTo>
                    <a:pt x="180" y="0"/>
                  </a:lnTo>
                  <a:lnTo>
                    <a:pt x="176" y="4"/>
                  </a:lnTo>
                  <a:lnTo>
                    <a:pt x="156" y="24"/>
                  </a:lnTo>
                  <a:lnTo>
                    <a:pt x="135" y="48"/>
                  </a:lnTo>
                  <a:lnTo>
                    <a:pt x="111" y="82"/>
                  </a:lnTo>
                  <a:lnTo>
                    <a:pt x="77" y="121"/>
                  </a:lnTo>
                  <a:lnTo>
                    <a:pt x="55" y="159"/>
                  </a:lnTo>
                  <a:lnTo>
                    <a:pt x="31" y="197"/>
                  </a:lnTo>
                  <a:lnTo>
                    <a:pt x="13" y="235"/>
                  </a:lnTo>
                  <a:lnTo>
                    <a:pt x="9" y="278"/>
                  </a:lnTo>
                  <a:lnTo>
                    <a:pt x="0" y="378"/>
                  </a:lnTo>
                  <a:lnTo>
                    <a:pt x="0" y="493"/>
                  </a:lnTo>
                  <a:lnTo>
                    <a:pt x="27" y="594"/>
                  </a:lnTo>
                  <a:close/>
                </a:path>
              </a:pathLst>
            </a:custGeom>
            <a:solidFill>
              <a:srgbClr val="FFFFFF"/>
            </a:solidFill>
            <a:ln w="9525">
              <a:noFill/>
              <a:round/>
              <a:headEnd/>
              <a:tailEnd/>
            </a:ln>
          </p:spPr>
          <p:txBody>
            <a:bodyPr>
              <a:prstTxWarp prst="textNoShape">
                <a:avLst/>
              </a:prstTxWarp>
            </a:bodyPr>
            <a:lstStyle/>
            <a:p>
              <a:endParaRPr lang="es-MX"/>
            </a:p>
          </p:txBody>
        </p:sp>
        <p:sp>
          <p:nvSpPr>
            <p:cNvPr id="147468" name="Freeform 14"/>
            <p:cNvSpPr>
              <a:spLocks/>
            </p:cNvSpPr>
            <p:nvPr/>
          </p:nvSpPr>
          <p:spPr bwMode="auto">
            <a:xfrm>
              <a:off x="5357" y="2783"/>
              <a:ext cx="368" cy="192"/>
            </a:xfrm>
            <a:custGeom>
              <a:avLst/>
              <a:gdLst>
                <a:gd name="T0" fmla="*/ 22 w 737"/>
                <a:gd name="T1" fmla="*/ 372 h 386"/>
                <a:gd name="T2" fmla="*/ 26 w 737"/>
                <a:gd name="T3" fmla="*/ 376 h 386"/>
                <a:gd name="T4" fmla="*/ 35 w 737"/>
                <a:gd name="T5" fmla="*/ 380 h 386"/>
                <a:gd name="T6" fmla="*/ 49 w 737"/>
                <a:gd name="T7" fmla="*/ 386 h 386"/>
                <a:gd name="T8" fmla="*/ 67 w 737"/>
                <a:gd name="T9" fmla="*/ 380 h 386"/>
                <a:gd name="T10" fmla="*/ 95 w 737"/>
                <a:gd name="T11" fmla="*/ 372 h 386"/>
                <a:gd name="T12" fmla="*/ 129 w 737"/>
                <a:gd name="T13" fmla="*/ 344 h 386"/>
                <a:gd name="T14" fmla="*/ 165 w 737"/>
                <a:gd name="T15" fmla="*/ 293 h 386"/>
                <a:gd name="T16" fmla="*/ 212 w 737"/>
                <a:gd name="T17" fmla="*/ 221 h 386"/>
                <a:gd name="T18" fmla="*/ 216 w 737"/>
                <a:gd name="T19" fmla="*/ 225 h 386"/>
                <a:gd name="T20" fmla="*/ 222 w 737"/>
                <a:gd name="T21" fmla="*/ 245 h 386"/>
                <a:gd name="T22" fmla="*/ 226 w 737"/>
                <a:gd name="T23" fmla="*/ 273 h 386"/>
                <a:gd name="T24" fmla="*/ 212 w 737"/>
                <a:gd name="T25" fmla="*/ 306 h 386"/>
                <a:gd name="T26" fmla="*/ 226 w 737"/>
                <a:gd name="T27" fmla="*/ 300 h 386"/>
                <a:gd name="T28" fmla="*/ 268 w 737"/>
                <a:gd name="T29" fmla="*/ 287 h 386"/>
                <a:gd name="T30" fmla="*/ 333 w 737"/>
                <a:gd name="T31" fmla="*/ 269 h 386"/>
                <a:gd name="T32" fmla="*/ 409 w 737"/>
                <a:gd name="T33" fmla="*/ 253 h 386"/>
                <a:gd name="T34" fmla="*/ 488 w 737"/>
                <a:gd name="T35" fmla="*/ 245 h 386"/>
                <a:gd name="T36" fmla="*/ 568 w 737"/>
                <a:gd name="T37" fmla="*/ 245 h 386"/>
                <a:gd name="T38" fmla="*/ 641 w 737"/>
                <a:gd name="T39" fmla="*/ 263 h 386"/>
                <a:gd name="T40" fmla="*/ 699 w 737"/>
                <a:gd name="T41" fmla="*/ 300 h 386"/>
                <a:gd name="T42" fmla="*/ 713 w 737"/>
                <a:gd name="T43" fmla="*/ 300 h 386"/>
                <a:gd name="T44" fmla="*/ 737 w 737"/>
                <a:gd name="T45" fmla="*/ 293 h 386"/>
                <a:gd name="T46" fmla="*/ 731 w 737"/>
                <a:gd name="T47" fmla="*/ 263 h 386"/>
                <a:gd name="T48" fmla="*/ 675 w 737"/>
                <a:gd name="T49" fmla="*/ 201 h 386"/>
                <a:gd name="T50" fmla="*/ 671 w 737"/>
                <a:gd name="T51" fmla="*/ 197 h 386"/>
                <a:gd name="T52" fmla="*/ 651 w 737"/>
                <a:gd name="T53" fmla="*/ 187 h 386"/>
                <a:gd name="T54" fmla="*/ 623 w 737"/>
                <a:gd name="T55" fmla="*/ 177 h 386"/>
                <a:gd name="T56" fmla="*/ 586 w 737"/>
                <a:gd name="T57" fmla="*/ 163 h 386"/>
                <a:gd name="T58" fmla="*/ 544 w 737"/>
                <a:gd name="T59" fmla="*/ 153 h 386"/>
                <a:gd name="T60" fmla="*/ 492 w 737"/>
                <a:gd name="T61" fmla="*/ 144 h 386"/>
                <a:gd name="T62" fmla="*/ 441 w 737"/>
                <a:gd name="T63" fmla="*/ 144 h 386"/>
                <a:gd name="T64" fmla="*/ 385 w 737"/>
                <a:gd name="T65" fmla="*/ 149 h 386"/>
                <a:gd name="T66" fmla="*/ 375 w 737"/>
                <a:gd name="T67" fmla="*/ 149 h 386"/>
                <a:gd name="T68" fmla="*/ 361 w 737"/>
                <a:gd name="T69" fmla="*/ 140 h 386"/>
                <a:gd name="T70" fmla="*/ 367 w 737"/>
                <a:gd name="T71" fmla="*/ 106 h 386"/>
                <a:gd name="T72" fmla="*/ 413 w 737"/>
                <a:gd name="T73" fmla="*/ 34 h 386"/>
                <a:gd name="T74" fmla="*/ 437 w 737"/>
                <a:gd name="T75" fmla="*/ 0 h 386"/>
                <a:gd name="T76" fmla="*/ 433 w 737"/>
                <a:gd name="T77" fmla="*/ 0 h 386"/>
                <a:gd name="T78" fmla="*/ 413 w 737"/>
                <a:gd name="T79" fmla="*/ 0 h 386"/>
                <a:gd name="T80" fmla="*/ 381 w 737"/>
                <a:gd name="T81" fmla="*/ 0 h 386"/>
                <a:gd name="T82" fmla="*/ 347 w 737"/>
                <a:gd name="T83" fmla="*/ 10 h 386"/>
                <a:gd name="T84" fmla="*/ 306 w 737"/>
                <a:gd name="T85" fmla="*/ 20 h 386"/>
                <a:gd name="T86" fmla="*/ 264 w 737"/>
                <a:gd name="T87" fmla="*/ 34 h 386"/>
                <a:gd name="T88" fmla="*/ 222 w 737"/>
                <a:gd name="T89" fmla="*/ 58 h 386"/>
                <a:gd name="T90" fmla="*/ 184 w 737"/>
                <a:gd name="T91" fmla="*/ 92 h 386"/>
                <a:gd name="T92" fmla="*/ 175 w 737"/>
                <a:gd name="T93" fmla="*/ 102 h 386"/>
                <a:gd name="T94" fmla="*/ 143 w 737"/>
                <a:gd name="T95" fmla="*/ 126 h 386"/>
                <a:gd name="T96" fmla="*/ 105 w 737"/>
                <a:gd name="T97" fmla="*/ 163 h 386"/>
                <a:gd name="T98" fmla="*/ 63 w 737"/>
                <a:gd name="T99" fmla="*/ 205 h 386"/>
                <a:gd name="T100" fmla="*/ 26 w 737"/>
                <a:gd name="T101" fmla="*/ 253 h 386"/>
                <a:gd name="T102" fmla="*/ 0 w 737"/>
                <a:gd name="T103" fmla="*/ 297 h 386"/>
                <a:gd name="T104" fmla="*/ 0 w 737"/>
                <a:gd name="T105" fmla="*/ 340 h 386"/>
                <a:gd name="T106" fmla="*/ 22 w 737"/>
                <a:gd name="T107" fmla="*/ 372 h 38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37"/>
                <a:gd name="T163" fmla="*/ 0 h 386"/>
                <a:gd name="T164" fmla="*/ 737 w 737"/>
                <a:gd name="T165" fmla="*/ 386 h 38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37" h="386">
                  <a:moveTo>
                    <a:pt x="22" y="372"/>
                  </a:moveTo>
                  <a:lnTo>
                    <a:pt x="26" y="376"/>
                  </a:lnTo>
                  <a:lnTo>
                    <a:pt x="35" y="380"/>
                  </a:lnTo>
                  <a:lnTo>
                    <a:pt x="49" y="386"/>
                  </a:lnTo>
                  <a:lnTo>
                    <a:pt x="67" y="380"/>
                  </a:lnTo>
                  <a:lnTo>
                    <a:pt x="95" y="372"/>
                  </a:lnTo>
                  <a:lnTo>
                    <a:pt x="129" y="344"/>
                  </a:lnTo>
                  <a:lnTo>
                    <a:pt x="165" y="293"/>
                  </a:lnTo>
                  <a:lnTo>
                    <a:pt x="212" y="221"/>
                  </a:lnTo>
                  <a:lnTo>
                    <a:pt x="216" y="225"/>
                  </a:lnTo>
                  <a:lnTo>
                    <a:pt x="222" y="245"/>
                  </a:lnTo>
                  <a:lnTo>
                    <a:pt x="226" y="273"/>
                  </a:lnTo>
                  <a:lnTo>
                    <a:pt x="212" y="306"/>
                  </a:lnTo>
                  <a:lnTo>
                    <a:pt x="226" y="300"/>
                  </a:lnTo>
                  <a:lnTo>
                    <a:pt x="268" y="287"/>
                  </a:lnTo>
                  <a:lnTo>
                    <a:pt x="333" y="269"/>
                  </a:lnTo>
                  <a:lnTo>
                    <a:pt x="409" y="253"/>
                  </a:lnTo>
                  <a:lnTo>
                    <a:pt x="488" y="245"/>
                  </a:lnTo>
                  <a:lnTo>
                    <a:pt x="568" y="245"/>
                  </a:lnTo>
                  <a:lnTo>
                    <a:pt x="641" y="263"/>
                  </a:lnTo>
                  <a:lnTo>
                    <a:pt x="699" y="300"/>
                  </a:lnTo>
                  <a:lnTo>
                    <a:pt x="713" y="300"/>
                  </a:lnTo>
                  <a:lnTo>
                    <a:pt x="737" y="293"/>
                  </a:lnTo>
                  <a:lnTo>
                    <a:pt x="731" y="263"/>
                  </a:lnTo>
                  <a:lnTo>
                    <a:pt x="675" y="201"/>
                  </a:lnTo>
                  <a:lnTo>
                    <a:pt x="671" y="197"/>
                  </a:lnTo>
                  <a:lnTo>
                    <a:pt x="651" y="187"/>
                  </a:lnTo>
                  <a:lnTo>
                    <a:pt x="623" y="177"/>
                  </a:lnTo>
                  <a:lnTo>
                    <a:pt x="586" y="163"/>
                  </a:lnTo>
                  <a:lnTo>
                    <a:pt x="544" y="153"/>
                  </a:lnTo>
                  <a:lnTo>
                    <a:pt x="492" y="144"/>
                  </a:lnTo>
                  <a:lnTo>
                    <a:pt x="441" y="144"/>
                  </a:lnTo>
                  <a:lnTo>
                    <a:pt x="385" y="149"/>
                  </a:lnTo>
                  <a:lnTo>
                    <a:pt x="375" y="149"/>
                  </a:lnTo>
                  <a:lnTo>
                    <a:pt x="361" y="140"/>
                  </a:lnTo>
                  <a:lnTo>
                    <a:pt x="367" y="106"/>
                  </a:lnTo>
                  <a:lnTo>
                    <a:pt x="413" y="34"/>
                  </a:lnTo>
                  <a:lnTo>
                    <a:pt x="437" y="0"/>
                  </a:lnTo>
                  <a:lnTo>
                    <a:pt x="433" y="0"/>
                  </a:lnTo>
                  <a:lnTo>
                    <a:pt x="413" y="0"/>
                  </a:lnTo>
                  <a:lnTo>
                    <a:pt x="381" y="0"/>
                  </a:lnTo>
                  <a:lnTo>
                    <a:pt x="347" y="10"/>
                  </a:lnTo>
                  <a:lnTo>
                    <a:pt x="306" y="20"/>
                  </a:lnTo>
                  <a:lnTo>
                    <a:pt x="264" y="34"/>
                  </a:lnTo>
                  <a:lnTo>
                    <a:pt x="222" y="58"/>
                  </a:lnTo>
                  <a:lnTo>
                    <a:pt x="184" y="92"/>
                  </a:lnTo>
                  <a:lnTo>
                    <a:pt x="175" y="102"/>
                  </a:lnTo>
                  <a:lnTo>
                    <a:pt x="143" y="126"/>
                  </a:lnTo>
                  <a:lnTo>
                    <a:pt x="105" y="163"/>
                  </a:lnTo>
                  <a:lnTo>
                    <a:pt x="63" y="205"/>
                  </a:lnTo>
                  <a:lnTo>
                    <a:pt x="26" y="253"/>
                  </a:lnTo>
                  <a:lnTo>
                    <a:pt x="0" y="297"/>
                  </a:lnTo>
                  <a:lnTo>
                    <a:pt x="0" y="340"/>
                  </a:lnTo>
                  <a:lnTo>
                    <a:pt x="22" y="372"/>
                  </a:lnTo>
                  <a:close/>
                </a:path>
              </a:pathLst>
            </a:custGeom>
            <a:solidFill>
              <a:srgbClr val="FFFFFF"/>
            </a:solidFill>
            <a:ln w="9525">
              <a:noFill/>
              <a:round/>
              <a:headEnd/>
              <a:tailEnd/>
            </a:ln>
          </p:spPr>
          <p:txBody>
            <a:bodyPr>
              <a:prstTxWarp prst="textNoShape">
                <a:avLst/>
              </a:prstTxWarp>
            </a:bodyPr>
            <a:lstStyle/>
            <a:p>
              <a:endParaRPr lang="es-MX"/>
            </a:p>
          </p:txBody>
        </p:sp>
        <p:sp>
          <p:nvSpPr>
            <p:cNvPr id="147469" name="Freeform 15"/>
            <p:cNvSpPr>
              <a:spLocks noEditPoints="1"/>
            </p:cNvSpPr>
            <p:nvPr/>
          </p:nvSpPr>
          <p:spPr bwMode="auto">
            <a:xfrm>
              <a:off x="4805" y="1629"/>
              <a:ext cx="805" cy="930"/>
            </a:xfrm>
            <a:custGeom>
              <a:avLst/>
              <a:gdLst>
                <a:gd name="T0" fmla="*/ 1514 w 1611"/>
                <a:gd name="T1" fmla="*/ 408 h 1860"/>
                <a:gd name="T2" fmla="*/ 1373 w 1611"/>
                <a:gd name="T3" fmla="*/ 448 h 1860"/>
                <a:gd name="T4" fmla="*/ 1327 w 1611"/>
                <a:gd name="T5" fmla="*/ 471 h 1860"/>
                <a:gd name="T6" fmla="*/ 1317 w 1611"/>
                <a:gd name="T7" fmla="*/ 485 h 1860"/>
                <a:gd name="T8" fmla="*/ 1293 w 1611"/>
                <a:gd name="T9" fmla="*/ 489 h 1860"/>
                <a:gd name="T10" fmla="*/ 1276 w 1611"/>
                <a:gd name="T11" fmla="*/ 346 h 1860"/>
                <a:gd name="T12" fmla="*/ 1313 w 1611"/>
                <a:gd name="T13" fmla="*/ 177 h 1860"/>
                <a:gd name="T14" fmla="*/ 1276 w 1611"/>
                <a:gd name="T15" fmla="*/ 58 h 1860"/>
                <a:gd name="T16" fmla="*/ 1146 w 1611"/>
                <a:gd name="T17" fmla="*/ 40 h 1860"/>
                <a:gd name="T18" fmla="*/ 1053 w 1611"/>
                <a:gd name="T19" fmla="*/ 44 h 1860"/>
                <a:gd name="T20" fmla="*/ 982 w 1611"/>
                <a:gd name="T21" fmla="*/ 10 h 1860"/>
                <a:gd name="T22" fmla="*/ 968 w 1611"/>
                <a:gd name="T23" fmla="*/ 92 h 1860"/>
                <a:gd name="T24" fmla="*/ 982 w 1611"/>
                <a:gd name="T25" fmla="*/ 136 h 1860"/>
                <a:gd name="T26" fmla="*/ 960 w 1611"/>
                <a:gd name="T27" fmla="*/ 144 h 1860"/>
                <a:gd name="T28" fmla="*/ 884 w 1611"/>
                <a:gd name="T29" fmla="*/ 183 h 1860"/>
                <a:gd name="T30" fmla="*/ 787 w 1611"/>
                <a:gd name="T31" fmla="*/ 221 h 1860"/>
                <a:gd name="T32" fmla="*/ 680 w 1611"/>
                <a:gd name="T33" fmla="*/ 167 h 1860"/>
                <a:gd name="T34" fmla="*/ 566 w 1611"/>
                <a:gd name="T35" fmla="*/ 96 h 1860"/>
                <a:gd name="T36" fmla="*/ 515 w 1611"/>
                <a:gd name="T37" fmla="*/ 299 h 1860"/>
                <a:gd name="T38" fmla="*/ 314 w 1611"/>
                <a:gd name="T39" fmla="*/ 456 h 1860"/>
                <a:gd name="T40" fmla="*/ 62 w 1611"/>
                <a:gd name="T41" fmla="*/ 547 h 1860"/>
                <a:gd name="T42" fmla="*/ 34 w 1611"/>
                <a:gd name="T43" fmla="*/ 686 h 1860"/>
                <a:gd name="T44" fmla="*/ 239 w 1611"/>
                <a:gd name="T45" fmla="*/ 797 h 1860"/>
                <a:gd name="T46" fmla="*/ 529 w 1611"/>
                <a:gd name="T47" fmla="*/ 702 h 1860"/>
                <a:gd name="T48" fmla="*/ 608 w 1611"/>
                <a:gd name="T49" fmla="*/ 845 h 1860"/>
                <a:gd name="T50" fmla="*/ 505 w 1611"/>
                <a:gd name="T51" fmla="*/ 1016 h 1860"/>
                <a:gd name="T52" fmla="*/ 290 w 1611"/>
                <a:gd name="T53" fmla="*/ 1181 h 1860"/>
                <a:gd name="T54" fmla="*/ 296 w 1611"/>
                <a:gd name="T55" fmla="*/ 1304 h 1860"/>
                <a:gd name="T56" fmla="*/ 459 w 1611"/>
                <a:gd name="T57" fmla="*/ 1385 h 1860"/>
                <a:gd name="T58" fmla="*/ 636 w 1611"/>
                <a:gd name="T59" fmla="*/ 1290 h 1860"/>
                <a:gd name="T60" fmla="*/ 688 w 1611"/>
                <a:gd name="T61" fmla="*/ 1256 h 1860"/>
                <a:gd name="T62" fmla="*/ 743 w 1611"/>
                <a:gd name="T63" fmla="*/ 1461 h 1860"/>
                <a:gd name="T64" fmla="*/ 884 w 1611"/>
                <a:gd name="T65" fmla="*/ 1785 h 1860"/>
                <a:gd name="T66" fmla="*/ 997 w 1611"/>
                <a:gd name="T67" fmla="*/ 1860 h 1860"/>
                <a:gd name="T68" fmla="*/ 1053 w 1611"/>
                <a:gd name="T69" fmla="*/ 1860 h 1860"/>
                <a:gd name="T70" fmla="*/ 997 w 1611"/>
                <a:gd name="T71" fmla="*/ 1580 h 1860"/>
                <a:gd name="T72" fmla="*/ 918 w 1611"/>
                <a:gd name="T73" fmla="*/ 1151 h 1860"/>
                <a:gd name="T74" fmla="*/ 1019 w 1611"/>
                <a:gd name="T75" fmla="*/ 1016 h 1860"/>
                <a:gd name="T76" fmla="*/ 1140 w 1611"/>
                <a:gd name="T77" fmla="*/ 940 h 1860"/>
                <a:gd name="T78" fmla="*/ 1178 w 1611"/>
                <a:gd name="T79" fmla="*/ 920 h 1860"/>
                <a:gd name="T80" fmla="*/ 1238 w 1611"/>
                <a:gd name="T81" fmla="*/ 1103 h 1860"/>
                <a:gd name="T82" fmla="*/ 1317 w 1611"/>
                <a:gd name="T83" fmla="*/ 1342 h 1860"/>
                <a:gd name="T84" fmla="*/ 1415 w 1611"/>
                <a:gd name="T85" fmla="*/ 1455 h 1860"/>
                <a:gd name="T86" fmla="*/ 1472 w 1611"/>
                <a:gd name="T87" fmla="*/ 1451 h 1860"/>
                <a:gd name="T88" fmla="*/ 1486 w 1611"/>
                <a:gd name="T89" fmla="*/ 1195 h 1860"/>
                <a:gd name="T90" fmla="*/ 1383 w 1611"/>
                <a:gd name="T91" fmla="*/ 859 h 1860"/>
                <a:gd name="T92" fmla="*/ 1448 w 1611"/>
                <a:gd name="T93" fmla="*/ 720 h 1860"/>
                <a:gd name="T94" fmla="*/ 1556 w 1611"/>
                <a:gd name="T95" fmla="*/ 642 h 1860"/>
                <a:gd name="T96" fmla="*/ 1611 w 1611"/>
                <a:gd name="T97" fmla="*/ 523 h 1860"/>
                <a:gd name="T98" fmla="*/ 1579 w 1611"/>
                <a:gd name="T99" fmla="*/ 448 h 1860"/>
                <a:gd name="T100" fmla="*/ 880 w 1611"/>
                <a:gd name="T101" fmla="*/ 760 h 1860"/>
                <a:gd name="T102" fmla="*/ 819 w 1611"/>
                <a:gd name="T103" fmla="*/ 686 h 1860"/>
                <a:gd name="T104" fmla="*/ 839 w 1611"/>
                <a:gd name="T105" fmla="*/ 543 h 1860"/>
                <a:gd name="T106" fmla="*/ 978 w 1611"/>
                <a:gd name="T107" fmla="*/ 456 h 1860"/>
                <a:gd name="T108" fmla="*/ 1071 w 1611"/>
                <a:gd name="T109" fmla="*/ 509 h 1860"/>
                <a:gd name="T110" fmla="*/ 1043 w 1611"/>
                <a:gd name="T111" fmla="*/ 642 h 1860"/>
                <a:gd name="T112" fmla="*/ 936 w 1611"/>
                <a:gd name="T113" fmla="*/ 716 h 18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11"/>
                <a:gd name="T172" fmla="*/ 0 h 1860"/>
                <a:gd name="T173" fmla="*/ 1611 w 1611"/>
                <a:gd name="T174" fmla="*/ 1860 h 18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11" h="1860">
                  <a:moveTo>
                    <a:pt x="1574" y="438"/>
                  </a:moveTo>
                  <a:lnTo>
                    <a:pt x="1566" y="424"/>
                  </a:lnTo>
                  <a:lnTo>
                    <a:pt x="1546" y="414"/>
                  </a:lnTo>
                  <a:lnTo>
                    <a:pt x="1514" y="408"/>
                  </a:lnTo>
                  <a:lnTo>
                    <a:pt x="1476" y="408"/>
                  </a:lnTo>
                  <a:lnTo>
                    <a:pt x="1438" y="418"/>
                  </a:lnTo>
                  <a:lnTo>
                    <a:pt x="1401" y="432"/>
                  </a:lnTo>
                  <a:lnTo>
                    <a:pt x="1373" y="448"/>
                  </a:lnTo>
                  <a:lnTo>
                    <a:pt x="1355" y="471"/>
                  </a:lnTo>
                  <a:lnTo>
                    <a:pt x="1345" y="471"/>
                  </a:lnTo>
                  <a:lnTo>
                    <a:pt x="1335" y="471"/>
                  </a:lnTo>
                  <a:lnTo>
                    <a:pt x="1327" y="471"/>
                  </a:lnTo>
                  <a:lnTo>
                    <a:pt x="1317" y="471"/>
                  </a:lnTo>
                  <a:lnTo>
                    <a:pt x="1317" y="475"/>
                  </a:lnTo>
                  <a:lnTo>
                    <a:pt x="1317" y="479"/>
                  </a:lnTo>
                  <a:lnTo>
                    <a:pt x="1317" y="485"/>
                  </a:lnTo>
                  <a:lnTo>
                    <a:pt x="1317" y="489"/>
                  </a:lnTo>
                  <a:lnTo>
                    <a:pt x="1307" y="489"/>
                  </a:lnTo>
                  <a:lnTo>
                    <a:pt x="1303" y="489"/>
                  </a:lnTo>
                  <a:lnTo>
                    <a:pt x="1293" y="489"/>
                  </a:lnTo>
                  <a:lnTo>
                    <a:pt x="1283" y="489"/>
                  </a:lnTo>
                  <a:lnTo>
                    <a:pt x="1280" y="442"/>
                  </a:lnTo>
                  <a:lnTo>
                    <a:pt x="1280" y="394"/>
                  </a:lnTo>
                  <a:lnTo>
                    <a:pt x="1276" y="346"/>
                  </a:lnTo>
                  <a:lnTo>
                    <a:pt x="1270" y="299"/>
                  </a:lnTo>
                  <a:lnTo>
                    <a:pt x="1283" y="259"/>
                  </a:lnTo>
                  <a:lnTo>
                    <a:pt x="1299" y="215"/>
                  </a:lnTo>
                  <a:lnTo>
                    <a:pt x="1313" y="177"/>
                  </a:lnTo>
                  <a:lnTo>
                    <a:pt x="1327" y="140"/>
                  </a:lnTo>
                  <a:lnTo>
                    <a:pt x="1317" y="112"/>
                  </a:lnTo>
                  <a:lnTo>
                    <a:pt x="1299" y="82"/>
                  </a:lnTo>
                  <a:lnTo>
                    <a:pt x="1276" y="58"/>
                  </a:lnTo>
                  <a:lnTo>
                    <a:pt x="1242" y="44"/>
                  </a:lnTo>
                  <a:lnTo>
                    <a:pt x="1212" y="34"/>
                  </a:lnTo>
                  <a:lnTo>
                    <a:pt x="1178" y="34"/>
                  </a:lnTo>
                  <a:lnTo>
                    <a:pt x="1146" y="40"/>
                  </a:lnTo>
                  <a:lnTo>
                    <a:pt x="1119" y="54"/>
                  </a:lnTo>
                  <a:lnTo>
                    <a:pt x="1095" y="54"/>
                  </a:lnTo>
                  <a:lnTo>
                    <a:pt x="1077" y="48"/>
                  </a:lnTo>
                  <a:lnTo>
                    <a:pt x="1053" y="44"/>
                  </a:lnTo>
                  <a:lnTo>
                    <a:pt x="1033" y="34"/>
                  </a:lnTo>
                  <a:lnTo>
                    <a:pt x="1015" y="24"/>
                  </a:lnTo>
                  <a:lnTo>
                    <a:pt x="1001" y="16"/>
                  </a:lnTo>
                  <a:lnTo>
                    <a:pt x="982" y="10"/>
                  </a:lnTo>
                  <a:lnTo>
                    <a:pt x="964" y="0"/>
                  </a:lnTo>
                  <a:lnTo>
                    <a:pt x="960" y="30"/>
                  </a:lnTo>
                  <a:lnTo>
                    <a:pt x="960" y="64"/>
                  </a:lnTo>
                  <a:lnTo>
                    <a:pt x="968" y="92"/>
                  </a:lnTo>
                  <a:lnTo>
                    <a:pt x="982" y="120"/>
                  </a:lnTo>
                  <a:lnTo>
                    <a:pt x="982" y="126"/>
                  </a:lnTo>
                  <a:lnTo>
                    <a:pt x="982" y="130"/>
                  </a:lnTo>
                  <a:lnTo>
                    <a:pt x="982" y="136"/>
                  </a:lnTo>
                  <a:lnTo>
                    <a:pt x="982" y="140"/>
                  </a:lnTo>
                  <a:lnTo>
                    <a:pt x="974" y="140"/>
                  </a:lnTo>
                  <a:lnTo>
                    <a:pt x="964" y="144"/>
                  </a:lnTo>
                  <a:lnTo>
                    <a:pt x="960" y="144"/>
                  </a:lnTo>
                  <a:lnTo>
                    <a:pt x="950" y="150"/>
                  </a:lnTo>
                  <a:lnTo>
                    <a:pt x="932" y="159"/>
                  </a:lnTo>
                  <a:lnTo>
                    <a:pt x="908" y="173"/>
                  </a:lnTo>
                  <a:lnTo>
                    <a:pt x="884" y="183"/>
                  </a:lnTo>
                  <a:lnTo>
                    <a:pt x="860" y="197"/>
                  </a:lnTo>
                  <a:lnTo>
                    <a:pt x="839" y="207"/>
                  </a:lnTo>
                  <a:lnTo>
                    <a:pt x="809" y="215"/>
                  </a:lnTo>
                  <a:lnTo>
                    <a:pt x="787" y="221"/>
                  </a:lnTo>
                  <a:lnTo>
                    <a:pt x="763" y="221"/>
                  </a:lnTo>
                  <a:lnTo>
                    <a:pt x="735" y="211"/>
                  </a:lnTo>
                  <a:lnTo>
                    <a:pt x="707" y="191"/>
                  </a:lnTo>
                  <a:lnTo>
                    <a:pt x="680" y="167"/>
                  </a:lnTo>
                  <a:lnTo>
                    <a:pt x="656" y="140"/>
                  </a:lnTo>
                  <a:lnTo>
                    <a:pt x="628" y="120"/>
                  </a:lnTo>
                  <a:lnTo>
                    <a:pt x="594" y="102"/>
                  </a:lnTo>
                  <a:lnTo>
                    <a:pt x="566" y="96"/>
                  </a:lnTo>
                  <a:lnTo>
                    <a:pt x="535" y="106"/>
                  </a:lnTo>
                  <a:lnTo>
                    <a:pt x="515" y="144"/>
                  </a:lnTo>
                  <a:lnTo>
                    <a:pt x="521" y="215"/>
                  </a:lnTo>
                  <a:lnTo>
                    <a:pt x="515" y="299"/>
                  </a:lnTo>
                  <a:lnTo>
                    <a:pt x="487" y="360"/>
                  </a:lnTo>
                  <a:lnTo>
                    <a:pt x="435" y="400"/>
                  </a:lnTo>
                  <a:lnTo>
                    <a:pt x="376" y="428"/>
                  </a:lnTo>
                  <a:lnTo>
                    <a:pt x="314" y="456"/>
                  </a:lnTo>
                  <a:lnTo>
                    <a:pt x="252" y="475"/>
                  </a:lnTo>
                  <a:lnTo>
                    <a:pt x="187" y="499"/>
                  </a:lnTo>
                  <a:lnTo>
                    <a:pt x="121" y="519"/>
                  </a:lnTo>
                  <a:lnTo>
                    <a:pt x="62" y="547"/>
                  </a:lnTo>
                  <a:lnTo>
                    <a:pt x="0" y="575"/>
                  </a:lnTo>
                  <a:lnTo>
                    <a:pt x="6" y="614"/>
                  </a:lnTo>
                  <a:lnTo>
                    <a:pt x="14" y="652"/>
                  </a:lnTo>
                  <a:lnTo>
                    <a:pt x="34" y="686"/>
                  </a:lnTo>
                  <a:lnTo>
                    <a:pt x="52" y="716"/>
                  </a:lnTo>
                  <a:lnTo>
                    <a:pt x="107" y="767"/>
                  </a:lnTo>
                  <a:lnTo>
                    <a:pt x="169" y="797"/>
                  </a:lnTo>
                  <a:lnTo>
                    <a:pt x="239" y="797"/>
                  </a:lnTo>
                  <a:lnTo>
                    <a:pt x="310" y="783"/>
                  </a:lnTo>
                  <a:lnTo>
                    <a:pt x="384" y="760"/>
                  </a:lnTo>
                  <a:lnTo>
                    <a:pt x="459" y="730"/>
                  </a:lnTo>
                  <a:lnTo>
                    <a:pt x="529" y="702"/>
                  </a:lnTo>
                  <a:lnTo>
                    <a:pt x="600" y="680"/>
                  </a:lnTo>
                  <a:lnTo>
                    <a:pt x="604" y="736"/>
                  </a:lnTo>
                  <a:lnTo>
                    <a:pt x="604" y="791"/>
                  </a:lnTo>
                  <a:lnTo>
                    <a:pt x="608" y="845"/>
                  </a:lnTo>
                  <a:lnTo>
                    <a:pt x="614" y="903"/>
                  </a:lnTo>
                  <a:lnTo>
                    <a:pt x="594" y="934"/>
                  </a:lnTo>
                  <a:lnTo>
                    <a:pt x="556" y="974"/>
                  </a:lnTo>
                  <a:lnTo>
                    <a:pt x="505" y="1016"/>
                  </a:lnTo>
                  <a:lnTo>
                    <a:pt x="449" y="1060"/>
                  </a:lnTo>
                  <a:lnTo>
                    <a:pt x="394" y="1103"/>
                  </a:lnTo>
                  <a:lnTo>
                    <a:pt x="338" y="1147"/>
                  </a:lnTo>
                  <a:lnTo>
                    <a:pt x="290" y="1181"/>
                  </a:lnTo>
                  <a:lnTo>
                    <a:pt x="258" y="1205"/>
                  </a:lnTo>
                  <a:lnTo>
                    <a:pt x="262" y="1242"/>
                  </a:lnTo>
                  <a:lnTo>
                    <a:pt x="276" y="1270"/>
                  </a:lnTo>
                  <a:lnTo>
                    <a:pt x="296" y="1304"/>
                  </a:lnTo>
                  <a:lnTo>
                    <a:pt x="318" y="1328"/>
                  </a:lnTo>
                  <a:lnTo>
                    <a:pt x="366" y="1362"/>
                  </a:lnTo>
                  <a:lnTo>
                    <a:pt x="411" y="1381"/>
                  </a:lnTo>
                  <a:lnTo>
                    <a:pt x="459" y="1385"/>
                  </a:lnTo>
                  <a:lnTo>
                    <a:pt x="505" y="1372"/>
                  </a:lnTo>
                  <a:lnTo>
                    <a:pt x="552" y="1352"/>
                  </a:lnTo>
                  <a:lnTo>
                    <a:pt x="594" y="1324"/>
                  </a:lnTo>
                  <a:lnTo>
                    <a:pt x="636" y="1290"/>
                  </a:lnTo>
                  <a:lnTo>
                    <a:pt x="674" y="1256"/>
                  </a:lnTo>
                  <a:lnTo>
                    <a:pt x="680" y="1256"/>
                  </a:lnTo>
                  <a:lnTo>
                    <a:pt x="684" y="1256"/>
                  </a:lnTo>
                  <a:lnTo>
                    <a:pt x="688" y="1256"/>
                  </a:lnTo>
                  <a:lnTo>
                    <a:pt x="693" y="1256"/>
                  </a:lnTo>
                  <a:lnTo>
                    <a:pt x="697" y="1310"/>
                  </a:lnTo>
                  <a:lnTo>
                    <a:pt x="715" y="1376"/>
                  </a:lnTo>
                  <a:lnTo>
                    <a:pt x="743" y="1461"/>
                  </a:lnTo>
                  <a:lnTo>
                    <a:pt x="777" y="1550"/>
                  </a:lnTo>
                  <a:lnTo>
                    <a:pt x="815" y="1642"/>
                  </a:lnTo>
                  <a:lnTo>
                    <a:pt x="846" y="1723"/>
                  </a:lnTo>
                  <a:lnTo>
                    <a:pt x="884" y="1785"/>
                  </a:lnTo>
                  <a:lnTo>
                    <a:pt x="912" y="1827"/>
                  </a:lnTo>
                  <a:lnTo>
                    <a:pt x="936" y="1846"/>
                  </a:lnTo>
                  <a:lnTo>
                    <a:pt x="964" y="1856"/>
                  </a:lnTo>
                  <a:lnTo>
                    <a:pt x="997" y="1860"/>
                  </a:lnTo>
                  <a:lnTo>
                    <a:pt x="1029" y="1860"/>
                  </a:lnTo>
                  <a:lnTo>
                    <a:pt x="1039" y="1860"/>
                  </a:lnTo>
                  <a:lnTo>
                    <a:pt x="1047" y="1860"/>
                  </a:lnTo>
                  <a:lnTo>
                    <a:pt x="1053" y="1860"/>
                  </a:lnTo>
                  <a:lnTo>
                    <a:pt x="1061" y="1860"/>
                  </a:lnTo>
                  <a:lnTo>
                    <a:pt x="1053" y="1785"/>
                  </a:lnTo>
                  <a:lnTo>
                    <a:pt x="1029" y="1689"/>
                  </a:lnTo>
                  <a:lnTo>
                    <a:pt x="997" y="1580"/>
                  </a:lnTo>
                  <a:lnTo>
                    <a:pt x="964" y="1461"/>
                  </a:lnTo>
                  <a:lnTo>
                    <a:pt x="936" y="1348"/>
                  </a:lnTo>
                  <a:lnTo>
                    <a:pt x="918" y="1238"/>
                  </a:lnTo>
                  <a:lnTo>
                    <a:pt x="918" y="1151"/>
                  </a:lnTo>
                  <a:lnTo>
                    <a:pt x="940" y="1087"/>
                  </a:lnTo>
                  <a:lnTo>
                    <a:pt x="964" y="1060"/>
                  </a:lnTo>
                  <a:lnTo>
                    <a:pt x="991" y="1036"/>
                  </a:lnTo>
                  <a:lnTo>
                    <a:pt x="1019" y="1016"/>
                  </a:lnTo>
                  <a:lnTo>
                    <a:pt x="1047" y="998"/>
                  </a:lnTo>
                  <a:lnTo>
                    <a:pt x="1077" y="978"/>
                  </a:lnTo>
                  <a:lnTo>
                    <a:pt x="1109" y="958"/>
                  </a:lnTo>
                  <a:lnTo>
                    <a:pt x="1140" y="940"/>
                  </a:lnTo>
                  <a:lnTo>
                    <a:pt x="1170" y="920"/>
                  </a:lnTo>
                  <a:lnTo>
                    <a:pt x="1174" y="920"/>
                  </a:lnTo>
                  <a:lnTo>
                    <a:pt x="1178" y="920"/>
                  </a:lnTo>
                  <a:lnTo>
                    <a:pt x="1184" y="920"/>
                  </a:lnTo>
                  <a:lnTo>
                    <a:pt x="1202" y="982"/>
                  </a:lnTo>
                  <a:lnTo>
                    <a:pt x="1220" y="1040"/>
                  </a:lnTo>
                  <a:lnTo>
                    <a:pt x="1238" y="1103"/>
                  </a:lnTo>
                  <a:lnTo>
                    <a:pt x="1262" y="1161"/>
                  </a:lnTo>
                  <a:lnTo>
                    <a:pt x="1280" y="1223"/>
                  </a:lnTo>
                  <a:lnTo>
                    <a:pt x="1299" y="1280"/>
                  </a:lnTo>
                  <a:lnTo>
                    <a:pt x="1317" y="1342"/>
                  </a:lnTo>
                  <a:lnTo>
                    <a:pt x="1335" y="1399"/>
                  </a:lnTo>
                  <a:lnTo>
                    <a:pt x="1355" y="1427"/>
                  </a:lnTo>
                  <a:lnTo>
                    <a:pt x="1383" y="1445"/>
                  </a:lnTo>
                  <a:lnTo>
                    <a:pt x="1415" y="1455"/>
                  </a:lnTo>
                  <a:lnTo>
                    <a:pt x="1452" y="1461"/>
                  </a:lnTo>
                  <a:lnTo>
                    <a:pt x="1458" y="1475"/>
                  </a:lnTo>
                  <a:lnTo>
                    <a:pt x="1462" y="1465"/>
                  </a:lnTo>
                  <a:lnTo>
                    <a:pt x="1472" y="1451"/>
                  </a:lnTo>
                  <a:lnTo>
                    <a:pt x="1480" y="1437"/>
                  </a:lnTo>
                  <a:lnTo>
                    <a:pt x="1504" y="1366"/>
                  </a:lnTo>
                  <a:lnTo>
                    <a:pt x="1504" y="1286"/>
                  </a:lnTo>
                  <a:lnTo>
                    <a:pt x="1486" y="1195"/>
                  </a:lnTo>
                  <a:lnTo>
                    <a:pt x="1458" y="1109"/>
                  </a:lnTo>
                  <a:lnTo>
                    <a:pt x="1425" y="1016"/>
                  </a:lnTo>
                  <a:lnTo>
                    <a:pt x="1397" y="934"/>
                  </a:lnTo>
                  <a:lnTo>
                    <a:pt x="1383" y="859"/>
                  </a:lnTo>
                  <a:lnTo>
                    <a:pt x="1387" y="791"/>
                  </a:lnTo>
                  <a:lnTo>
                    <a:pt x="1401" y="764"/>
                  </a:lnTo>
                  <a:lnTo>
                    <a:pt x="1421" y="740"/>
                  </a:lnTo>
                  <a:lnTo>
                    <a:pt x="1448" y="720"/>
                  </a:lnTo>
                  <a:lnTo>
                    <a:pt x="1476" y="694"/>
                  </a:lnTo>
                  <a:lnTo>
                    <a:pt x="1504" y="680"/>
                  </a:lnTo>
                  <a:lnTo>
                    <a:pt x="1532" y="662"/>
                  </a:lnTo>
                  <a:lnTo>
                    <a:pt x="1556" y="642"/>
                  </a:lnTo>
                  <a:lnTo>
                    <a:pt x="1579" y="618"/>
                  </a:lnTo>
                  <a:lnTo>
                    <a:pt x="1601" y="585"/>
                  </a:lnTo>
                  <a:lnTo>
                    <a:pt x="1611" y="557"/>
                  </a:lnTo>
                  <a:lnTo>
                    <a:pt x="1611" y="523"/>
                  </a:lnTo>
                  <a:lnTo>
                    <a:pt x="1593" y="485"/>
                  </a:lnTo>
                  <a:lnTo>
                    <a:pt x="1587" y="471"/>
                  </a:lnTo>
                  <a:lnTo>
                    <a:pt x="1583" y="461"/>
                  </a:lnTo>
                  <a:lnTo>
                    <a:pt x="1579" y="448"/>
                  </a:lnTo>
                  <a:lnTo>
                    <a:pt x="1574" y="438"/>
                  </a:lnTo>
                  <a:close/>
                  <a:moveTo>
                    <a:pt x="880" y="750"/>
                  </a:moveTo>
                  <a:lnTo>
                    <a:pt x="880" y="754"/>
                  </a:lnTo>
                  <a:lnTo>
                    <a:pt x="880" y="760"/>
                  </a:lnTo>
                  <a:lnTo>
                    <a:pt x="880" y="764"/>
                  </a:lnTo>
                  <a:lnTo>
                    <a:pt x="880" y="767"/>
                  </a:lnTo>
                  <a:lnTo>
                    <a:pt x="842" y="744"/>
                  </a:lnTo>
                  <a:lnTo>
                    <a:pt x="819" y="686"/>
                  </a:lnTo>
                  <a:lnTo>
                    <a:pt x="805" y="622"/>
                  </a:lnTo>
                  <a:lnTo>
                    <a:pt x="809" y="575"/>
                  </a:lnTo>
                  <a:lnTo>
                    <a:pt x="819" y="561"/>
                  </a:lnTo>
                  <a:lnTo>
                    <a:pt x="839" y="543"/>
                  </a:lnTo>
                  <a:lnTo>
                    <a:pt x="870" y="523"/>
                  </a:lnTo>
                  <a:lnTo>
                    <a:pt x="908" y="499"/>
                  </a:lnTo>
                  <a:lnTo>
                    <a:pt x="946" y="475"/>
                  </a:lnTo>
                  <a:lnTo>
                    <a:pt x="978" y="456"/>
                  </a:lnTo>
                  <a:lnTo>
                    <a:pt x="1011" y="432"/>
                  </a:lnTo>
                  <a:lnTo>
                    <a:pt x="1029" y="418"/>
                  </a:lnTo>
                  <a:lnTo>
                    <a:pt x="1053" y="461"/>
                  </a:lnTo>
                  <a:lnTo>
                    <a:pt x="1071" y="509"/>
                  </a:lnTo>
                  <a:lnTo>
                    <a:pt x="1085" y="561"/>
                  </a:lnTo>
                  <a:lnTo>
                    <a:pt x="1099" y="609"/>
                  </a:lnTo>
                  <a:lnTo>
                    <a:pt x="1071" y="628"/>
                  </a:lnTo>
                  <a:lnTo>
                    <a:pt x="1043" y="642"/>
                  </a:lnTo>
                  <a:lnTo>
                    <a:pt x="1015" y="662"/>
                  </a:lnTo>
                  <a:lnTo>
                    <a:pt x="991" y="676"/>
                  </a:lnTo>
                  <a:lnTo>
                    <a:pt x="964" y="694"/>
                  </a:lnTo>
                  <a:lnTo>
                    <a:pt x="936" y="716"/>
                  </a:lnTo>
                  <a:lnTo>
                    <a:pt x="908" y="730"/>
                  </a:lnTo>
                  <a:lnTo>
                    <a:pt x="880" y="750"/>
                  </a:lnTo>
                  <a:close/>
                </a:path>
              </a:pathLst>
            </a:custGeom>
            <a:solidFill>
              <a:srgbClr val="FFFFFF"/>
            </a:solidFill>
            <a:ln w="9525">
              <a:noFill/>
              <a:round/>
              <a:headEnd/>
              <a:tailEnd/>
            </a:ln>
          </p:spPr>
          <p:txBody>
            <a:bodyPr>
              <a:prstTxWarp prst="textNoShape">
                <a:avLst/>
              </a:prstTxWarp>
            </a:bodyPr>
            <a:lstStyle/>
            <a:p>
              <a:endParaRPr lang="es-MX"/>
            </a:p>
          </p:txBody>
        </p:sp>
        <p:sp>
          <p:nvSpPr>
            <p:cNvPr id="147470" name="Freeform 16"/>
            <p:cNvSpPr>
              <a:spLocks noEditPoints="1"/>
            </p:cNvSpPr>
            <p:nvPr/>
          </p:nvSpPr>
          <p:spPr bwMode="auto">
            <a:xfrm>
              <a:off x="4218" y="1360"/>
              <a:ext cx="945" cy="1991"/>
            </a:xfrm>
            <a:custGeom>
              <a:avLst/>
              <a:gdLst>
                <a:gd name="T0" fmla="*/ 719 w 1891"/>
                <a:gd name="T1" fmla="*/ 260 h 3982"/>
                <a:gd name="T2" fmla="*/ 763 w 1891"/>
                <a:gd name="T3" fmla="*/ 771 h 3982"/>
                <a:gd name="T4" fmla="*/ 697 w 1891"/>
                <a:gd name="T5" fmla="*/ 1055 h 3982"/>
                <a:gd name="T6" fmla="*/ 626 w 1891"/>
                <a:gd name="T7" fmla="*/ 723 h 3982"/>
                <a:gd name="T8" fmla="*/ 719 w 1891"/>
                <a:gd name="T9" fmla="*/ 278 h 3982"/>
                <a:gd name="T10" fmla="*/ 1281 w 1891"/>
                <a:gd name="T11" fmla="*/ 2198 h 3982"/>
                <a:gd name="T12" fmla="*/ 1123 w 1891"/>
                <a:gd name="T13" fmla="*/ 2202 h 3982"/>
                <a:gd name="T14" fmla="*/ 1015 w 1891"/>
                <a:gd name="T15" fmla="*/ 2120 h 3982"/>
                <a:gd name="T16" fmla="*/ 894 w 1891"/>
                <a:gd name="T17" fmla="*/ 1878 h 3982"/>
                <a:gd name="T18" fmla="*/ 833 w 1891"/>
                <a:gd name="T19" fmla="*/ 1548 h 3982"/>
                <a:gd name="T20" fmla="*/ 958 w 1891"/>
                <a:gd name="T21" fmla="*/ 1089 h 3982"/>
                <a:gd name="T22" fmla="*/ 898 w 1891"/>
                <a:gd name="T23" fmla="*/ 169 h 3982"/>
                <a:gd name="T24" fmla="*/ 449 w 1891"/>
                <a:gd name="T25" fmla="*/ 374 h 3982"/>
                <a:gd name="T26" fmla="*/ 546 w 1891"/>
                <a:gd name="T27" fmla="*/ 1131 h 3982"/>
                <a:gd name="T28" fmla="*/ 552 w 1891"/>
                <a:gd name="T29" fmla="*/ 1458 h 3982"/>
                <a:gd name="T30" fmla="*/ 322 w 1891"/>
                <a:gd name="T31" fmla="*/ 1834 h 3982"/>
                <a:gd name="T32" fmla="*/ 48 w 1891"/>
                <a:gd name="T33" fmla="*/ 2486 h 3982"/>
                <a:gd name="T34" fmla="*/ 66 w 1891"/>
                <a:gd name="T35" fmla="*/ 3159 h 3982"/>
                <a:gd name="T36" fmla="*/ 552 w 1891"/>
                <a:gd name="T37" fmla="*/ 3577 h 3982"/>
                <a:gd name="T38" fmla="*/ 1095 w 1891"/>
                <a:gd name="T39" fmla="*/ 3688 h 3982"/>
                <a:gd name="T40" fmla="*/ 1071 w 1891"/>
                <a:gd name="T41" fmla="*/ 3728 h 3982"/>
                <a:gd name="T42" fmla="*/ 902 w 1891"/>
                <a:gd name="T43" fmla="*/ 3972 h 3982"/>
                <a:gd name="T44" fmla="*/ 262 w 1891"/>
                <a:gd name="T45" fmla="*/ 3680 h 3982"/>
                <a:gd name="T46" fmla="*/ 239 w 1891"/>
                <a:gd name="T47" fmla="*/ 3837 h 3982"/>
                <a:gd name="T48" fmla="*/ 1309 w 1891"/>
                <a:gd name="T49" fmla="*/ 3718 h 3982"/>
                <a:gd name="T50" fmla="*/ 1450 w 1891"/>
                <a:gd name="T51" fmla="*/ 3587 h 3982"/>
                <a:gd name="T52" fmla="*/ 1621 w 1891"/>
                <a:gd name="T53" fmla="*/ 3448 h 3982"/>
                <a:gd name="T54" fmla="*/ 1850 w 1891"/>
                <a:gd name="T55" fmla="*/ 3118 h 3982"/>
                <a:gd name="T56" fmla="*/ 1822 w 1891"/>
                <a:gd name="T57" fmla="*/ 2629 h 3982"/>
                <a:gd name="T58" fmla="*/ 1399 w 1891"/>
                <a:gd name="T59" fmla="*/ 2216 h 3982"/>
                <a:gd name="T60" fmla="*/ 1333 w 1891"/>
                <a:gd name="T61" fmla="*/ 3295 h 3982"/>
                <a:gd name="T62" fmla="*/ 1347 w 1891"/>
                <a:gd name="T63" fmla="*/ 2983 h 3982"/>
                <a:gd name="T64" fmla="*/ 1486 w 1891"/>
                <a:gd name="T65" fmla="*/ 2830 h 3982"/>
                <a:gd name="T66" fmla="*/ 1403 w 1891"/>
                <a:gd name="T67" fmla="*/ 2585 h 3982"/>
                <a:gd name="T68" fmla="*/ 1365 w 1891"/>
                <a:gd name="T69" fmla="*/ 2520 h 3982"/>
                <a:gd name="T70" fmla="*/ 1244 w 1891"/>
                <a:gd name="T71" fmla="*/ 2700 h 3982"/>
                <a:gd name="T72" fmla="*/ 1240 w 1891"/>
                <a:gd name="T73" fmla="*/ 2710 h 3982"/>
                <a:gd name="T74" fmla="*/ 1196 w 1891"/>
                <a:gd name="T75" fmla="*/ 2581 h 3982"/>
                <a:gd name="T76" fmla="*/ 1281 w 1891"/>
                <a:gd name="T77" fmla="*/ 2438 h 3982"/>
                <a:gd name="T78" fmla="*/ 1663 w 1891"/>
                <a:gd name="T79" fmla="*/ 2927 h 3982"/>
                <a:gd name="T80" fmla="*/ 987 w 1891"/>
                <a:gd name="T81" fmla="*/ 3376 h 3982"/>
                <a:gd name="T82" fmla="*/ 622 w 1891"/>
                <a:gd name="T83" fmla="*/ 3324 h 3982"/>
                <a:gd name="T84" fmla="*/ 380 w 1891"/>
                <a:gd name="T85" fmla="*/ 3231 h 3982"/>
                <a:gd name="T86" fmla="*/ 211 w 1891"/>
                <a:gd name="T87" fmla="*/ 3098 h 3982"/>
                <a:gd name="T88" fmla="*/ 439 w 1891"/>
                <a:gd name="T89" fmla="*/ 2245 h 3982"/>
                <a:gd name="T90" fmla="*/ 733 w 1891"/>
                <a:gd name="T91" fmla="*/ 1882 h 3982"/>
                <a:gd name="T92" fmla="*/ 864 w 1891"/>
                <a:gd name="T93" fmla="*/ 2245 h 3982"/>
                <a:gd name="T94" fmla="*/ 799 w 1891"/>
                <a:gd name="T95" fmla="*/ 2369 h 3982"/>
                <a:gd name="T96" fmla="*/ 757 w 1891"/>
                <a:gd name="T97" fmla="*/ 2796 h 3982"/>
                <a:gd name="T98" fmla="*/ 878 w 1891"/>
                <a:gd name="T99" fmla="*/ 2965 h 3982"/>
                <a:gd name="T100" fmla="*/ 1023 w 1891"/>
                <a:gd name="T101" fmla="*/ 3030 h 3982"/>
                <a:gd name="T102" fmla="*/ 1127 w 1891"/>
                <a:gd name="T103" fmla="*/ 3102 h 3982"/>
                <a:gd name="T104" fmla="*/ 1136 w 1891"/>
                <a:gd name="T105" fmla="*/ 3193 h 3982"/>
                <a:gd name="T106" fmla="*/ 974 w 1891"/>
                <a:gd name="T107" fmla="*/ 2585 h 3982"/>
                <a:gd name="T108" fmla="*/ 1019 w 1891"/>
                <a:gd name="T109" fmla="*/ 2643 h 3982"/>
                <a:gd name="T110" fmla="*/ 940 w 1891"/>
                <a:gd name="T111" fmla="*/ 2639 h 39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91"/>
                <a:gd name="T169" fmla="*/ 0 h 3982"/>
                <a:gd name="T170" fmla="*/ 1891 w 1891"/>
                <a:gd name="T171" fmla="*/ 3982 h 39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91" h="3982">
                  <a:moveTo>
                    <a:pt x="719" y="278"/>
                  </a:moveTo>
                  <a:lnTo>
                    <a:pt x="719" y="274"/>
                  </a:lnTo>
                  <a:lnTo>
                    <a:pt x="719" y="268"/>
                  </a:lnTo>
                  <a:lnTo>
                    <a:pt x="719" y="264"/>
                  </a:lnTo>
                  <a:lnTo>
                    <a:pt x="719" y="260"/>
                  </a:lnTo>
                  <a:lnTo>
                    <a:pt x="757" y="326"/>
                  </a:lnTo>
                  <a:lnTo>
                    <a:pt x="777" y="421"/>
                  </a:lnTo>
                  <a:lnTo>
                    <a:pt x="781" y="533"/>
                  </a:lnTo>
                  <a:lnTo>
                    <a:pt x="777" y="652"/>
                  </a:lnTo>
                  <a:lnTo>
                    <a:pt x="763" y="771"/>
                  </a:lnTo>
                  <a:lnTo>
                    <a:pt x="743" y="888"/>
                  </a:lnTo>
                  <a:lnTo>
                    <a:pt x="725" y="984"/>
                  </a:lnTo>
                  <a:lnTo>
                    <a:pt x="701" y="1059"/>
                  </a:lnTo>
                  <a:lnTo>
                    <a:pt x="701" y="1075"/>
                  </a:lnTo>
                  <a:lnTo>
                    <a:pt x="697" y="1055"/>
                  </a:lnTo>
                  <a:lnTo>
                    <a:pt x="688" y="1027"/>
                  </a:lnTo>
                  <a:lnTo>
                    <a:pt x="688" y="1011"/>
                  </a:lnTo>
                  <a:lnTo>
                    <a:pt x="670" y="932"/>
                  </a:lnTo>
                  <a:lnTo>
                    <a:pt x="650" y="829"/>
                  </a:lnTo>
                  <a:lnTo>
                    <a:pt x="626" y="723"/>
                  </a:lnTo>
                  <a:lnTo>
                    <a:pt x="608" y="614"/>
                  </a:lnTo>
                  <a:lnTo>
                    <a:pt x="604" y="509"/>
                  </a:lnTo>
                  <a:lnTo>
                    <a:pt x="618" y="411"/>
                  </a:lnTo>
                  <a:lnTo>
                    <a:pt x="654" y="336"/>
                  </a:lnTo>
                  <a:lnTo>
                    <a:pt x="719" y="278"/>
                  </a:lnTo>
                  <a:close/>
                  <a:moveTo>
                    <a:pt x="1399" y="2216"/>
                  </a:moveTo>
                  <a:lnTo>
                    <a:pt x="1371" y="2208"/>
                  </a:lnTo>
                  <a:lnTo>
                    <a:pt x="1341" y="2202"/>
                  </a:lnTo>
                  <a:lnTo>
                    <a:pt x="1313" y="2198"/>
                  </a:lnTo>
                  <a:lnTo>
                    <a:pt x="1281" y="2198"/>
                  </a:lnTo>
                  <a:lnTo>
                    <a:pt x="1254" y="2198"/>
                  </a:lnTo>
                  <a:lnTo>
                    <a:pt x="1220" y="2198"/>
                  </a:lnTo>
                  <a:lnTo>
                    <a:pt x="1188" y="2198"/>
                  </a:lnTo>
                  <a:lnTo>
                    <a:pt x="1160" y="2202"/>
                  </a:lnTo>
                  <a:lnTo>
                    <a:pt x="1123" y="2202"/>
                  </a:lnTo>
                  <a:lnTo>
                    <a:pt x="1095" y="2198"/>
                  </a:lnTo>
                  <a:lnTo>
                    <a:pt x="1071" y="2184"/>
                  </a:lnTo>
                  <a:lnTo>
                    <a:pt x="1047" y="2164"/>
                  </a:lnTo>
                  <a:lnTo>
                    <a:pt x="1029" y="2144"/>
                  </a:lnTo>
                  <a:lnTo>
                    <a:pt x="1015" y="2120"/>
                  </a:lnTo>
                  <a:lnTo>
                    <a:pt x="1001" y="2092"/>
                  </a:lnTo>
                  <a:lnTo>
                    <a:pt x="982" y="2065"/>
                  </a:lnTo>
                  <a:lnTo>
                    <a:pt x="950" y="2001"/>
                  </a:lnTo>
                  <a:lnTo>
                    <a:pt x="916" y="1939"/>
                  </a:lnTo>
                  <a:lnTo>
                    <a:pt x="894" y="1878"/>
                  </a:lnTo>
                  <a:lnTo>
                    <a:pt x="874" y="1810"/>
                  </a:lnTo>
                  <a:lnTo>
                    <a:pt x="856" y="1747"/>
                  </a:lnTo>
                  <a:lnTo>
                    <a:pt x="842" y="1683"/>
                  </a:lnTo>
                  <a:lnTo>
                    <a:pt x="833" y="1615"/>
                  </a:lnTo>
                  <a:lnTo>
                    <a:pt x="833" y="1548"/>
                  </a:lnTo>
                  <a:lnTo>
                    <a:pt x="856" y="1476"/>
                  </a:lnTo>
                  <a:lnTo>
                    <a:pt x="878" y="1401"/>
                  </a:lnTo>
                  <a:lnTo>
                    <a:pt x="902" y="1329"/>
                  </a:lnTo>
                  <a:lnTo>
                    <a:pt x="926" y="1252"/>
                  </a:lnTo>
                  <a:lnTo>
                    <a:pt x="958" y="1089"/>
                  </a:lnTo>
                  <a:lnTo>
                    <a:pt x="982" y="902"/>
                  </a:lnTo>
                  <a:lnTo>
                    <a:pt x="1001" y="705"/>
                  </a:lnTo>
                  <a:lnTo>
                    <a:pt x="995" y="509"/>
                  </a:lnTo>
                  <a:lnTo>
                    <a:pt x="964" y="326"/>
                  </a:lnTo>
                  <a:lnTo>
                    <a:pt x="898" y="169"/>
                  </a:lnTo>
                  <a:lnTo>
                    <a:pt x="781" y="60"/>
                  </a:lnTo>
                  <a:lnTo>
                    <a:pt x="618" y="0"/>
                  </a:lnTo>
                  <a:lnTo>
                    <a:pt x="529" y="101"/>
                  </a:lnTo>
                  <a:lnTo>
                    <a:pt x="473" y="230"/>
                  </a:lnTo>
                  <a:lnTo>
                    <a:pt x="449" y="374"/>
                  </a:lnTo>
                  <a:lnTo>
                    <a:pt x="449" y="533"/>
                  </a:lnTo>
                  <a:lnTo>
                    <a:pt x="467" y="691"/>
                  </a:lnTo>
                  <a:lnTo>
                    <a:pt x="491" y="850"/>
                  </a:lnTo>
                  <a:lnTo>
                    <a:pt x="525" y="997"/>
                  </a:lnTo>
                  <a:lnTo>
                    <a:pt x="546" y="1131"/>
                  </a:lnTo>
                  <a:lnTo>
                    <a:pt x="560" y="1188"/>
                  </a:lnTo>
                  <a:lnTo>
                    <a:pt x="574" y="1252"/>
                  </a:lnTo>
                  <a:lnTo>
                    <a:pt x="584" y="1319"/>
                  </a:lnTo>
                  <a:lnTo>
                    <a:pt x="580" y="1377"/>
                  </a:lnTo>
                  <a:lnTo>
                    <a:pt x="552" y="1458"/>
                  </a:lnTo>
                  <a:lnTo>
                    <a:pt x="515" y="1534"/>
                  </a:lnTo>
                  <a:lnTo>
                    <a:pt x="467" y="1610"/>
                  </a:lnTo>
                  <a:lnTo>
                    <a:pt x="421" y="1689"/>
                  </a:lnTo>
                  <a:lnTo>
                    <a:pt x="374" y="1761"/>
                  </a:lnTo>
                  <a:lnTo>
                    <a:pt x="322" y="1834"/>
                  </a:lnTo>
                  <a:lnTo>
                    <a:pt x="280" y="1906"/>
                  </a:lnTo>
                  <a:lnTo>
                    <a:pt x="239" y="1983"/>
                  </a:lnTo>
                  <a:lnTo>
                    <a:pt x="159" y="2160"/>
                  </a:lnTo>
                  <a:lnTo>
                    <a:pt x="94" y="2327"/>
                  </a:lnTo>
                  <a:lnTo>
                    <a:pt x="48" y="2486"/>
                  </a:lnTo>
                  <a:lnTo>
                    <a:pt x="14" y="2639"/>
                  </a:lnTo>
                  <a:lnTo>
                    <a:pt x="0" y="2782"/>
                  </a:lnTo>
                  <a:lnTo>
                    <a:pt x="4" y="2921"/>
                  </a:lnTo>
                  <a:lnTo>
                    <a:pt x="24" y="3046"/>
                  </a:lnTo>
                  <a:lnTo>
                    <a:pt x="66" y="3159"/>
                  </a:lnTo>
                  <a:lnTo>
                    <a:pt x="121" y="3267"/>
                  </a:lnTo>
                  <a:lnTo>
                    <a:pt x="201" y="3362"/>
                  </a:lnTo>
                  <a:lnTo>
                    <a:pt x="300" y="3444"/>
                  </a:lnTo>
                  <a:lnTo>
                    <a:pt x="415" y="3515"/>
                  </a:lnTo>
                  <a:lnTo>
                    <a:pt x="552" y="3577"/>
                  </a:lnTo>
                  <a:lnTo>
                    <a:pt x="711" y="3624"/>
                  </a:lnTo>
                  <a:lnTo>
                    <a:pt x="894" y="3660"/>
                  </a:lnTo>
                  <a:lnTo>
                    <a:pt x="1095" y="3680"/>
                  </a:lnTo>
                  <a:lnTo>
                    <a:pt x="1095" y="3684"/>
                  </a:lnTo>
                  <a:lnTo>
                    <a:pt x="1095" y="3688"/>
                  </a:lnTo>
                  <a:lnTo>
                    <a:pt x="1095" y="3694"/>
                  </a:lnTo>
                  <a:lnTo>
                    <a:pt x="1095" y="3698"/>
                  </a:lnTo>
                  <a:lnTo>
                    <a:pt x="1081" y="3704"/>
                  </a:lnTo>
                  <a:lnTo>
                    <a:pt x="1071" y="3712"/>
                  </a:lnTo>
                  <a:lnTo>
                    <a:pt x="1071" y="3728"/>
                  </a:lnTo>
                  <a:lnTo>
                    <a:pt x="1067" y="3746"/>
                  </a:lnTo>
                  <a:lnTo>
                    <a:pt x="1047" y="3803"/>
                  </a:lnTo>
                  <a:lnTo>
                    <a:pt x="1019" y="3855"/>
                  </a:lnTo>
                  <a:lnTo>
                    <a:pt x="987" y="3903"/>
                  </a:lnTo>
                  <a:lnTo>
                    <a:pt x="902" y="3972"/>
                  </a:lnTo>
                  <a:lnTo>
                    <a:pt x="852" y="3978"/>
                  </a:lnTo>
                  <a:lnTo>
                    <a:pt x="354" y="3978"/>
                  </a:lnTo>
                  <a:lnTo>
                    <a:pt x="308" y="3851"/>
                  </a:lnTo>
                  <a:lnTo>
                    <a:pt x="276" y="3765"/>
                  </a:lnTo>
                  <a:lnTo>
                    <a:pt x="262" y="3680"/>
                  </a:lnTo>
                  <a:lnTo>
                    <a:pt x="248" y="3684"/>
                  </a:lnTo>
                  <a:lnTo>
                    <a:pt x="243" y="3698"/>
                  </a:lnTo>
                  <a:lnTo>
                    <a:pt x="239" y="3712"/>
                  </a:lnTo>
                  <a:lnTo>
                    <a:pt x="239" y="3732"/>
                  </a:lnTo>
                  <a:lnTo>
                    <a:pt x="239" y="3837"/>
                  </a:lnTo>
                  <a:lnTo>
                    <a:pt x="258" y="3982"/>
                  </a:lnTo>
                  <a:lnTo>
                    <a:pt x="1279" y="3978"/>
                  </a:lnTo>
                  <a:lnTo>
                    <a:pt x="1299" y="3855"/>
                  </a:lnTo>
                  <a:lnTo>
                    <a:pt x="1309" y="3789"/>
                  </a:lnTo>
                  <a:lnTo>
                    <a:pt x="1309" y="3718"/>
                  </a:lnTo>
                  <a:lnTo>
                    <a:pt x="1313" y="3646"/>
                  </a:lnTo>
                  <a:lnTo>
                    <a:pt x="1341" y="3640"/>
                  </a:lnTo>
                  <a:lnTo>
                    <a:pt x="1375" y="3624"/>
                  </a:lnTo>
                  <a:lnTo>
                    <a:pt x="1413" y="3610"/>
                  </a:lnTo>
                  <a:lnTo>
                    <a:pt x="1450" y="3587"/>
                  </a:lnTo>
                  <a:lnTo>
                    <a:pt x="1486" y="3563"/>
                  </a:lnTo>
                  <a:lnTo>
                    <a:pt x="1518" y="3539"/>
                  </a:lnTo>
                  <a:lnTo>
                    <a:pt x="1550" y="3515"/>
                  </a:lnTo>
                  <a:lnTo>
                    <a:pt x="1573" y="3495"/>
                  </a:lnTo>
                  <a:lnTo>
                    <a:pt x="1621" y="3448"/>
                  </a:lnTo>
                  <a:lnTo>
                    <a:pt x="1673" y="3396"/>
                  </a:lnTo>
                  <a:lnTo>
                    <a:pt x="1722" y="3328"/>
                  </a:lnTo>
                  <a:lnTo>
                    <a:pt x="1770" y="3263"/>
                  </a:lnTo>
                  <a:lnTo>
                    <a:pt x="1812" y="3189"/>
                  </a:lnTo>
                  <a:lnTo>
                    <a:pt x="1850" y="3118"/>
                  </a:lnTo>
                  <a:lnTo>
                    <a:pt x="1877" y="3046"/>
                  </a:lnTo>
                  <a:lnTo>
                    <a:pt x="1891" y="2983"/>
                  </a:lnTo>
                  <a:lnTo>
                    <a:pt x="1891" y="2869"/>
                  </a:lnTo>
                  <a:lnTo>
                    <a:pt x="1867" y="2748"/>
                  </a:lnTo>
                  <a:lnTo>
                    <a:pt x="1822" y="2629"/>
                  </a:lnTo>
                  <a:lnTo>
                    <a:pt x="1756" y="2520"/>
                  </a:lnTo>
                  <a:lnTo>
                    <a:pt x="1681" y="2412"/>
                  </a:lnTo>
                  <a:lnTo>
                    <a:pt x="1593" y="2327"/>
                  </a:lnTo>
                  <a:lnTo>
                    <a:pt x="1496" y="2259"/>
                  </a:lnTo>
                  <a:lnTo>
                    <a:pt x="1399" y="2216"/>
                  </a:lnTo>
                  <a:close/>
                  <a:moveTo>
                    <a:pt x="1365" y="3281"/>
                  </a:moveTo>
                  <a:lnTo>
                    <a:pt x="1365" y="3295"/>
                  </a:lnTo>
                  <a:lnTo>
                    <a:pt x="1355" y="3295"/>
                  </a:lnTo>
                  <a:lnTo>
                    <a:pt x="1347" y="3295"/>
                  </a:lnTo>
                  <a:lnTo>
                    <a:pt x="1333" y="3295"/>
                  </a:lnTo>
                  <a:lnTo>
                    <a:pt x="1327" y="3221"/>
                  </a:lnTo>
                  <a:lnTo>
                    <a:pt x="1323" y="3149"/>
                  </a:lnTo>
                  <a:lnTo>
                    <a:pt x="1319" y="3074"/>
                  </a:lnTo>
                  <a:lnTo>
                    <a:pt x="1333" y="3006"/>
                  </a:lnTo>
                  <a:lnTo>
                    <a:pt x="1347" y="2983"/>
                  </a:lnTo>
                  <a:lnTo>
                    <a:pt x="1371" y="2965"/>
                  </a:lnTo>
                  <a:lnTo>
                    <a:pt x="1393" y="2951"/>
                  </a:lnTo>
                  <a:lnTo>
                    <a:pt x="1417" y="2931"/>
                  </a:lnTo>
                  <a:lnTo>
                    <a:pt x="1458" y="2883"/>
                  </a:lnTo>
                  <a:lnTo>
                    <a:pt x="1486" y="2830"/>
                  </a:lnTo>
                  <a:lnTo>
                    <a:pt x="1492" y="2782"/>
                  </a:lnTo>
                  <a:lnTo>
                    <a:pt x="1486" y="2734"/>
                  </a:lnTo>
                  <a:lnTo>
                    <a:pt x="1468" y="2681"/>
                  </a:lnTo>
                  <a:lnTo>
                    <a:pt x="1440" y="2633"/>
                  </a:lnTo>
                  <a:lnTo>
                    <a:pt x="1403" y="2585"/>
                  </a:lnTo>
                  <a:lnTo>
                    <a:pt x="1365" y="2537"/>
                  </a:lnTo>
                  <a:lnTo>
                    <a:pt x="1365" y="2533"/>
                  </a:lnTo>
                  <a:lnTo>
                    <a:pt x="1365" y="2528"/>
                  </a:lnTo>
                  <a:lnTo>
                    <a:pt x="1365" y="2524"/>
                  </a:lnTo>
                  <a:lnTo>
                    <a:pt x="1365" y="2520"/>
                  </a:lnTo>
                  <a:lnTo>
                    <a:pt x="1337" y="2543"/>
                  </a:lnTo>
                  <a:lnTo>
                    <a:pt x="1305" y="2595"/>
                  </a:lnTo>
                  <a:lnTo>
                    <a:pt x="1268" y="2653"/>
                  </a:lnTo>
                  <a:lnTo>
                    <a:pt x="1244" y="2694"/>
                  </a:lnTo>
                  <a:lnTo>
                    <a:pt x="1244" y="2700"/>
                  </a:lnTo>
                  <a:lnTo>
                    <a:pt x="1244" y="2704"/>
                  </a:lnTo>
                  <a:lnTo>
                    <a:pt x="1244" y="2710"/>
                  </a:lnTo>
                  <a:lnTo>
                    <a:pt x="1240" y="2710"/>
                  </a:lnTo>
                  <a:lnTo>
                    <a:pt x="1234" y="2710"/>
                  </a:lnTo>
                  <a:lnTo>
                    <a:pt x="1230" y="2710"/>
                  </a:lnTo>
                  <a:lnTo>
                    <a:pt x="1226" y="2657"/>
                  </a:lnTo>
                  <a:lnTo>
                    <a:pt x="1212" y="2615"/>
                  </a:lnTo>
                  <a:lnTo>
                    <a:pt x="1196" y="2581"/>
                  </a:lnTo>
                  <a:lnTo>
                    <a:pt x="1188" y="2551"/>
                  </a:lnTo>
                  <a:lnTo>
                    <a:pt x="1188" y="2524"/>
                  </a:lnTo>
                  <a:lnTo>
                    <a:pt x="1196" y="2500"/>
                  </a:lnTo>
                  <a:lnTo>
                    <a:pt x="1230" y="2472"/>
                  </a:lnTo>
                  <a:lnTo>
                    <a:pt x="1281" y="2438"/>
                  </a:lnTo>
                  <a:lnTo>
                    <a:pt x="1468" y="2472"/>
                  </a:lnTo>
                  <a:lnTo>
                    <a:pt x="1593" y="2547"/>
                  </a:lnTo>
                  <a:lnTo>
                    <a:pt x="1663" y="2657"/>
                  </a:lnTo>
                  <a:lnTo>
                    <a:pt x="1687" y="2786"/>
                  </a:lnTo>
                  <a:lnTo>
                    <a:pt x="1663" y="2927"/>
                  </a:lnTo>
                  <a:lnTo>
                    <a:pt x="1597" y="3064"/>
                  </a:lnTo>
                  <a:lnTo>
                    <a:pt x="1496" y="3183"/>
                  </a:lnTo>
                  <a:lnTo>
                    <a:pt x="1365" y="3281"/>
                  </a:lnTo>
                  <a:close/>
                  <a:moveTo>
                    <a:pt x="1057" y="3362"/>
                  </a:moveTo>
                  <a:lnTo>
                    <a:pt x="987" y="3376"/>
                  </a:lnTo>
                  <a:lnTo>
                    <a:pt x="912" y="3376"/>
                  </a:lnTo>
                  <a:lnTo>
                    <a:pt x="836" y="3372"/>
                  </a:lnTo>
                  <a:lnTo>
                    <a:pt x="767" y="3358"/>
                  </a:lnTo>
                  <a:lnTo>
                    <a:pt x="691" y="3342"/>
                  </a:lnTo>
                  <a:lnTo>
                    <a:pt x="622" y="3324"/>
                  </a:lnTo>
                  <a:lnTo>
                    <a:pt x="556" y="3300"/>
                  </a:lnTo>
                  <a:lnTo>
                    <a:pt x="495" y="3281"/>
                  </a:lnTo>
                  <a:lnTo>
                    <a:pt x="459" y="3267"/>
                  </a:lnTo>
                  <a:lnTo>
                    <a:pt x="421" y="3253"/>
                  </a:lnTo>
                  <a:lnTo>
                    <a:pt x="380" y="3231"/>
                  </a:lnTo>
                  <a:lnTo>
                    <a:pt x="342" y="3207"/>
                  </a:lnTo>
                  <a:lnTo>
                    <a:pt x="300" y="3189"/>
                  </a:lnTo>
                  <a:lnTo>
                    <a:pt x="266" y="3159"/>
                  </a:lnTo>
                  <a:lnTo>
                    <a:pt x="235" y="3132"/>
                  </a:lnTo>
                  <a:lnTo>
                    <a:pt x="211" y="3098"/>
                  </a:lnTo>
                  <a:lnTo>
                    <a:pt x="183" y="2969"/>
                  </a:lnTo>
                  <a:lnTo>
                    <a:pt x="201" y="2806"/>
                  </a:lnTo>
                  <a:lnTo>
                    <a:pt x="256" y="2623"/>
                  </a:lnTo>
                  <a:lnTo>
                    <a:pt x="342" y="2430"/>
                  </a:lnTo>
                  <a:lnTo>
                    <a:pt x="439" y="2245"/>
                  </a:lnTo>
                  <a:lnTo>
                    <a:pt x="539" y="2069"/>
                  </a:lnTo>
                  <a:lnTo>
                    <a:pt x="622" y="1912"/>
                  </a:lnTo>
                  <a:lnTo>
                    <a:pt x="684" y="1792"/>
                  </a:lnTo>
                  <a:lnTo>
                    <a:pt x="705" y="1826"/>
                  </a:lnTo>
                  <a:lnTo>
                    <a:pt x="733" y="1882"/>
                  </a:lnTo>
                  <a:lnTo>
                    <a:pt x="767" y="1953"/>
                  </a:lnTo>
                  <a:lnTo>
                    <a:pt x="799" y="2031"/>
                  </a:lnTo>
                  <a:lnTo>
                    <a:pt x="829" y="2112"/>
                  </a:lnTo>
                  <a:lnTo>
                    <a:pt x="850" y="2188"/>
                  </a:lnTo>
                  <a:lnTo>
                    <a:pt x="864" y="2245"/>
                  </a:lnTo>
                  <a:lnTo>
                    <a:pt x="864" y="2283"/>
                  </a:lnTo>
                  <a:lnTo>
                    <a:pt x="846" y="2303"/>
                  </a:lnTo>
                  <a:lnTo>
                    <a:pt x="833" y="2327"/>
                  </a:lnTo>
                  <a:lnTo>
                    <a:pt x="819" y="2345"/>
                  </a:lnTo>
                  <a:lnTo>
                    <a:pt x="799" y="2369"/>
                  </a:lnTo>
                  <a:lnTo>
                    <a:pt x="757" y="2466"/>
                  </a:lnTo>
                  <a:lnTo>
                    <a:pt x="729" y="2557"/>
                  </a:lnTo>
                  <a:lnTo>
                    <a:pt x="725" y="2657"/>
                  </a:lnTo>
                  <a:lnTo>
                    <a:pt x="743" y="2762"/>
                  </a:lnTo>
                  <a:lnTo>
                    <a:pt x="757" y="2796"/>
                  </a:lnTo>
                  <a:lnTo>
                    <a:pt x="771" y="2830"/>
                  </a:lnTo>
                  <a:lnTo>
                    <a:pt x="795" y="2869"/>
                  </a:lnTo>
                  <a:lnTo>
                    <a:pt x="819" y="2903"/>
                  </a:lnTo>
                  <a:lnTo>
                    <a:pt x="846" y="2935"/>
                  </a:lnTo>
                  <a:lnTo>
                    <a:pt x="878" y="2965"/>
                  </a:lnTo>
                  <a:lnTo>
                    <a:pt x="912" y="2989"/>
                  </a:lnTo>
                  <a:lnTo>
                    <a:pt x="944" y="3006"/>
                  </a:lnTo>
                  <a:lnTo>
                    <a:pt x="974" y="3016"/>
                  </a:lnTo>
                  <a:lnTo>
                    <a:pt x="995" y="3022"/>
                  </a:lnTo>
                  <a:lnTo>
                    <a:pt x="1023" y="3030"/>
                  </a:lnTo>
                  <a:lnTo>
                    <a:pt x="1053" y="3036"/>
                  </a:lnTo>
                  <a:lnTo>
                    <a:pt x="1075" y="3046"/>
                  </a:lnTo>
                  <a:lnTo>
                    <a:pt x="1095" y="3060"/>
                  </a:lnTo>
                  <a:lnTo>
                    <a:pt x="1113" y="3078"/>
                  </a:lnTo>
                  <a:lnTo>
                    <a:pt x="1127" y="3102"/>
                  </a:lnTo>
                  <a:lnTo>
                    <a:pt x="1127" y="3108"/>
                  </a:lnTo>
                  <a:lnTo>
                    <a:pt x="1127" y="3112"/>
                  </a:lnTo>
                  <a:lnTo>
                    <a:pt x="1127" y="3122"/>
                  </a:lnTo>
                  <a:lnTo>
                    <a:pt x="1132" y="3126"/>
                  </a:lnTo>
                  <a:lnTo>
                    <a:pt x="1136" y="3193"/>
                  </a:lnTo>
                  <a:lnTo>
                    <a:pt x="1132" y="3267"/>
                  </a:lnTo>
                  <a:lnTo>
                    <a:pt x="1103" y="3324"/>
                  </a:lnTo>
                  <a:lnTo>
                    <a:pt x="1057" y="3362"/>
                  </a:lnTo>
                  <a:close/>
                  <a:moveTo>
                    <a:pt x="974" y="2591"/>
                  </a:moveTo>
                  <a:lnTo>
                    <a:pt x="974" y="2585"/>
                  </a:lnTo>
                  <a:lnTo>
                    <a:pt x="974" y="2581"/>
                  </a:lnTo>
                  <a:lnTo>
                    <a:pt x="974" y="2575"/>
                  </a:lnTo>
                  <a:lnTo>
                    <a:pt x="991" y="2599"/>
                  </a:lnTo>
                  <a:lnTo>
                    <a:pt x="1019" y="2643"/>
                  </a:lnTo>
                  <a:lnTo>
                    <a:pt x="1037" y="2686"/>
                  </a:lnTo>
                  <a:lnTo>
                    <a:pt x="1023" y="2714"/>
                  </a:lnTo>
                  <a:lnTo>
                    <a:pt x="968" y="2718"/>
                  </a:lnTo>
                  <a:lnTo>
                    <a:pt x="940" y="2686"/>
                  </a:lnTo>
                  <a:lnTo>
                    <a:pt x="940" y="2639"/>
                  </a:lnTo>
                  <a:lnTo>
                    <a:pt x="974" y="2591"/>
                  </a:lnTo>
                  <a:close/>
                </a:path>
              </a:pathLst>
            </a:custGeom>
            <a:solidFill>
              <a:srgbClr val="FFFFFF"/>
            </a:solidFill>
            <a:ln w="9525">
              <a:noFill/>
              <a:round/>
              <a:headEnd/>
              <a:tailEnd/>
            </a:ln>
          </p:spPr>
          <p:txBody>
            <a:bodyPr>
              <a:prstTxWarp prst="textNoShape">
                <a:avLst/>
              </a:prstTxWarp>
            </a:bodyPr>
            <a:lstStyle/>
            <a:p>
              <a:endParaRPr lang="es-MX"/>
            </a:p>
          </p:txBody>
        </p:sp>
      </p:grpSp>
      <p:sp>
        <p:nvSpPr>
          <p:cNvPr id="147462" name="Text Box 18"/>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pic>
        <p:nvPicPr>
          <p:cNvPr id="197654" name="Picture 22" descr="logo Evangelismo publico curvas"/>
          <p:cNvPicPr>
            <a:picLocks noChangeAspect="1" noChangeArrowheads="1"/>
          </p:cNvPicPr>
          <p:nvPr/>
        </p:nvPicPr>
        <p:blipFill>
          <a:blip r:embed="rId4"/>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97654"/>
                                        </p:tgtEl>
                                        <p:attrNameLst>
                                          <p:attrName>style.visibility</p:attrName>
                                        </p:attrNameLst>
                                      </p:cBhvr>
                                      <p:to>
                                        <p:strVal val="visible"/>
                                      </p:to>
                                    </p:set>
                                    <p:anim calcmode="lin" valueType="num">
                                      <p:cBhvr>
                                        <p:cTn id="7" dur="2000" fill="hold"/>
                                        <p:tgtEl>
                                          <p:spTgt spid="197654"/>
                                        </p:tgtEl>
                                        <p:attrNameLst>
                                          <p:attrName>ppt_w</p:attrName>
                                        </p:attrNameLst>
                                      </p:cBhvr>
                                      <p:tavLst>
                                        <p:tav tm="0">
                                          <p:val>
                                            <p:strVal val="4*#ppt_w"/>
                                          </p:val>
                                        </p:tav>
                                        <p:tav tm="100000">
                                          <p:val>
                                            <p:strVal val="#ppt_w"/>
                                          </p:val>
                                        </p:tav>
                                      </p:tavLst>
                                    </p:anim>
                                    <p:anim calcmode="lin" valueType="num">
                                      <p:cBhvr>
                                        <p:cTn id="8" dur="2000" fill="hold"/>
                                        <p:tgtEl>
                                          <p:spTgt spid="197654"/>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197634"/>
                                        </p:tgtEl>
                                        <p:attrNameLst>
                                          <p:attrName>style.visibility</p:attrName>
                                        </p:attrNameLst>
                                      </p:cBhvr>
                                      <p:to>
                                        <p:strVal val="visible"/>
                                      </p:to>
                                    </p:set>
                                    <p:anim calcmode="lin" valueType="num">
                                      <p:cBhvr>
                                        <p:cTn id="12" dur="500" fill="hold"/>
                                        <p:tgtEl>
                                          <p:spTgt spid="197634"/>
                                        </p:tgtEl>
                                        <p:attrNameLst>
                                          <p:attrName>ppt_w</p:attrName>
                                        </p:attrNameLst>
                                      </p:cBhvr>
                                      <p:tavLst>
                                        <p:tav tm="0">
                                          <p:val>
                                            <p:strVal val="4*#ppt_w"/>
                                          </p:val>
                                        </p:tav>
                                        <p:tav tm="100000">
                                          <p:val>
                                            <p:strVal val="#ppt_w"/>
                                          </p:val>
                                        </p:tav>
                                      </p:tavLst>
                                    </p:anim>
                                    <p:anim calcmode="lin" valueType="num">
                                      <p:cBhvr>
                                        <p:cTn id="13" dur="500" fill="hold"/>
                                        <p:tgtEl>
                                          <p:spTgt spid="197634"/>
                                        </p:tgtEl>
                                        <p:attrNameLst>
                                          <p:attrName>ppt_h</p:attrName>
                                        </p:attrNameLst>
                                      </p:cBhvr>
                                      <p:tavLst>
                                        <p:tav tm="0">
                                          <p:val>
                                            <p:strVal val="4*#ppt_h"/>
                                          </p:val>
                                        </p:tav>
                                        <p:tav tm="100000">
                                          <p:val>
                                            <p:strVal val="#ppt_h"/>
                                          </p:val>
                                        </p:tav>
                                      </p:tavLst>
                                    </p:anim>
                                  </p:childTnLst>
                                </p:cTn>
                              </p:par>
                            </p:childTnLst>
                          </p:cTn>
                        </p:par>
                        <p:par>
                          <p:cTn id="14" fill="hold">
                            <p:stCondLst>
                              <p:cond delay="2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197635">
                                            <p:txEl>
                                              <p:pRg st="0" end="0"/>
                                            </p:txEl>
                                          </p:spTgt>
                                        </p:tgtEl>
                                        <p:attrNameLst>
                                          <p:attrName>style.visibility</p:attrName>
                                        </p:attrNameLst>
                                      </p:cBhvr>
                                      <p:to>
                                        <p:strVal val="visible"/>
                                      </p:to>
                                    </p:set>
                                    <p:anim calcmode="discrete" valueType="clr">
                                      <p:cBhvr override="childStyle">
                                        <p:cTn id="17" dur="80"/>
                                        <p:tgtEl>
                                          <p:spTgt spid="19763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97635">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19763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P spid="197635" grpId="0" build="p"/>
    </p:bldLst>
  </p:timing>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2190750" y="496888"/>
            <a:ext cx="6670675" cy="1143000"/>
          </a:xfrm>
        </p:spPr>
        <p:txBody>
          <a:bodyPr/>
          <a:lstStyle/>
          <a:p>
            <a:pPr eaLnBrk="1" hangingPunct="1"/>
            <a:r>
              <a:rPr lang="es-ES" sz="6000"/>
              <a:t>La Música acerca almas a Cristo</a:t>
            </a:r>
          </a:p>
        </p:txBody>
      </p:sp>
      <p:sp>
        <p:nvSpPr>
          <p:cNvPr id="199683" name="Rectangle 3"/>
          <p:cNvSpPr>
            <a:spLocks noGrp="1" noChangeArrowheads="1"/>
          </p:cNvSpPr>
          <p:nvPr>
            <p:ph type="body" idx="1"/>
          </p:nvPr>
        </p:nvSpPr>
        <p:spPr/>
        <p:txBody>
          <a:bodyPr/>
          <a:lstStyle/>
          <a:p>
            <a:pPr algn="just" eaLnBrk="1" hangingPunct="1"/>
            <a:r>
              <a:rPr lang="es-ES" sz="3200"/>
              <a:t>El testimonio del mensaje de un canto hablará a los corazones de las personas:</a:t>
            </a:r>
          </a:p>
          <a:p>
            <a:pPr lvl="1" algn="just" eaLnBrk="1" hangingPunct="1"/>
            <a:r>
              <a:rPr lang="es-ES" sz="2800"/>
              <a:t>Les ayudará a resistir la tentación</a:t>
            </a:r>
          </a:p>
          <a:p>
            <a:pPr lvl="1" algn="just" eaLnBrk="1" hangingPunct="1"/>
            <a:r>
              <a:rPr lang="es-ES" sz="2800"/>
              <a:t>Será un nexo conectivo con Dios</a:t>
            </a:r>
          </a:p>
          <a:p>
            <a:pPr lvl="1" algn="just" eaLnBrk="1" hangingPunct="1"/>
            <a:r>
              <a:rPr lang="es-ES" sz="2800"/>
              <a:t>Impresionará las mentes con la verdad espiritual</a:t>
            </a:r>
          </a:p>
          <a:p>
            <a:pPr lvl="1" algn="just" eaLnBrk="1" hangingPunct="1"/>
            <a:r>
              <a:rPr lang="es-ES" sz="2800"/>
              <a:t>Ayudará a la gente a decidirse por la verdad.</a:t>
            </a:r>
          </a:p>
        </p:txBody>
      </p:sp>
      <p:sp>
        <p:nvSpPr>
          <p:cNvPr id="148484"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9682"/>
                                        </p:tgtEl>
                                        <p:attrNameLst>
                                          <p:attrName>style.visibility</p:attrName>
                                        </p:attrNameLst>
                                      </p:cBhvr>
                                      <p:to>
                                        <p:strVal val="visible"/>
                                      </p:to>
                                    </p:set>
                                    <p:animEffect transition="in" filter="randombar(horizontal)">
                                      <p:cBhvr>
                                        <p:cTn id="7" dur="2000"/>
                                        <p:tgtEl>
                                          <p:spTgt spid="19968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199683">
                                            <p:txEl>
                                              <p:pRg st="0" end="0"/>
                                            </p:txEl>
                                          </p:spTgt>
                                        </p:tgtEl>
                                        <p:attrNameLst>
                                          <p:attrName>style.visibility</p:attrName>
                                        </p:attrNameLst>
                                      </p:cBhvr>
                                      <p:to>
                                        <p:strVal val="visible"/>
                                      </p:to>
                                    </p:set>
                                    <p:anim calcmode="discrete" valueType="clr">
                                      <p:cBhvr override="childStyle">
                                        <p:cTn id="12" dur="80"/>
                                        <p:tgtEl>
                                          <p:spTgt spid="19968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9968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99683">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99683">
                                            <p:txEl>
                                              <p:pRg st="1" end="1"/>
                                            </p:txEl>
                                          </p:spTgt>
                                        </p:tgtEl>
                                        <p:attrNameLst>
                                          <p:attrName>style.visibility</p:attrName>
                                        </p:attrNameLst>
                                      </p:cBhvr>
                                      <p:to>
                                        <p:strVal val="visible"/>
                                      </p:to>
                                    </p:set>
                                    <p:animEffect transition="in" filter="fade">
                                      <p:cBhvr>
                                        <p:cTn id="19" dur="2000"/>
                                        <p:tgtEl>
                                          <p:spTgt spid="19968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99683">
                                            <p:txEl>
                                              <p:pRg st="2" end="2"/>
                                            </p:txEl>
                                          </p:spTgt>
                                        </p:tgtEl>
                                        <p:attrNameLst>
                                          <p:attrName>style.visibility</p:attrName>
                                        </p:attrNameLst>
                                      </p:cBhvr>
                                      <p:to>
                                        <p:strVal val="visible"/>
                                      </p:to>
                                    </p:set>
                                    <p:animEffect transition="in" filter="fade">
                                      <p:cBhvr>
                                        <p:cTn id="24" dur="2000"/>
                                        <p:tgtEl>
                                          <p:spTgt spid="19968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99683">
                                            <p:txEl>
                                              <p:pRg st="3" end="3"/>
                                            </p:txEl>
                                          </p:spTgt>
                                        </p:tgtEl>
                                        <p:attrNameLst>
                                          <p:attrName>style.visibility</p:attrName>
                                        </p:attrNameLst>
                                      </p:cBhvr>
                                      <p:to>
                                        <p:strVal val="visible"/>
                                      </p:to>
                                    </p:set>
                                    <p:animEffect transition="in" filter="fade">
                                      <p:cBhvr>
                                        <p:cTn id="29" dur="2000"/>
                                        <p:tgtEl>
                                          <p:spTgt spid="19968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9683">
                                            <p:txEl>
                                              <p:pRg st="4" end="4"/>
                                            </p:txEl>
                                          </p:spTgt>
                                        </p:tgtEl>
                                        <p:attrNameLst>
                                          <p:attrName>style.visibility</p:attrName>
                                        </p:attrNameLst>
                                      </p:cBhvr>
                                      <p:to>
                                        <p:strVal val="visible"/>
                                      </p:to>
                                    </p:set>
                                    <p:animEffect transition="in" filter="fade">
                                      <p:cBhvr>
                                        <p:cTn id="34" dur="2000"/>
                                        <p:tgtEl>
                                          <p:spTgt spid="1996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2" grpId="0"/>
    </p:bldLst>
  </p:timing>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2190750" y="496888"/>
            <a:ext cx="6670675" cy="1143000"/>
          </a:xfrm>
        </p:spPr>
        <p:txBody>
          <a:bodyPr/>
          <a:lstStyle/>
          <a:p>
            <a:pPr eaLnBrk="1" hangingPunct="1"/>
            <a:r>
              <a:rPr lang="es-ES" sz="6000"/>
              <a:t>La Música acerca almas a Cristo</a:t>
            </a:r>
          </a:p>
        </p:txBody>
      </p:sp>
      <p:sp>
        <p:nvSpPr>
          <p:cNvPr id="200707" name="Rectangle 3"/>
          <p:cNvSpPr>
            <a:spLocks noGrp="1" noChangeArrowheads="1"/>
          </p:cNvSpPr>
          <p:nvPr>
            <p:ph type="body" idx="1"/>
          </p:nvPr>
        </p:nvSpPr>
        <p:spPr/>
        <p:txBody>
          <a:bodyPr/>
          <a:lstStyle/>
          <a:p>
            <a:pPr algn="just" eaLnBrk="1" hangingPunct="1"/>
            <a:r>
              <a:rPr lang="es-ES" sz="2800"/>
              <a:t>El testimonio del mensaje de un canto hablará a los corazones de las personas:</a:t>
            </a:r>
          </a:p>
          <a:p>
            <a:pPr algn="just" eaLnBrk="1" hangingPunct="1"/>
            <a:r>
              <a:rPr lang="es-ES" sz="2800"/>
              <a:t>El énfasis en la música evangelística debería ser la ciencia de la cruz:</a:t>
            </a:r>
          </a:p>
          <a:p>
            <a:pPr lvl="1" algn="just" eaLnBrk="1" hangingPunct="1"/>
            <a:r>
              <a:rPr lang="es-ES" sz="2400"/>
              <a:t>Este debería ser el tema de cada canto</a:t>
            </a:r>
          </a:p>
          <a:p>
            <a:pPr lvl="1" algn="just" eaLnBrk="1" hangingPunct="1"/>
            <a:r>
              <a:rPr lang="es-ES" sz="2400"/>
              <a:t>Un servicio de canto cristocéntrico suavizará y doblegará los corazones de la gente y hará que ellos sientan simpatía hacia el mensaje de Dios.</a:t>
            </a:r>
          </a:p>
        </p:txBody>
      </p:sp>
      <p:sp>
        <p:nvSpPr>
          <p:cNvPr id="149508"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00707">
                                            <p:txEl>
                                              <p:pRg st="1" end="1"/>
                                            </p:txEl>
                                          </p:spTgt>
                                        </p:tgtEl>
                                        <p:attrNameLst>
                                          <p:attrName>style.visibility</p:attrName>
                                        </p:attrNameLst>
                                      </p:cBhvr>
                                      <p:to>
                                        <p:strVal val="visible"/>
                                      </p:to>
                                    </p:set>
                                    <p:anim calcmode="discrete" valueType="clr">
                                      <p:cBhvr override="childStyle">
                                        <p:cTn id="7" dur="80"/>
                                        <p:tgtEl>
                                          <p:spTgt spid="20070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0707">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200707">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0707">
                                            <p:txEl>
                                              <p:pRg st="2" end="2"/>
                                            </p:txEl>
                                          </p:spTgt>
                                        </p:tgtEl>
                                        <p:attrNameLst>
                                          <p:attrName>style.visibility</p:attrName>
                                        </p:attrNameLst>
                                      </p:cBhvr>
                                      <p:to>
                                        <p:strVal val="visible"/>
                                      </p:to>
                                    </p:set>
                                    <p:animEffect transition="in" filter="fade">
                                      <p:cBhvr>
                                        <p:cTn id="14" dur="2000"/>
                                        <p:tgtEl>
                                          <p:spTgt spid="200707">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00707">
                                            <p:txEl>
                                              <p:pRg st="3" end="3"/>
                                            </p:txEl>
                                          </p:spTgt>
                                        </p:tgtEl>
                                        <p:attrNameLst>
                                          <p:attrName>style.visibility</p:attrName>
                                        </p:attrNameLst>
                                      </p:cBhvr>
                                      <p:to>
                                        <p:strVal val="visible"/>
                                      </p:to>
                                    </p:set>
                                    <p:animEffect transition="in" filter="fade">
                                      <p:cBhvr>
                                        <p:cTn id="19" dur="2000"/>
                                        <p:tgtEl>
                                          <p:spTgt spid="2007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2190750" y="496888"/>
            <a:ext cx="6670675" cy="1143000"/>
          </a:xfrm>
        </p:spPr>
        <p:txBody>
          <a:bodyPr/>
          <a:lstStyle/>
          <a:p>
            <a:pPr eaLnBrk="1" hangingPunct="1"/>
            <a:r>
              <a:rPr lang="es-ES" sz="6000"/>
              <a:t>La Música acerca almas a Cristo</a:t>
            </a:r>
          </a:p>
        </p:txBody>
      </p:sp>
      <p:sp>
        <p:nvSpPr>
          <p:cNvPr id="201731" name="Rectangle 3"/>
          <p:cNvSpPr>
            <a:spLocks noGrp="1" noChangeArrowheads="1"/>
          </p:cNvSpPr>
          <p:nvPr>
            <p:ph type="body" idx="1"/>
          </p:nvPr>
        </p:nvSpPr>
        <p:spPr/>
        <p:txBody>
          <a:bodyPr/>
          <a:lstStyle/>
          <a:p>
            <a:pPr algn="just" eaLnBrk="1" hangingPunct="1"/>
            <a:r>
              <a:rPr lang="es-ES" sz="2400"/>
              <a:t>El testimonio del mensaje de un canto hablará a los corazones de las personas:</a:t>
            </a:r>
          </a:p>
          <a:p>
            <a:pPr algn="just" eaLnBrk="1" hangingPunct="1"/>
            <a:r>
              <a:rPr lang="es-ES" sz="2400"/>
              <a:t>El énfasis en la música evangelística debería ser la ciencia de la cruz:</a:t>
            </a:r>
          </a:p>
          <a:p>
            <a:pPr algn="just" eaLnBrk="1" hangingPunct="1"/>
            <a:r>
              <a:rPr lang="es-ES" sz="2400"/>
              <a:t>El carácter de la persona que tiene el especial musical influirá para bien o para mal del mensaje:</a:t>
            </a:r>
          </a:p>
          <a:p>
            <a:pPr lvl="1" algn="just" eaLnBrk="1" hangingPunct="1"/>
            <a:r>
              <a:rPr lang="es-ES" sz="2000"/>
              <a:t>La sola técnica de la excelencia al cantar no es suficiente para tocar el corazón</a:t>
            </a:r>
          </a:p>
          <a:p>
            <a:pPr lvl="1" algn="just" eaLnBrk="1" hangingPunct="1"/>
            <a:r>
              <a:rPr lang="es-ES" sz="2000"/>
              <a:t>Un sumo interés debería ser colocado en los cantos al ser interpretados por músicos consagrados.</a:t>
            </a:r>
          </a:p>
          <a:p>
            <a:pPr algn="just" eaLnBrk="1" hangingPunct="1"/>
            <a:endParaRPr lang="es-ES" sz="2400"/>
          </a:p>
        </p:txBody>
      </p:sp>
      <p:sp>
        <p:nvSpPr>
          <p:cNvPr id="150532"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01731">
                                            <p:txEl>
                                              <p:pRg st="2" end="2"/>
                                            </p:txEl>
                                          </p:spTgt>
                                        </p:tgtEl>
                                        <p:attrNameLst>
                                          <p:attrName>style.visibility</p:attrName>
                                        </p:attrNameLst>
                                      </p:cBhvr>
                                      <p:to>
                                        <p:strVal val="visible"/>
                                      </p:to>
                                    </p:set>
                                    <p:anim calcmode="discrete" valueType="clr">
                                      <p:cBhvr override="childStyle">
                                        <p:cTn id="7" dur="80"/>
                                        <p:tgtEl>
                                          <p:spTgt spid="20173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1731">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201731">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1731">
                                            <p:txEl>
                                              <p:pRg st="3" end="3"/>
                                            </p:txEl>
                                          </p:spTgt>
                                        </p:tgtEl>
                                        <p:attrNameLst>
                                          <p:attrName>style.visibility</p:attrName>
                                        </p:attrNameLst>
                                      </p:cBhvr>
                                      <p:to>
                                        <p:strVal val="visible"/>
                                      </p:to>
                                    </p:set>
                                    <p:animEffect transition="in" filter="fade">
                                      <p:cBhvr>
                                        <p:cTn id="14" dur="2000"/>
                                        <p:tgtEl>
                                          <p:spTgt spid="201731">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01731">
                                            <p:txEl>
                                              <p:pRg st="4" end="4"/>
                                            </p:txEl>
                                          </p:spTgt>
                                        </p:tgtEl>
                                        <p:attrNameLst>
                                          <p:attrName>style.visibility</p:attrName>
                                        </p:attrNameLst>
                                      </p:cBhvr>
                                      <p:to>
                                        <p:strVal val="visible"/>
                                      </p:to>
                                    </p:set>
                                    <p:animEffect transition="in" filter="fade">
                                      <p:cBhvr>
                                        <p:cTn id="19" dur="2000"/>
                                        <p:tgtEl>
                                          <p:spTgt spid="2017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eaLnBrk="1" hangingPunct="1"/>
            <a:r>
              <a:rPr lang="es-ES" sz="4800"/>
              <a:t>Himnos de adoración – Cantos Evangelísticos</a:t>
            </a:r>
          </a:p>
        </p:txBody>
      </p:sp>
      <p:sp>
        <p:nvSpPr>
          <p:cNvPr id="202755" name="Rectangle 3"/>
          <p:cNvSpPr>
            <a:spLocks noGrp="1" noChangeArrowheads="1"/>
          </p:cNvSpPr>
          <p:nvPr>
            <p:ph type="body" idx="1"/>
          </p:nvPr>
        </p:nvSpPr>
        <p:spPr/>
        <p:txBody>
          <a:bodyPr/>
          <a:lstStyle/>
          <a:p>
            <a:pPr marL="552450" indent="-552450" algn="just" eaLnBrk="1" hangingPunct="1">
              <a:buClr>
                <a:srgbClr val="009900"/>
              </a:buClr>
              <a:buSzTx/>
              <a:buFontTx/>
              <a:buAutoNum type="alphaLcParenR"/>
            </a:pPr>
            <a:r>
              <a:rPr lang="es-ES" sz="3600"/>
              <a:t>Diferencia de acuerdo a la ocasión:</a:t>
            </a:r>
          </a:p>
          <a:p>
            <a:pPr marL="876300" lvl="1" indent="-419100" algn="just" eaLnBrk="1" hangingPunct="1">
              <a:buClr>
                <a:srgbClr val="CD313C"/>
              </a:buClr>
              <a:buFontTx/>
              <a:buChar char="•"/>
            </a:pPr>
            <a:r>
              <a:rPr lang="es-ES" sz="2800"/>
              <a:t>Los himnos son primeramente para una congregación de adoradores</a:t>
            </a:r>
          </a:p>
          <a:p>
            <a:pPr marL="876300" lvl="1" indent="-419100" algn="just" eaLnBrk="1" hangingPunct="1">
              <a:buClr>
                <a:srgbClr val="CD313C"/>
              </a:buClr>
              <a:buFontTx/>
              <a:buChar char="•"/>
            </a:pPr>
            <a:r>
              <a:rPr lang="es-ES" sz="2800"/>
              <a:t>El canto evangélico es especialmente apropiado para una audiencia de público en general</a:t>
            </a:r>
          </a:p>
          <a:p>
            <a:pPr marL="552450" indent="-552450" algn="just" eaLnBrk="1" hangingPunct="1">
              <a:buClr>
                <a:srgbClr val="009900"/>
              </a:buClr>
              <a:buSzTx/>
              <a:buFontTx/>
              <a:buAutoNum type="alphaLcParenR"/>
            </a:pPr>
            <a:endParaRPr lang="es-ES" sz="3600"/>
          </a:p>
        </p:txBody>
      </p:sp>
      <p:sp>
        <p:nvSpPr>
          <p:cNvPr id="151556" name="Text Box 6"/>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02754"/>
                                        </p:tgtEl>
                                        <p:attrNameLst>
                                          <p:attrName>style.visibility</p:attrName>
                                        </p:attrNameLst>
                                      </p:cBhvr>
                                      <p:to>
                                        <p:strVal val="visible"/>
                                      </p:to>
                                    </p:set>
                                    <p:anim calcmode="discrete" valueType="clr">
                                      <p:cBhvr override="childStyle">
                                        <p:cTn id="7" dur="80"/>
                                        <p:tgtEl>
                                          <p:spTgt spid="20275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2754"/>
                                        </p:tgtEl>
                                        <p:attrNameLst>
                                          <p:attrName>fillcolor</p:attrName>
                                        </p:attrNameLst>
                                      </p:cBhvr>
                                      <p:tavLst>
                                        <p:tav tm="0">
                                          <p:val>
                                            <p:clrVal>
                                              <a:schemeClr val="accent2"/>
                                            </p:clrVal>
                                          </p:val>
                                        </p:tav>
                                        <p:tav tm="50000">
                                          <p:val>
                                            <p:clrVal>
                                              <a:schemeClr val="hlink"/>
                                            </p:clrVal>
                                          </p:val>
                                        </p:tav>
                                      </p:tavLst>
                                    </p:anim>
                                    <p:set>
                                      <p:cBhvr>
                                        <p:cTn id="9" dur="80"/>
                                        <p:tgtEl>
                                          <p:spTgt spid="20275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nodeType="clickEffect">
                                  <p:stCondLst>
                                    <p:cond delay="0"/>
                                  </p:stCondLst>
                                  <p:childTnLst>
                                    <p:set>
                                      <p:cBhvr>
                                        <p:cTn id="13" dur="1" fill="hold">
                                          <p:stCondLst>
                                            <p:cond delay="0"/>
                                          </p:stCondLst>
                                        </p:cTn>
                                        <p:tgtEl>
                                          <p:spTgt spid="202755">
                                            <p:txEl>
                                              <p:pRg st="0" end="0"/>
                                            </p:txEl>
                                          </p:spTgt>
                                        </p:tgtEl>
                                        <p:attrNameLst>
                                          <p:attrName>style.visibility</p:attrName>
                                        </p:attrNameLst>
                                      </p:cBhvr>
                                      <p:to>
                                        <p:strVal val="visible"/>
                                      </p:to>
                                    </p:set>
                                    <p:anim calcmode="lin" valueType="num">
                                      <p:cBhvr>
                                        <p:cTn id="14" dur="2000" fill="hold"/>
                                        <p:tgtEl>
                                          <p:spTgt spid="202755">
                                            <p:txEl>
                                              <p:pRg st="0" end="0"/>
                                            </p:txEl>
                                          </p:spTgt>
                                        </p:tgtEl>
                                        <p:attrNameLst>
                                          <p:attrName>ppt_w</p:attrName>
                                        </p:attrNameLst>
                                      </p:cBhvr>
                                      <p:tavLst>
                                        <p:tav tm="0">
                                          <p:val>
                                            <p:strVal val="4*#ppt_w"/>
                                          </p:val>
                                        </p:tav>
                                        <p:tav tm="100000">
                                          <p:val>
                                            <p:strVal val="#ppt_w"/>
                                          </p:val>
                                        </p:tav>
                                      </p:tavLst>
                                    </p:anim>
                                    <p:anim calcmode="lin" valueType="num">
                                      <p:cBhvr>
                                        <p:cTn id="15" dur="2000" fill="hold"/>
                                        <p:tgtEl>
                                          <p:spTgt spid="202755">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nodeType="clickEffect">
                                  <p:stCondLst>
                                    <p:cond delay="0"/>
                                  </p:stCondLst>
                                  <p:childTnLst>
                                    <p:set>
                                      <p:cBhvr>
                                        <p:cTn id="19" dur="1" fill="hold">
                                          <p:stCondLst>
                                            <p:cond delay="0"/>
                                          </p:stCondLst>
                                        </p:cTn>
                                        <p:tgtEl>
                                          <p:spTgt spid="202755">
                                            <p:txEl>
                                              <p:pRg st="1" end="1"/>
                                            </p:txEl>
                                          </p:spTgt>
                                        </p:tgtEl>
                                        <p:attrNameLst>
                                          <p:attrName>style.visibility</p:attrName>
                                        </p:attrNameLst>
                                      </p:cBhvr>
                                      <p:to>
                                        <p:strVal val="visible"/>
                                      </p:to>
                                    </p:set>
                                    <p:animEffect transition="in" filter="slide(fromLeft)">
                                      <p:cBhvr>
                                        <p:cTn id="20" dur="500"/>
                                        <p:tgtEl>
                                          <p:spTgt spid="20275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202755">
                                            <p:txEl>
                                              <p:pRg st="2" end="2"/>
                                            </p:txEl>
                                          </p:spTgt>
                                        </p:tgtEl>
                                        <p:attrNameLst>
                                          <p:attrName>style.visibility</p:attrName>
                                        </p:attrNameLst>
                                      </p:cBhvr>
                                      <p:to>
                                        <p:strVal val="visible"/>
                                      </p:to>
                                    </p:set>
                                    <p:animEffect transition="in" filter="slide(fromLeft)">
                                      <p:cBhvr>
                                        <p:cTn id="25" dur="500"/>
                                        <p:tgtEl>
                                          <p:spTgt spid="2027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4" grpId="0"/>
    </p:bldLst>
  </p:timing>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r>
              <a:rPr lang="es-ES" sz="4800"/>
              <a:t>Himnos de adoración – Cantos Evangelísticos</a:t>
            </a:r>
          </a:p>
        </p:txBody>
      </p:sp>
      <p:sp>
        <p:nvSpPr>
          <p:cNvPr id="204803" name="Rectangle 3"/>
          <p:cNvSpPr>
            <a:spLocks noGrp="1" noChangeArrowheads="1"/>
          </p:cNvSpPr>
          <p:nvPr>
            <p:ph type="body" idx="1"/>
          </p:nvPr>
        </p:nvSpPr>
        <p:spPr/>
        <p:txBody>
          <a:bodyPr/>
          <a:lstStyle/>
          <a:p>
            <a:pPr marL="552450" indent="-552450" algn="just" eaLnBrk="1" hangingPunct="1">
              <a:buClr>
                <a:srgbClr val="009900"/>
              </a:buClr>
              <a:buSzTx/>
              <a:buFontTx/>
              <a:buAutoNum type="alphaLcParenR"/>
            </a:pPr>
            <a:r>
              <a:rPr lang="es-ES"/>
              <a:t>Diferencia de acuerdo a la ocasión:</a:t>
            </a:r>
          </a:p>
          <a:p>
            <a:pPr marL="552450" indent="-552450" algn="just" eaLnBrk="1" hangingPunct="1">
              <a:buClr>
                <a:srgbClr val="009900"/>
              </a:buClr>
              <a:buSzTx/>
              <a:buFontTx/>
              <a:buAutoNum type="alphaLcParenR"/>
            </a:pPr>
            <a:r>
              <a:rPr lang="es-ES"/>
              <a:t>Hay diferencia de objetivo:</a:t>
            </a:r>
          </a:p>
          <a:p>
            <a:pPr marL="876300" lvl="1" indent="-419100" algn="just" eaLnBrk="1" hangingPunct="1">
              <a:buClr>
                <a:srgbClr val="009900"/>
              </a:buClr>
              <a:buFontTx/>
              <a:buAutoNum type="arabicPeriod"/>
            </a:pPr>
            <a:r>
              <a:rPr lang="es-ES"/>
              <a:t>El canto evangélico es dirigido a la gente</a:t>
            </a:r>
          </a:p>
          <a:p>
            <a:pPr marL="1276350" lvl="2" indent="-361950" algn="just" eaLnBrk="1" hangingPunct="1">
              <a:buClr>
                <a:srgbClr val="CD313C"/>
              </a:buClr>
            </a:pPr>
            <a:r>
              <a:rPr lang="es-ES"/>
              <a:t>Apela a la experiencia personal</a:t>
            </a:r>
          </a:p>
          <a:p>
            <a:pPr marL="1276350" lvl="2" indent="-361950" algn="just" eaLnBrk="1" hangingPunct="1">
              <a:buClr>
                <a:srgbClr val="CD313C"/>
              </a:buClr>
            </a:pPr>
            <a:r>
              <a:rPr lang="es-ES"/>
              <a:t>Enfatiza una faceta del plan de salvación</a:t>
            </a:r>
          </a:p>
          <a:p>
            <a:pPr marL="1276350" lvl="2" indent="-361950" algn="just" eaLnBrk="1" hangingPunct="1">
              <a:buClr>
                <a:srgbClr val="CD313C"/>
              </a:buClr>
            </a:pPr>
            <a:r>
              <a:rPr lang="es-ES"/>
              <a:t>Coloca la verdad en la mente</a:t>
            </a:r>
          </a:p>
          <a:p>
            <a:pPr marL="1276350" lvl="2" indent="-361950" algn="just" eaLnBrk="1" hangingPunct="1">
              <a:buClr>
                <a:srgbClr val="CD313C"/>
              </a:buClr>
            </a:pPr>
            <a:r>
              <a:rPr lang="es-ES"/>
              <a:t>Apela a la decisión de la persona.</a:t>
            </a:r>
          </a:p>
          <a:p>
            <a:pPr marL="876300" lvl="1" indent="-419100" algn="just" eaLnBrk="1" hangingPunct="1">
              <a:buClr>
                <a:srgbClr val="009900"/>
              </a:buClr>
              <a:buFontTx/>
              <a:buAutoNum type="arabicPeriod"/>
            </a:pPr>
            <a:r>
              <a:rPr lang="es-ES"/>
              <a:t>Los himnos son dirigidos a Dios</a:t>
            </a:r>
          </a:p>
          <a:p>
            <a:pPr marL="1276350" lvl="2" indent="-361950" algn="just" eaLnBrk="1" hangingPunct="1">
              <a:buClr>
                <a:srgbClr val="CD313C"/>
              </a:buClr>
            </a:pPr>
            <a:r>
              <a:rPr lang="es-ES"/>
              <a:t>Es una expresión de alabanza y adoración</a:t>
            </a:r>
          </a:p>
          <a:p>
            <a:pPr marL="1276350" lvl="2" indent="-361950" algn="just" eaLnBrk="1" hangingPunct="1">
              <a:buClr>
                <a:srgbClr val="CD313C"/>
              </a:buClr>
            </a:pPr>
            <a:r>
              <a:rPr lang="es-ES"/>
              <a:t>Es nuestra ofrenda a Dios.</a:t>
            </a:r>
          </a:p>
        </p:txBody>
      </p:sp>
      <p:sp>
        <p:nvSpPr>
          <p:cNvPr id="152580"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04803">
                                            <p:txEl>
                                              <p:pRg st="1" end="1"/>
                                            </p:txEl>
                                          </p:spTgt>
                                        </p:tgtEl>
                                        <p:attrNameLst>
                                          <p:attrName>style.visibility</p:attrName>
                                        </p:attrNameLst>
                                      </p:cBhvr>
                                      <p:to>
                                        <p:strVal val="visible"/>
                                      </p:to>
                                    </p:set>
                                    <p:anim calcmode="lin" valueType="num">
                                      <p:cBhvr>
                                        <p:cTn id="7" dur="500" fill="hold"/>
                                        <p:tgtEl>
                                          <p:spTgt spid="204803">
                                            <p:txEl>
                                              <p:pRg st="1" end="1"/>
                                            </p:txEl>
                                          </p:spTgt>
                                        </p:tgtEl>
                                        <p:attrNameLst>
                                          <p:attrName>ppt_w</p:attrName>
                                        </p:attrNameLst>
                                      </p:cBhvr>
                                      <p:tavLst>
                                        <p:tav tm="0">
                                          <p:val>
                                            <p:strVal val="4*#ppt_w"/>
                                          </p:val>
                                        </p:tav>
                                        <p:tav tm="100000">
                                          <p:val>
                                            <p:strVal val="#ppt_w"/>
                                          </p:val>
                                        </p:tav>
                                      </p:tavLst>
                                    </p:anim>
                                    <p:anim calcmode="lin" valueType="num">
                                      <p:cBhvr>
                                        <p:cTn id="8" dur="500" fill="hold"/>
                                        <p:tgtEl>
                                          <p:spTgt spid="204803">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204803">
                                            <p:txEl>
                                              <p:pRg st="2" end="2"/>
                                            </p:txEl>
                                          </p:spTgt>
                                        </p:tgtEl>
                                        <p:attrNameLst>
                                          <p:attrName>style.visibility</p:attrName>
                                        </p:attrNameLst>
                                      </p:cBhvr>
                                      <p:to>
                                        <p:strVal val="visible"/>
                                      </p:to>
                                    </p:set>
                                    <p:animEffect transition="in" filter="slide(fromLeft)">
                                      <p:cBhvr>
                                        <p:cTn id="13" dur="500"/>
                                        <p:tgtEl>
                                          <p:spTgt spid="204803">
                                            <p:txEl>
                                              <p:pRg st="2" end="2"/>
                                            </p:txEl>
                                          </p:spTgt>
                                        </p:tgtEl>
                                      </p:cBhvr>
                                    </p:animEffect>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204803">
                                            <p:txEl>
                                              <p:pRg st="3" end="3"/>
                                            </p:txEl>
                                          </p:spTgt>
                                        </p:tgtEl>
                                        <p:attrNameLst>
                                          <p:attrName>style.visibility</p:attrName>
                                        </p:attrNameLst>
                                      </p:cBhvr>
                                      <p:to>
                                        <p:strVal val="visible"/>
                                      </p:to>
                                    </p:set>
                                    <p:animEffect transition="in" filter="slide(fromLeft)">
                                      <p:cBhvr>
                                        <p:cTn id="17" dur="500"/>
                                        <p:tgtEl>
                                          <p:spTgt spid="204803">
                                            <p:txEl>
                                              <p:pRg st="3" end="3"/>
                                            </p:txEl>
                                          </p:spTgt>
                                        </p:tgtEl>
                                      </p:cBhvr>
                                    </p:animEffect>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204803">
                                            <p:txEl>
                                              <p:pRg st="4" end="4"/>
                                            </p:txEl>
                                          </p:spTgt>
                                        </p:tgtEl>
                                        <p:attrNameLst>
                                          <p:attrName>style.visibility</p:attrName>
                                        </p:attrNameLst>
                                      </p:cBhvr>
                                      <p:to>
                                        <p:strVal val="visible"/>
                                      </p:to>
                                    </p:set>
                                    <p:animEffect transition="in" filter="slide(fromLeft)">
                                      <p:cBhvr>
                                        <p:cTn id="21" dur="500"/>
                                        <p:tgtEl>
                                          <p:spTgt spid="204803">
                                            <p:txEl>
                                              <p:pRg st="4" end="4"/>
                                            </p:txEl>
                                          </p:spTgt>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04803">
                                            <p:txEl>
                                              <p:pRg st="5" end="5"/>
                                            </p:txEl>
                                          </p:spTgt>
                                        </p:tgtEl>
                                        <p:attrNameLst>
                                          <p:attrName>style.visibility</p:attrName>
                                        </p:attrNameLst>
                                      </p:cBhvr>
                                      <p:to>
                                        <p:strVal val="visible"/>
                                      </p:to>
                                    </p:set>
                                    <p:animEffect transition="in" filter="slide(fromLeft)">
                                      <p:cBhvr>
                                        <p:cTn id="25" dur="500"/>
                                        <p:tgtEl>
                                          <p:spTgt spid="204803">
                                            <p:txEl>
                                              <p:pRg st="5" end="5"/>
                                            </p:txEl>
                                          </p:spTgt>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204803">
                                            <p:txEl>
                                              <p:pRg st="6" end="6"/>
                                            </p:txEl>
                                          </p:spTgt>
                                        </p:tgtEl>
                                        <p:attrNameLst>
                                          <p:attrName>style.visibility</p:attrName>
                                        </p:attrNameLst>
                                      </p:cBhvr>
                                      <p:to>
                                        <p:strVal val="visible"/>
                                      </p:to>
                                    </p:set>
                                    <p:animEffect transition="in" filter="slide(fromLeft)">
                                      <p:cBhvr>
                                        <p:cTn id="29" dur="500"/>
                                        <p:tgtEl>
                                          <p:spTgt spid="20480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nodeType="clickEffect">
                                  <p:stCondLst>
                                    <p:cond delay="0"/>
                                  </p:stCondLst>
                                  <p:childTnLst>
                                    <p:set>
                                      <p:cBhvr>
                                        <p:cTn id="33" dur="1" fill="hold">
                                          <p:stCondLst>
                                            <p:cond delay="0"/>
                                          </p:stCondLst>
                                        </p:cTn>
                                        <p:tgtEl>
                                          <p:spTgt spid="204803">
                                            <p:txEl>
                                              <p:pRg st="7" end="7"/>
                                            </p:txEl>
                                          </p:spTgt>
                                        </p:tgtEl>
                                        <p:attrNameLst>
                                          <p:attrName>style.visibility</p:attrName>
                                        </p:attrNameLst>
                                      </p:cBhvr>
                                      <p:to>
                                        <p:strVal val="visible"/>
                                      </p:to>
                                    </p:set>
                                    <p:animEffect transition="in" filter="slide(fromLeft)">
                                      <p:cBhvr>
                                        <p:cTn id="34" dur="500"/>
                                        <p:tgtEl>
                                          <p:spTgt spid="204803">
                                            <p:txEl>
                                              <p:pRg st="7" end="7"/>
                                            </p:txEl>
                                          </p:spTgt>
                                        </p:tgtEl>
                                      </p:cBhvr>
                                    </p:animEffect>
                                  </p:childTnLst>
                                </p:cTn>
                              </p:par>
                            </p:childTnLst>
                          </p:cTn>
                        </p:par>
                        <p:par>
                          <p:cTn id="35" fill="hold">
                            <p:stCondLst>
                              <p:cond delay="500"/>
                            </p:stCondLst>
                            <p:childTnLst>
                              <p:par>
                                <p:cTn id="36" presetID="12" presetClass="entr" presetSubtype="8" fill="hold" nodeType="afterEffect">
                                  <p:stCondLst>
                                    <p:cond delay="0"/>
                                  </p:stCondLst>
                                  <p:childTnLst>
                                    <p:set>
                                      <p:cBhvr>
                                        <p:cTn id="37" dur="1" fill="hold">
                                          <p:stCondLst>
                                            <p:cond delay="0"/>
                                          </p:stCondLst>
                                        </p:cTn>
                                        <p:tgtEl>
                                          <p:spTgt spid="204803">
                                            <p:txEl>
                                              <p:pRg st="8" end="8"/>
                                            </p:txEl>
                                          </p:spTgt>
                                        </p:tgtEl>
                                        <p:attrNameLst>
                                          <p:attrName>style.visibility</p:attrName>
                                        </p:attrNameLst>
                                      </p:cBhvr>
                                      <p:to>
                                        <p:strVal val="visible"/>
                                      </p:to>
                                    </p:set>
                                    <p:animEffect transition="in" filter="slide(fromLeft)">
                                      <p:cBhvr>
                                        <p:cTn id="38" dur="500"/>
                                        <p:tgtEl>
                                          <p:spTgt spid="204803">
                                            <p:txEl>
                                              <p:pRg st="8" end="8"/>
                                            </p:txEl>
                                          </p:spTgt>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204803">
                                            <p:txEl>
                                              <p:pRg st="9" end="9"/>
                                            </p:txEl>
                                          </p:spTgt>
                                        </p:tgtEl>
                                        <p:attrNameLst>
                                          <p:attrName>style.visibility</p:attrName>
                                        </p:attrNameLst>
                                      </p:cBhvr>
                                      <p:to>
                                        <p:strVal val="visible"/>
                                      </p:to>
                                    </p:set>
                                    <p:animEffect transition="in" filter="slide(fromLeft)">
                                      <p:cBhvr>
                                        <p:cTn id="42" dur="500"/>
                                        <p:tgtEl>
                                          <p:spTgt spid="20480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r>
              <a:rPr lang="es-ES" sz="4800"/>
              <a:t>Himnos de adoración – Cantos Evangelísticos</a:t>
            </a:r>
          </a:p>
        </p:txBody>
      </p:sp>
      <p:sp>
        <p:nvSpPr>
          <p:cNvPr id="205827" name="Rectangle 3"/>
          <p:cNvSpPr>
            <a:spLocks noGrp="1" noChangeArrowheads="1"/>
          </p:cNvSpPr>
          <p:nvPr>
            <p:ph type="body" idx="1"/>
          </p:nvPr>
        </p:nvSpPr>
        <p:spPr/>
        <p:txBody>
          <a:bodyPr/>
          <a:lstStyle/>
          <a:p>
            <a:pPr marL="552450" indent="-552450" algn="just" eaLnBrk="1" hangingPunct="1">
              <a:buClr>
                <a:srgbClr val="009900"/>
              </a:buClr>
              <a:buSzTx/>
              <a:buFontTx/>
              <a:buAutoNum type="alphaLcParenR"/>
            </a:pPr>
            <a:r>
              <a:rPr lang="es-ES"/>
              <a:t>Diferencia de acuerdo a la ocasión:</a:t>
            </a:r>
          </a:p>
          <a:p>
            <a:pPr marL="552450" indent="-552450" algn="just" eaLnBrk="1" hangingPunct="1">
              <a:buClr>
                <a:srgbClr val="009900"/>
              </a:buClr>
              <a:buSzTx/>
              <a:buFontTx/>
              <a:buAutoNum type="alphaLcParenR"/>
            </a:pPr>
            <a:r>
              <a:rPr lang="es-ES"/>
              <a:t>Hay diferencia de objetivo:</a:t>
            </a:r>
          </a:p>
          <a:p>
            <a:pPr marL="552450" indent="-552450" algn="just" eaLnBrk="1" hangingPunct="1">
              <a:buClr>
                <a:srgbClr val="009900"/>
              </a:buClr>
              <a:buSzTx/>
              <a:buFontTx/>
              <a:buAutoNum type="alphaLcParenR"/>
            </a:pPr>
            <a:r>
              <a:rPr lang="es-ES"/>
              <a:t>No debería haber antagonismo entre los dos:</a:t>
            </a:r>
          </a:p>
          <a:p>
            <a:pPr marL="876300" lvl="1" indent="-419100" algn="just" eaLnBrk="1" hangingPunct="1">
              <a:buClr>
                <a:srgbClr val="CD313C"/>
              </a:buClr>
              <a:buFontTx/>
              <a:buChar char="•"/>
            </a:pPr>
            <a:r>
              <a:rPr lang="es-ES" sz="2100"/>
              <a:t>El canto evangélico debería tener un lugar preeminente en la música de la campaña</a:t>
            </a:r>
          </a:p>
          <a:p>
            <a:pPr marL="876300" lvl="1" indent="-419100" algn="just" eaLnBrk="1" hangingPunct="1">
              <a:buClr>
                <a:srgbClr val="CD313C"/>
              </a:buClr>
              <a:buFontTx/>
              <a:buChar char="•"/>
            </a:pPr>
            <a:r>
              <a:rPr lang="es-ES" sz="2100"/>
              <a:t>Grandes himnos de la iglesia alternados con cantos evangélicos suplirían el servicio de canto y dejarían satisfechos a aquellos que gustan de los himnos tradicionales.</a:t>
            </a:r>
          </a:p>
        </p:txBody>
      </p:sp>
      <p:sp>
        <p:nvSpPr>
          <p:cNvPr id="153604"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05827">
                                            <p:txEl>
                                              <p:pRg st="2" end="2"/>
                                            </p:txEl>
                                          </p:spTgt>
                                        </p:tgtEl>
                                        <p:attrNameLst>
                                          <p:attrName>style.visibility</p:attrName>
                                        </p:attrNameLst>
                                      </p:cBhvr>
                                      <p:to>
                                        <p:strVal val="visible"/>
                                      </p:to>
                                    </p:set>
                                    <p:anim calcmode="lin" valueType="num">
                                      <p:cBhvr>
                                        <p:cTn id="7" dur="500" fill="hold"/>
                                        <p:tgtEl>
                                          <p:spTgt spid="205827">
                                            <p:txEl>
                                              <p:pRg st="2" end="2"/>
                                            </p:txEl>
                                          </p:spTgt>
                                        </p:tgtEl>
                                        <p:attrNameLst>
                                          <p:attrName>ppt_w</p:attrName>
                                        </p:attrNameLst>
                                      </p:cBhvr>
                                      <p:tavLst>
                                        <p:tav tm="0">
                                          <p:val>
                                            <p:strVal val="4*#ppt_w"/>
                                          </p:val>
                                        </p:tav>
                                        <p:tav tm="100000">
                                          <p:val>
                                            <p:strVal val="#ppt_w"/>
                                          </p:val>
                                        </p:tav>
                                      </p:tavLst>
                                    </p:anim>
                                    <p:anim calcmode="lin" valueType="num">
                                      <p:cBhvr>
                                        <p:cTn id="8" dur="500" fill="hold"/>
                                        <p:tgtEl>
                                          <p:spTgt spid="205827">
                                            <p:txEl>
                                              <p:pRg st="2" end="2"/>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205827">
                                            <p:txEl>
                                              <p:pRg st="3" end="3"/>
                                            </p:txEl>
                                          </p:spTgt>
                                        </p:tgtEl>
                                        <p:attrNameLst>
                                          <p:attrName>style.visibility</p:attrName>
                                        </p:attrNameLst>
                                      </p:cBhvr>
                                      <p:to>
                                        <p:strVal val="visible"/>
                                      </p:to>
                                    </p:set>
                                    <p:animEffect transition="in" filter="slide(fromLeft)">
                                      <p:cBhvr>
                                        <p:cTn id="13" dur="500"/>
                                        <p:tgtEl>
                                          <p:spTgt spid="205827">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205827">
                                            <p:txEl>
                                              <p:pRg st="4" end="4"/>
                                            </p:txEl>
                                          </p:spTgt>
                                        </p:tgtEl>
                                        <p:attrNameLst>
                                          <p:attrName>style.visibility</p:attrName>
                                        </p:attrNameLst>
                                      </p:cBhvr>
                                      <p:to>
                                        <p:strVal val="visible"/>
                                      </p:to>
                                    </p:set>
                                    <p:animEffect transition="in" filter="slide(fromLeft)">
                                      <p:cBhvr>
                                        <p:cTn id="18" dur="500"/>
                                        <p:tgtEl>
                                          <p:spTgt spid="2058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190750" y="465138"/>
            <a:ext cx="6791325" cy="1143000"/>
          </a:xfrm>
        </p:spPr>
        <p:txBody>
          <a:bodyPr/>
          <a:lstStyle/>
          <a:p>
            <a:pPr eaLnBrk="1" hangingPunct="1">
              <a:lnSpc>
                <a:spcPct val="80000"/>
              </a:lnSpc>
            </a:pPr>
            <a:r>
              <a:rPr lang="es-ES" sz="4000"/>
              <a:t>¡Gran alcance y responsabilidad del evangelismo!</a:t>
            </a:r>
          </a:p>
        </p:txBody>
      </p:sp>
      <p:sp>
        <p:nvSpPr>
          <p:cNvPr id="15363" name="Rectangle 3"/>
          <p:cNvSpPr>
            <a:spLocks noGrp="1" noChangeArrowheads="1"/>
          </p:cNvSpPr>
          <p:nvPr>
            <p:ph type="body" idx="1"/>
          </p:nvPr>
        </p:nvSpPr>
        <p:spPr>
          <a:xfrm>
            <a:off x="2273300" y="2178050"/>
            <a:ext cx="4398963" cy="4183063"/>
          </a:xfrm>
        </p:spPr>
        <p:txBody>
          <a:bodyPr/>
          <a:lstStyle/>
          <a:p>
            <a:pPr marL="552450" indent="-552450" algn="just" eaLnBrk="1" hangingPunct="1"/>
            <a:r>
              <a:rPr lang="es-ES"/>
              <a:t>Cada nación del mundo debe ser enterada</a:t>
            </a:r>
          </a:p>
          <a:p>
            <a:pPr marL="552450" indent="-552450" algn="just" eaLnBrk="1" hangingPunct="1"/>
            <a:r>
              <a:rPr lang="es-ES"/>
              <a:t>Las grandes ciudades del mundo deben ser amonestadas</a:t>
            </a:r>
          </a:p>
          <a:p>
            <a:pPr marL="552450" indent="-552450" algn="just" eaLnBrk="1" hangingPunct="1"/>
            <a:r>
              <a:rPr lang="es-ES"/>
              <a:t>Cada individuo debe oír la invitación. </a:t>
            </a:r>
          </a:p>
        </p:txBody>
      </p:sp>
      <p:pic>
        <p:nvPicPr>
          <p:cNvPr id="16388" name="Picture 7" descr="Earthg"/>
          <p:cNvPicPr>
            <a:picLocks noChangeAspect="1" noChangeArrowheads="1" noCrop="1"/>
          </p:cNvPicPr>
          <p:nvPr/>
        </p:nvPicPr>
        <p:blipFill>
          <a:blip r:embed="rId2"/>
          <a:srcRect/>
          <a:stretch>
            <a:fillRect/>
          </a:stretch>
        </p:blipFill>
        <p:spPr bwMode="auto">
          <a:xfrm>
            <a:off x="6723063" y="2759075"/>
            <a:ext cx="1857375" cy="1858963"/>
          </a:xfrm>
          <a:prstGeom prst="rect">
            <a:avLst/>
          </a:prstGeom>
          <a:noFill/>
          <a:ln w="9525">
            <a:noFill/>
            <a:miter lim="800000"/>
            <a:headEnd/>
            <a:tailEnd/>
          </a:ln>
        </p:spPr>
      </p:pic>
      <p:pic>
        <p:nvPicPr>
          <p:cNvPr id="16389" name="Picture 21" descr="logo tres lineas color sin sombra fondo gris"/>
          <p:cNvPicPr>
            <a:picLocks noChangeAspect="1" noChangeArrowheads="1"/>
          </p:cNvPicPr>
          <p:nvPr/>
        </p:nvPicPr>
        <p:blipFill>
          <a:blip r:embed="rId3"/>
          <a:srcRect l="22479" r="21410" b="42352"/>
          <a:stretch>
            <a:fillRect/>
          </a:stretch>
        </p:blipFill>
        <p:spPr bwMode="auto">
          <a:xfrm rot="-1431337">
            <a:off x="5486400" y="1541463"/>
            <a:ext cx="4132263" cy="4119562"/>
          </a:xfrm>
          <a:prstGeom prst="rect">
            <a:avLst/>
          </a:prstGeom>
          <a:noFill/>
          <a:ln w="9525">
            <a:noFill/>
            <a:miter lim="800000"/>
            <a:headEnd/>
            <a:tailEnd/>
          </a:ln>
        </p:spPr>
      </p:pic>
      <p:sp>
        <p:nvSpPr>
          <p:cNvPr id="16390" name="Text Box 22"/>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wd">
                                    <p:tmPct val="10000"/>
                                  </p:iterate>
                                  <p:childTnLst>
                                    <p:set>
                                      <p:cBhvr>
                                        <p:cTn id="6" dur="1" fill="hold">
                                          <p:stCondLst>
                                            <p:cond delay="0"/>
                                          </p:stCondLst>
                                        </p:cTn>
                                        <p:tgtEl>
                                          <p:spTgt spid="15362"/>
                                        </p:tgtEl>
                                        <p:attrNameLst>
                                          <p:attrName>style.visibility</p:attrName>
                                        </p:attrNameLst>
                                      </p:cBhvr>
                                      <p:to>
                                        <p:strVal val="visible"/>
                                      </p:to>
                                    </p:set>
                                    <p:anim calcmode="lin" valueType="num">
                                      <p:cBhvr>
                                        <p:cTn id="7" dur="2000" fill="hold"/>
                                        <p:tgtEl>
                                          <p:spTgt spid="15362"/>
                                        </p:tgtEl>
                                        <p:attrNameLst>
                                          <p:attrName>ppt_w</p:attrName>
                                        </p:attrNameLst>
                                      </p:cBhvr>
                                      <p:tavLst>
                                        <p:tav tm="0">
                                          <p:val>
                                            <p:strVal val="4*#ppt_w"/>
                                          </p:val>
                                        </p:tav>
                                        <p:tav tm="100000">
                                          <p:val>
                                            <p:strVal val="#ppt_w"/>
                                          </p:val>
                                        </p:tav>
                                      </p:tavLst>
                                    </p:anim>
                                    <p:anim calcmode="lin" valueType="num">
                                      <p:cBhvr>
                                        <p:cTn id="8" dur="2000" fill="hold"/>
                                        <p:tgtEl>
                                          <p:spTgt spid="15362"/>
                                        </p:tgtEl>
                                        <p:attrNameLst>
                                          <p:attrName>ppt_h</p:attrName>
                                        </p:attrNameLst>
                                      </p:cBhvr>
                                      <p:tavLst>
                                        <p:tav tm="0">
                                          <p:val>
                                            <p:strVal val="4*#ppt_h"/>
                                          </p:val>
                                        </p:tav>
                                        <p:tav tm="100000">
                                          <p:val>
                                            <p:strVal val="#ppt_h"/>
                                          </p:val>
                                        </p:tav>
                                      </p:tavLst>
                                    </p:anim>
                                  </p:childTnLst>
                                </p:cTn>
                              </p:par>
                            </p:childTnLst>
                          </p:cTn>
                        </p:par>
                        <p:par>
                          <p:cTn id="9" fill="hold">
                            <p:stCondLst>
                              <p:cond delay="3400"/>
                            </p:stCondLst>
                            <p:childTnLst>
                              <p:par>
                                <p:cTn id="10" presetID="58" presetClass="entr" presetSubtype="0" accel="100000" fill="hold" grpId="0" nodeType="after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 calcmode="lin" valueType="num">
                                      <p:cBhvr>
                                        <p:cTn id="12" dur="500" fill="hold"/>
                                        <p:tgtEl>
                                          <p:spTgt spid="15363">
                                            <p:txEl>
                                              <p:pRg st="0" end="0"/>
                                            </p:txEl>
                                          </p:spTgt>
                                        </p:tgtEl>
                                        <p:attrNameLst>
                                          <p:attrName>ppt_w</p:attrName>
                                        </p:attrNameLst>
                                      </p:cBhvr>
                                      <p:tavLst>
                                        <p:tav tm="0">
                                          <p:val>
                                            <p:strVal val="#ppt_w*2.5"/>
                                          </p:val>
                                        </p:tav>
                                        <p:tav tm="100000">
                                          <p:val>
                                            <p:strVal val="#ppt_w"/>
                                          </p:val>
                                        </p:tav>
                                      </p:tavLst>
                                    </p:anim>
                                    <p:anim calcmode="lin" valueType="num">
                                      <p:cBhvr>
                                        <p:cTn id="13" dur="500" fill="hold"/>
                                        <p:tgtEl>
                                          <p:spTgt spid="15363">
                                            <p:txEl>
                                              <p:pRg st="0" end="0"/>
                                            </p:txEl>
                                          </p:spTgt>
                                        </p:tgtEl>
                                        <p:attrNameLst>
                                          <p:attrName>ppt_h</p:attrName>
                                        </p:attrNameLst>
                                      </p:cBhvr>
                                      <p:tavLst>
                                        <p:tav tm="0">
                                          <p:val>
                                            <p:strVal val="#ppt_h*0.01"/>
                                          </p:val>
                                        </p:tav>
                                        <p:tav tm="100000">
                                          <p:val>
                                            <p:strVal val="#ppt_h"/>
                                          </p:val>
                                        </p:tav>
                                      </p:tavLst>
                                    </p:anim>
                                    <p:anim calcmode="lin" valueType="num">
                                      <p:cBhvr>
                                        <p:cTn id="14"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5363">
                                            <p:txEl>
                                              <p:pRg st="0" end="0"/>
                                            </p:txEl>
                                          </p:spTgt>
                                        </p:tgtEl>
                                        <p:attrNameLst>
                                          <p:attrName>ppt_y</p:attrName>
                                        </p:attrNameLst>
                                      </p:cBhvr>
                                      <p:tavLst>
                                        <p:tav tm="0">
                                          <p:val>
                                            <p:strVal val="#ppt_h+1"/>
                                          </p:val>
                                        </p:tav>
                                        <p:tav tm="100000">
                                          <p:val>
                                            <p:strVal val="#ppt_y"/>
                                          </p:val>
                                        </p:tav>
                                      </p:tavLst>
                                    </p:anim>
                                    <p:animEffect transition="in" filter="fade">
                                      <p:cBhvr>
                                        <p:cTn id="16" dur="500"/>
                                        <p:tgtEl>
                                          <p:spTgt spid="15363">
                                            <p:txEl>
                                              <p:pRg st="0" end="0"/>
                                            </p:txEl>
                                          </p:spTgt>
                                        </p:tgtEl>
                                      </p:cBhvr>
                                    </p:animEffect>
                                  </p:childTnLst>
                                </p:cTn>
                              </p:par>
                            </p:childTnLst>
                          </p:cTn>
                        </p:par>
                        <p:par>
                          <p:cTn id="17" fill="hold">
                            <p:stCondLst>
                              <p:cond delay="3900"/>
                            </p:stCondLst>
                            <p:childTnLst>
                              <p:par>
                                <p:cTn id="18" presetID="58" presetClass="entr" presetSubtype="0" accel="100000" fill="hold" grpId="0" nodeType="afterEffect">
                                  <p:stCondLst>
                                    <p:cond delay="500"/>
                                  </p:stCondLst>
                                  <p:childTnLst>
                                    <p:set>
                                      <p:cBhvr>
                                        <p:cTn id="19" dur="1" fill="hold">
                                          <p:stCondLst>
                                            <p:cond delay="0"/>
                                          </p:stCondLst>
                                        </p:cTn>
                                        <p:tgtEl>
                                          <p:spTgt spid="15363">
                                            <p:txEl>
                                              <p:pRg st="1" end="1"/>
                                            </p:txEl>
                                          </p:spTgt>
                                        </p:tgtEl>
                                        <p:attrNameLst>
                                          <p:attrName>style.visibility</p:attrName>
                                        </p:attrNameLst>
                                      </p:cBhvr>
                                      <p:to>
                                        <p:strVal val="visible"/>
                                      </p:to>
                                    </p:set>
                                    <p:anim calcmode="lin" valueType="num">
                                      <p:cBhvr>
                                        <p:cTn id="20" dur="500" fill="hold"/>
                                        <p:tgtEl>
                                          <p:spTgt spid="15363">
                                            <p:txEl>
                                              <p:pRg st="1" end="1"/>
                                            </p:txEl>
                                          </p:spTgt>
                                        </p:tgtEl>
                                        <p:attrNameLst>
                                          <p:attrName>ppt_w</p:attrName>
                                        </p:attrNameLst>
                                      </p:cBhvr>
                                      <p:tavLst>
                                        <p:tav tm="0">
                                          <p:val>
                                            <p:strVal val="#ppt_w*2.5"/>
                                          </p:val>
                                        </p:tav>
                                        <p:tav tm="100000">
                                          <p:val>
                                            <p:strVal val="#ppt_w"/>
                                          </p:val>
                                        </p:tav>
                                      </p:tavLst>
                                    </p:anim>
                                    <p:anim calcmode="lin" valueType="num">
                                      <p:cBhvr>
                                        <p:cTn id="21" dur="500" fill="hold"/>
                                        <p:tgtEl>
                                          <p:spTgt spid="15363">
                                            <p:txEl>
                                              <p:pRg st="1" end="1"/>
                                            </p:txEl>
                                          </p:spTgt>
                                        </p:tgtEl>
                                        <p:attrNameLst>
                                          <p:attrName>ppt_h</p:attrName>
                                        </p:attrNameLst>
                                      </p:cBhvr>
                                      <p:tavLst>
                                        <p:tav tm="0">
                                          <p:val>
                                            <p:strVal val="#ppt_h*0.01"/>
                                          </p:val>
                                        </p:tav>
                                        <p:tav tm="100000">
                                          <p:val>
                                            <p:strVal val="#ppt_h"/>
                                          </p:val>
                                        </p:tav>
                                      </p:tavLst>
                                    </p:anim>
                                    <p:anim calcmode="lin" valueType="num">
                                      <p:cBhvr>
                                        <p:cTn id="22"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15363">
                                            <p:txEl>
                                              <p:pRg st="1" end="1"/>
                                            </p:txEl>
                                          </p:spTgt>
                                        </p:tgtEl>
                                        <p:attrNameLst>
                                          <p:attrName>ppt_y</p:attrName>
                                        </p:attrNameLst>
                                      </p:cBhvr>
                                      <p:tavLst>
                                        <p:tav tm="0">
                                          <p:val>
                                            <p:strVal val="#ppt_h+1"/>
                                          </p:val>
                                        </p:tav>
                                        <p:tav tm="100000">
                                          <p:val>
                                            <p:strVal val="#ppt_y"/>
                                          </p:val>
                                        </p:tav>
                                      </p:tavLst>
                                    </p:anim>
                                    <p:animEffect transition="in" filter="fade">
                                      <p:cBhvr>
                                        <p:cTn id="24" dur="500"/>
                                        <p:tgtEl>
                                          <p:spTgt spid="15363">
                                            <p:txEl>
                                              <p:pRg st="1" end="1"/>
                                            </p:txEl>
                                          </p:spTgt>
                                        </p:tgtEl>
                                      </p:cBhvr>
                                    </p:animEffect>
                                  </p:childTnLst>
                                </p:cTn>
                              </p:par>
                            </p:childTnLst>
                          </p:cTn>
                        </p:par>
                        <p:par>
                          <p:cTn id="25" fill="hold">
                            <p:stCondLst>
                              <p:cond delay="4900"/>
                            </p:stCondLst>
                            <p:childTnLst>
                              <p:par>
                                <p:cTn id="26" presetID="58" presetClass="entr" presetSubtype="0" accel="100000" fill="hold" grpId="0" nodeType="afterEffect">
                                  <p:stCondLst>
                                    <p:cond delay="500"/>
                                  </p:stCondLst>
                                  <p:childTnLst>
                                    <p:set>
                                      <p:cBhvr>
                                        <p:cTn id="27" dur="1" fill="hold">
                                          <p:stCondLst>
                                            <p:cond delay="0"/>
                                          </p:stCondLst>
                                        </p:cTn>
                                        <p:tgtEl>
                                          <p:spTgt spid="15363">
                                            <p:txEl>
                                              <p:pRg st="2" end="2"/>
                                            </p:txEl>
                                          </p:spTgt>
                                        </p:tgtEl>
                                        <p:attrNameLst>
                                          <p:attrName>style.visibility</p:attrName>
                                        </p:attrNameLst>
                                      </p:cBhvr>
                                      <p:to>
                                        <p:strVal val="visible"/>
                                      </p:to>
                                    </p:set>
                                    <p:anim calcmode="lin" valueType="num">
                                      <p:cBhvr>
                                        <p:cTn id="28" dur="500" fill="hold"/>
                                        <p:tgtEl>
                                          <p:spTgt spid="15363">
                                            <p:txEl>
                                              <p:pRg st="2" end="2"/>
                                            </p:txEl>
                                          </p:spTgt>
                                        </p:tgtEl>
                                        <p:attrNameLst>
                                          <p:attrName>ppt_w</p:attrName>
                                        </p:attrNameLst>
                                      </p:cBhvr>
                                      <p:tavLst>
                                        <p:tav tm="0">
                                          <p:val>
                                            <p:strVal val="#ppt_w*2.5"/>
                                          </p:val>
                                        </p:tav>
                                        <p:tav tm="100000">
                                          <p:val>
                                            <p:strVal val="#ppt_w"/>
                                          </p:val>
                                        </p:tav>
                                      </p:tavLst>
                                    </p:anim>
                                    <p:anim calcmode="lin" valueType="num">
                                      <p:cBhvr>
                                        <p:cTn id="29" dur="500" fill="hold"/>
                                        <p:tgtEl>
                                          <p:spTgt spid="15363">
                                            <p:txEl>
                                              <p:pRg st="2" end="2"/>
                                            </p:txEl>
                                          </p:spTgt>
                                        </p:tgtEl>
                                        <p:attrNameLst>
                                          <p:attrName>ppt_h</p:attrName>
                                        </p:attrNameLst>
                                      </p:cBhvr>
                                      <p:tavLst>
                                        <p:tav tm="0">
                                          <p:val>
                                            <p:strVal val="#ppt_h*0.01"/>
                                          </p:val>
                                        </p:tav>
                                        <p:tav tm="100000">
                                          <p:val>
                                            <p:strVal val="#ppt_h"/>
                                          </p:val>
                                        </p:tav>
                                      </p:tavLst>
                                    </p:anim>
                                    <p:anim calcmode="lin" valueType="num">
                                      <p:cBhvr>
                                        <p:cTn id="30"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p:cTn id="31" dur="500" fill="hold"/>
                                        <p:tgtEl>
                                          <p:spTgt spid="15363">
                                            <p:txEl>
                                              <p:pRg st="2" end="2"/>
                                            </p:txEl>
                                          </p:spTgt>
                                        </p:tgtEl>
                                        <p:attrNameLst>
                                          <p:attrName>ppt_y</p:attrName>
                                        </p:attrNameLst>
                                      </p:cBhvr>
                                      <p:tavLst>
                                        <p:tav tm="0">
                                          <p:val>
                                            <p:strVal val="#ppt_h+1"/>
                                          </p:val>
                                        </p:tav>
                                        <p:tav tm="100000">
                                          <p:val>
                                            <p:strVal val="#ppt_y"/>
                                          </p:val>
                                        </p:tav>
                                      </p:tavLst>
                                    </p:anim>
                                    <p:animEffect transition="in" filter="fade">
                                      <p:cBhvr>
                                        <p:cTn id="32" dur="500"/>
                                        <p:tgtEl>
                                          <p:spTgt spid="15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54626" name="Group 2"/>
          <p:cNvGrpSpPr>
            <a:grpSpLocks/>
          </p:cNvGrpSpPr>
          <p:nvPr/>
        </p:nvGrpSpPr>
        <p:grpSpPr bwMode="auto">
          <a:xfrm>
            <a:off x="0" y="0"/>
            <a:ext cx="9144000" cy="6858000"/>
            <a:chOff x="0" y="0"/>
            <a:chExt cx="5760" cy="4320"/>
          </a:xfrm>
        </p:grpSpPr>
        <p:pic>
          <p:nvPicPr>
            <p:cNvPr id="154628" name="Picture 3" descr="Papier-BlackCherry_C"/>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154629" name="Group 4"/>
            <p:cNvGrpSpPr>
              <a:grpSpLocks/>
            </p:cNvGrpSpPr>
            <p:nvPr/>
          </p:nvGrpSpPr>
          <p:grpSpPr bwMode="auto">
            <a:xfrm>
              <a:off x="140" y="3180"/>
              <a:ext cx="902" cy="944"/>
              <a:chOff x="399" y="129"/>
              <a:chExt cx="902" cy="944"/>
            </a:xfrm>
          </p:grpSpPr>
          <p:grpSp>
            <p:nvGrpSpPr>
              <p:cNvPr id="154630" name="Group 5"/>
              <p:cNvGrpSpPr>
                <a:grpSpLocks/>
              </p:cNvGrpSpPr>
              <p:nvPr/>
            </p:nvGrpSpPr>
            <p:grpSpPr bwMode="auto">
              <a:xfrm>
                <a:off x="399" y="196"/>
                <a:ext cx="902" cy="877"/>
                <a:chOff x="2201" y="1058"/>
                <a:chExt cx="1356" cy="1399"/>
              </a:xfrm>
            </p:grpSpPr>
            <p:sp>
              <p:nvSpPr>
                <p:cNvPr id="154682" name="Freeform 6"/>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154683" name="Freeform 7"/>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154684" name="Freeform 8"/>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154685" name="Freeform 9"/>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154686" name="Freeform 10"/>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154687" name="Freeform 11"/>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154688" name="Freeform 12"/>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154689" name="Freeform 13"/>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154690" name="Freeform 14"/>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grpSp>
            <p:nvGrpSpPr>
              <p:cNvPr id="154631" name="Group 15"/>
              <p:cNvGrpSpPr>
                <a:grpSpLocks/>
              </p:cNvGrpSpPr>
              <p:nvPr/>
            </p:nvGrpSpPr>
            <p:grpSpPr bwMode="auto">
              <a:xfrm>
                <a:off x="764" y="129"/>
                <a:ext cx="260" cy="253"/>
                <a:chOff x="2750" y="951"/>
                <a:chExt cx="390" cy="404"/>
              </a:xfrm>
            </p:grpSpPr>
            <p:sp>
              <p:nvSpPr>
                <p:cNvPr id="154632" name="Freeform 16"/>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154633" name="Freeform 17"/>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154634" name="Freeform 18"/>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154635" name="Freeform 19"/>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154636" name="Freeform 20"/>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154637" name="Freeform 21"/>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154638" name="Freeform 22"/>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154639" name="Freeform 23"/>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154640" name="Freeform 24"/>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154641" name="Freeform 25"/>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154642" name="Freeform 26"/>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154643" name="Freeform 27"/>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154644" name="Freeform 28"/>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154645" name="Freeform 29"/>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154646" name="Freeform 30"/>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154647" name="Freeform 31"/>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154648" name="Freeform 32"/>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154649" name="Freeform 33"/>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154650" name="Freeform 34"/>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154651" name="Freeform 35"/>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154652" name="Freeform 36"/>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154653" name="Freeform 37"/>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154654" name="Freeform 38"/>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154655" name="Freeform 39"/>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154656" name="Freeform 40"/>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154657" name="Freeform 41"/>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154658" name="Freeform 42"/>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154659" name="Freeform 43"/>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154660" name="Freeform 44"/>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154661" name="Freeform 45"/>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154662" name="Freeform 46"/>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154663" name="Freeform 47"/>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154664" name="Freeform 48"/>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154665" name="Freeform 49"/>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154666" name="Freeform 50"/>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154667" name="Freeform 51"/>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154668" name="Freeform 52"/>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154669" name="Freeform 53"/>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154670" name="Freeform 54"/>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154671" name="Freeform 55"/>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154672" name="Freeform 56"/>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154673" name="Freeform 57"/>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154674" name="Freeform 58"/>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154675" name="Freeform 59"/>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154676" name="Freeform 60"/>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154677" name="Freeform 61"/>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154678" name="Freeform 62"/>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154679" name="Freeform 63"/>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154680" name="Freeform 64"/>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154681" name="Freeform 65"/>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grpSp>
      </p:grpSp>
      <p:sp>
        <p:nvSpPr>
          <p:cNvPr id="206914" name="Rectangle 66"/>
          <p:cNvSpPr>
            <a:spLocks noGrp="1" noChangeArrowheads="1"/>
          </p:cNvSpPr>
          <p:nvPr>
            <p:ph type="body" idx="1"/>
          </p:nvPr>
        </p:nvSpPr>
        <p:spPr>
          <a:xfrm>
            <a:off x="1258888" y="1619250"/>
            <a:ext cx="6956425" cy="3976688"/>
          </a:xfrm>
          <a:effectLst>
            <a:outerShdw blurRad="63500" dist="28398" dir="3806097" algn="ctr" rotWithShape="0">
              <a:schemeClr val="tx1"/>
            </a:outerShdw>
          </a:effectLst>
        </p:spPr>
        <p:txBody>
          <a:bodyPr/>
          <a:lstStyle/>
          <a:p>
            <a:pPr marL="0" indent="0" algn="ctr" eaLnBrk="1" hangingPunct="1">
              <a:buFontTx/>
              <a:buNone/>
            </a:pPr>
            <a:r>
              <a:rPr lang="es-ES" sz="3300" i="1">
                <a:solidFill>
                  <a:srgbClr val="FFFF00"/>
                </a:solidFill>
              </a:rPr>
              <a:t>Hay una clase de música religiosa que debería ser evitada por no encajar en las campañas evangelísticas</a:t>
            </a:r>
          </a:p>
          <a:p>
            <a:pPr marL="0" indent="0" algn="ctr" eaLnBrk="1" hangingPunct="1">
              <a:buFontTx/>
              <a:buNone/>
            </a:pPr>
            <a:r>
              <a:rPr lang="es-ES" sz="3300" i="1">
                <a:solidFill>
                  <a:srgbClr val="FFFF00"/>
                </a:solidFill>
              </a:rPr>
              <a:t>Música con ritmos folclóricos y de estilo religioso es una degeneración del canto evangélico que desprecia en vez de elevar la ciencia de la cruz</a:t>
            </a:r>
          </a:p>
        </p:txBody>
      </p:sp>
    </p:spTree>
  </p:cSld>
  <p:clrMapOvr>
    <a:masterClrMapping/>
  </p:clrMapOvr>
  <p:transition spd="slow">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5650" name="Picture 5" descr="cantante conferencista"/>
          <p:cNvPicPr>
            <a:picLocks noChangeAspect="1" noChangeArrowheads="1"/>
          </p:cNvPicPr>
          <p:nvPr/>
        </p:nvPicPr>
        <p:blipFill>
          <a:blip r:embed="rId2"/>
          <a:srcRect r="14882"/>
          <a:stretch>
            <a:fillRect/>
          </a:stretch>
        </p:blipFill>
        <p:spPr bwMode="auto">
          <a:xfrm>
            <a:off x="6329363" y="1708150"/>
            <a:ext cx="2814637" cy="5165725"/>
          </a:xfrm>
          <a:prstGeom prst="rect">
            <a:avLst/>
          </a:prstGeom>
          <a:noFill/>
          <a:ln w="9525">
            <a:noFill/>
            <a:miter lim="800000"/>
            <a:headEnd/>
            <a:tailEnd/>
          </a:ln>
        </p:spPr>
      </p:pic>
      <p:sp>
        <p:nvSpPr>
          <p:cNvPr id="207874" name="Rectangle 2"/>
          <p:cNvSpPr>
            <a:spLocks noGrp="1" noChangeArrowheads="1"/>
          </p:cNvSpPr>
          <p:nvPr>
            <p:ph type="title"/>
          </p:nvPr>
        </p:nvSpPr>
        <p:spPr>
          <a:xfrm>
            <a:off x="2190750" y="512763"/>
            <a:ext cx="6670675" cy="1143000"/>
          </a:xfrm>
        </p:spPr>
        <p:txBody>
          <a:bodyPr/>
          <a:lstStyle/>
          <a:p>
            <a:pPr eaLnBrk="1" hangingPunct="1"/>
            <a:r>
              <a:rPr lang="es-ES" sz="6000"/>
              <a:t>El Cantante Evangelista</a:t>
            </a:r>
          </a:p>
        </p:txBody>
      </p:sp>
      <p:sp>
        <p:nvSpPr>
          <p:cNvPr id="207875" name="Rectangle 3"/>
          <p:cNvSpPr>
            <a:spLocks noGrp="1" noChangeArrowheads="1"/>
          </p:cNvSpPr>
          <p:nvPr>
            <p:ph type="body" idx="1"/>
          </p:nvPr>
        </p:nvSpPr>
        <p:spPr>
          <a:xfrm>
            <a:off x="2273300" y="1963738"/>
            <a:ext cx="4402138" cy="4397375"/>
          </a:xfrm>
        </p:spPr>
        <p:txBody>
          <a:bodyPr/>
          <a:lstStyle/>
          <a:p>
            <a:pPr algn="just" eaLnBrk="1" hangingPunct="1"/>
            <a:r>
              <a:rPr lang="es-ES" sz="2500"/>
              <a:t>Comparte el mismo lugar que el predicador en la ganancia de almas:</a:t>
            </a:r>
          </a:p>
          <a:p>
            <a:pPr lvl="1" algn="just" eaLnBrk="1" hangingPunct="1"/>
            <a:r>
              <a:rPr lang="es-ES" sz="2000"/>
              <a:t>Gana almas a través de la música.</a:t>
            </a:r>
          </a:p>
          <a:p>
            <a:pPr lvl="1" algn="just" eaLnBrk="1" hangingPunct="1"/>
            <a:r>
              <a:rPr lang="es-ES" sz="2000"/>
              <a:t>Su concepto acerca de la música no es el de entretener o interpretar; a través de la música busca llevar almas a Cristo</a:t>
            </a:r>
          </a:p>
          <a:p>
            <a:pPr lvl="1" algn="just" eaLnBrk="1" hangingPunct="1"/>
            <a:r>
              <a:rPr lang="es-ES" sz="2000"/>
              <a:t>El o ella gana con su influencia personal</a:t>
            </a:r>
          </a:p>
        </p:txBody>
      </p:sp>
      <p:sp>
        <p:nvSpPr>
          <p:cNvPr id="155653" name="Text Box 6"/>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207874"/>
                                        </p:tgtEl>
                                        <p:attrNameLst>
                                          <p:attrName>style.visibility</p:attrName>
                                        </p:attrNameLst>
                                      </p:cBhvr>
                                      <p:to>
                                        <p:strVal val="visible"/>
                                      </p:to>
                                    </p:set>
                                    <p:animScale>
                                      <p:cBhvr>
                                        <p:cTn id="7" dur="1000" decel="50000" fill="hold">
                                          <p:stCondLst>
                                            <p:cond delay="0"/>
                                          </p:stCondLst>
                                        </p:cTn>
                                        <p:tgtEl>
                                          <p:spTgt spid="2078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7874"/>
                                        </p:tgtEl>
                                        <p:attrNameLst>
                                          <p:attrName>ppt_x</p:attrName>
                                          <p:attrName>ppt_y</p:attrName>
                                        </p:attrNameLst>
                                      </p:cBhvr>
                                    </p:animMotion>
                                    <p:animEffect transition="in" filter="fade">
                                      <p:cBhvr>
                                        <p:cTn id="9" dur="1000"/>
                                        <p:tgtEl>
                                          <p:spTgt spid="207874"/>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07875">
                                            <p:txEl>
                                              <p:pRg st="0" end="0"/>
                                            </p:txEl>
                                          </p:spTgt>
                                        </p:tgtEl>
                                        <p:attrNameLst>
                                          <p:attrName>style.visibility</p:attrName>
                                        </p:attrNameLst>
                                      </p:cBhvr>
                                      <p:to>
                                        <p:strVal val="visible"/>
                                      </p:to>
                                    </p:set>
                                    <p:anim calcmode="discrete" valueType="clr">
                                      <p:cBhvr override="childStyle">
                                        <p:cTn id="14" dur="80"/>
                                        <p:tgtEl>
                                          <p:spTgt spid="2078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7875">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207875">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207875">
                                            <p:txEl>
                                              <p:pRg st="1" end="1"/>
                                            </p:txEl>
                                          </p:spTgt>
                                        </p:tgtEl>
                                        <p:attrNameLst>
                                          <p:attrName>style.visibility</p:attrName>
                                        </p:attrNameLst>
                                      </p:cBhvr>
                                      <p:to>
                                        <p:strVal val="visible"/>
                                      </p:to>
                                    </p:set>
                                    <p:animEffect transition="in" filter="slide(fromLeft)">
                                      <p:cBhvr>
                                        <p:cTn id="21" dur="500"/>
                                        <p:tgtEl>
                                          <p:spTgt spid="20787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207875">
                                            <p:txEl>
                                              <p:pRg st="2" end="2"/>
                                            </p:txEl>
                                          </p:spTgt>
                                        </p:tgtEl>
                                        <p:attrNameLst>
                                          <p:attrName>style.visibility</p:attrName>
                                        </p:attrNameLst>
                                      </p:cBhvr>
                                      <p:to>
                                        <p:strVal val="visible"/>
                                      </p:to>
                                    </p:set>
                                    <p:animEffect transition="in" filter="slide(fromLeft)">
                                      <p:cBhvr>
                                        <p:cTn id="26" dur="500"/>
                                        <p:tgtEl>
                                          <p:spTgt spid="20787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8" fill="hold" nodeType="clickEffect">
                                  <p:stCondLst>
                                    <p:cond delay="0"/>
                                  </p:stCondLst>
                                  <p:childTnLst>
                                    <p:set>
                                      <p:cBhvr>
                                        <p:cTn id="30" dur="1" fill="hold">
                                          <p:stCondLst>
                                            <p:cond delay="0"/>
                                          </p:stCondLst>
                                        </p:cTn>
                                        <p:tgtEl>
                                          <p:spTgt spid="207875">
                                            <p:txEl>
                                              <p:pRg st="3" end="3"/>
                                            </p:txEl>
                                          </p:spTgt>
                                        </p:tgtEl>
                                        <p:attrNameLst>
                                          <p:attrName>style.visibility</p:attrName>
                                        </p:attrNameLst>
                                      </p:cBhvr>
                                      <p:to>
                                        <p:strVal val="visible"/>
                                      </p:to>
                                    </p:set>
                                    <p:animEffect transition="in" filter="slide(fromLeft)">
                                      <p:cBhvr>
                                        <p:cTn id="31" dur="500"/>
                                        <p:tgtEl>
                                          <p:spTgt spid="2078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p:bldLst>
  </p:timing>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6674" name="Picture 4" descr="cantante conferencista"/>
          <p:cNvPicPr>
            <a:picLocks noChangeAspect="1" noChangeArrowheads="1"/>
          </p:cNvPicPr>
          <p:nvPr/>
        </p:nvPicPr>
        <p:blipFill>
          <a:blip r:embed="rId2"/>
          <a:srcRect r="14882"/>
          <a:stretch>
            <a:fillRect/>
          </a:stretch>
        </p:blipFill>
        <p:spPr bwMode="auto">
          <a:xfrm>
            <a:off x="6329363" y="1708150"/>
            <a:ext cx="2814637" cy="5165725"/>
          </a:xfrm>
          <a:prstGeom prst="rect">
            <a:avLst/>
          </a:prstGeom>
          <a:noFill/>
          <a:ln w="9525">
            <a:noFill/>
            <a:miter lim="800000"/>
            <a:headEnd/>
            <a:tailEnd/>
          </a:ln>
        </p:spPr>
      </p:pic>
      <p:sp>
        <p:nvSpPr>
          <p:cNvPr id="208898" name="Rectangle 2"/>
          <p:cNvSpPr>
            <a:spLocks noGrp="1" noChangeArrowheads="1"/>
          </p:cNvSpPr>
          <p:nvPr>
            <p:ph type="title"/>
          </p:nvPr>
        </p:nvSpPr>
        <p:spPr>
          <a:xfrm>
            <a:off x="2190750" y="512763"/>
            <a:ext cx="6670675" cy="1143000"/>
          </a:xfrm>
        </p:spPr>
        <p:txBody>
          <a:bodyPr/>
          <a:lstStyle/>
          <a:p>
            <a:pPr eaLnBrk="1" hangingPunct="1"/>
            <a:r>
              <a:rPr lang="es-ES" sz="6000"/>
              <a:t>El Cantante Evangelista</a:t>
            </a:r>
          </a:p>
        </p:txBody>
      </p:sp>
      <p:sp>
        <p:nvSpPr>
          <p:cNvPr id="208899" name="Rectangle 3"/>
          <p:cNvSpPr>
            <a:spLocks noGrp="1" noChangeArrowheads="1"/>
          </p:cNvSpPr>
          <p:nvPr>
            <p:ph type="body" idx="1"/>
          </p:nvPr>
        </p:nvSpPr>
        <p:spPr>
          <a:xfrm>
            <a:off x="2273300" y="1963738"/>
            <a:ext cx="4402138" cy="4397375"/>
          </a:xfrm>
        </p:spPr>
        <p:txBody>
          <a:bodyPr/>
          <a:lstStyle/>
          <a:p>
            <a:pPr algn="just" eaLnBrk="1" hangingPunct="1"/>
            <a:r>
              <a:rPr lang="es-ES" sz="2500"/>
              <a:t>Comparte el mismo lugar que el predicador en la ganancia de almas:</a:t>
            </a:r>
          </a:p>
          <a:p>
            <a:pPr lvl="1" algn="just" eaLnBrk="1" hangingPunct="1"/>
            <a:r>
              <a:rPr lang="es-ES" sz="2000"/>
              <a:t>Su radiante entusiasmo cristiano es un testimonio de la religión que profesa</a:t>
            </a:r>
          </a:p>
          <a:p>
            <a:pPr lvl="1" algn="just" eaLnBrk="1" hangingPunct="1"/>
            <a:r>
              <a:rPr lang="es-ES" sz="2000"/>
              <a:t>Busca relacionarse con la gente</a:t>
            </a:r>
          </a:p>
          <a:p>
            <a:pPr lvl="1" algn="just" eaLnBrk="1" hangingPunct="1"/>
            <a:r>
              <a:rPr lang="es-ES" sz="2000"/>
              <a:t>Después del servicio de cada noche el se mezclará con las personas para aprenderse los nombres</a:t>
            </a:r>
          </a:p>
        </p:txBody>
      </p:sp>
      <p:sp>
        <p:nvSpPr>
          <p:cNvPr id="156677" name="Text Box 5"/>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08899">
                                            <p:txEl>
                                              <p:pRg st="1" end="1"/>
                                            </p:txEl>
                                          </p:spTgt>
                                        </p:tgtEl>
                                        <p:attrNameLst>
                                          <p:attrName>style.visibility</p:attrName>
                                        </p:attrNameLst>
                                      </p:cBhvr>
                                      <p:to>
                                        <p:strVal val="visible"/>
                                      </p:to>
                                    </p:set>
                                    <p:animEffect transition="in" filter="slide(fromLeft)">
                                      <p:cBhvr>
                                        <p:cTn id="7" dur="500"/>
                                        <p:tgtEl>
                                          <p:spTgt spid="208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08899">
                                            <p:txEl>
                                              <p:pRg st="2" end="2"/>
                                            </p:txEl>
                                          </p:spTgt>
                                        </p:tgtEl>
                                        <p:attrNameLst>
                                          <p:attrName>style.visibility</p:attrName>
                                        </p:attrNameLst>
                                      </p:cBhvr>
                                      <p:to>
                                        <p:strVal val="visible"/>
                                      </p:to>
                                    </p:set>
                                    <p:animEffect transition="in" filter="slide(fromLeft)">
                                      <p:cBhvr>
                                        <p:cTn id="12" dur="500"/>
                                        <p:tgtEl>
                                          <p:spTgt spid="208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08899">
                                            <p:txEl>
                                              <p:pRg st="3" end="3"/>
                                            </p:txEl>
                                          </p:spTgt>
                                        </p:tgtEl>
                                        <p:attrNameLst>
                                          <p:attrName>style.visibility</p:attrName>
                                        </p:attrNameLst>
                                      </p:cBhvr>
                                      <p:to>
                                        <p:strVal val="visible"/>
                                      </p:to>
                                    </p:set>
                                    <p:animEffect transition="in" filter="slide(fromLeft)">
                                      <p:cBhvr>
                                        <p:cTn id="17" dur="500"/>
                                        <p:tgtEl>
                                          <p:spTgt spid="2088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2190750" y="512763"/>
            <a:ext cx="6670675" cy="1143000"/>
          </a:xfrm>
        </p:spPr>
        <p:txBody>
          <a:bodyPr/>
          <a:lstStyle/>
          <a:p>
            <a:pPr eaLnBrk="1" hangingPunct="1"/>
            <a:r>
              <a:rPr lang="es-ES" sz="6000"/>
              <a:t>El Cantante Evangelista</a:t>
            </a:r>
          </a:p>
        </p:txBody>
      </p:sp>
      <p:sp>
        <p:nvSpPr>
          <p:cNvPr id="209923" name="Rectangle 3"/>
          <p:cNvSpPr>
            <a:spLocks noGrp="1" noChangeArrowheads="1"/>
          </p:cNvSpPr>
          <p:nvPr>
            <p:ph type="body" idx="1"/>
          </p:nvPr>
        </p:nvSpPr>
        <p:spPr>
          <a:xfrm>
            <a:off x="2273300" y="1963738"/>
            <a:ext cx="4402138" cy="4397375"/>
          </a:xfrm>
        </p:spPr>
        <p:txBody>
          <a:bodyPr/>
          <a:lstStyle/>
          <a:p>
            <a:pPr algn="just" eaLnBrk="1" hangingPunct="1"/>
            <a:r>
              <a:rPr lang="es-ES" sz="2800"/>
              <a:t>Comparte el mismo lugar que el predicador en la ganancia de almas:</a:t>
            </a:r>
          </a:p>
          <a:p>
            <a:pPr lvl="1" algn="just" eaLnBrk="1" hangingPunct="1"/>
            <a:r>
              <a:rPr lang="es-ES" sz="2400"/>
              <a:t>Desde su sitio en la plataforma estará atento para reconocer las caras de las personas que asisten cada noche</a:t>
            </a:r>
          </a:p>
          <a:p>
            <a:pPr lvl="1" algn="just" eaLnBrk="1" hangingPunct="1"/>
            <a:r>
              <a:rPr lang="es-ES" sz="2400"/>
              <a:t>Visita a la gente en sus hogares.</a:t>
            </a:r>
          </a:p>
        </p:txBody>
      </p:sp>
      <p:pic>
        <p:nvPicPr>
          <p:cNvPr id="157700" name="Picture 4" descr="cantante conferencista"/>
          <p:cNvPicPr>
            <a:picLocks noChangeAspect="1" noChangeArrowheads="1"/>
          </p:cNvPicPr>
          <p:nvPr/>
        </p:nvPicPr>
        <p:blipFill>
          <a:blip r:embed="rId2"/>
          <a:srcRect r="14882"/>
          <a:stretch>
            <a:fillRect/>
          </a:stretch>
        </p:blipFill>
        <p:spPr bwMode="auto">
          <a:xfrm>
            <a:off x="6329363" y="1708150"/>
            <a:ext cx="2814637" cy="5165725"/>
          </a:xfrm>
          <a:prstGeom prst="rect">
            <a:avLst/>
          </a:prstGeom>
          <a:noFill/>
          <a:ln w="9525">
            <a:noFill/>
            <a:miter lim="800000"/>
            <a:headEnd/>
            <a:tailEnd/>
          </a:ln>
        </p:spPr>
      </p:pic>
      <p:sp>
        <p:nvSpPr>
          <p:cNvPr id="157701" name="Text Box 5"/>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09923">
                                            <p:txEl>
                                              <p:pRg st="1" end="1"/>
                                            </p:txEl>
                                          </p:spTgt>
                                        </p:tgtEl>
                                        <p:attrNameLst>
                                          <p:attrName>style.visibility</p:attrName>
                                        </p:attrNameLst>
                                      </p:cBhvr>
                                      <p:to>
                                        <p:strVal val="visible"/>
                                      </p:to>
                                    </p:set>
                                    <p:animEffect transition="in" filter="slide(fromLeft)">
                                      <p:cBhvr>
                                        <p:cTn id="7" dur="500"/>
                                        <p:tgtEl>
                                          <p:spTgt spid="2099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09923">
                                            <p:txEl>
                                              <p:pRg st="2" end="2"/>
                                            </p:txEl>
                                          </p:spTgt>
                                        </p:tgtEl>
                                        <p:attrNameLst>
                                          <p:attrName>style.visibility</p:attrName>
                                        </p:attrNameLst>
                                      </p:cBhvr>
                                      <p:to>
                                        <p:strVal val="visible"/>
                                      </p:to>
                                    </p:set>
                                    <p:animEffect transition="in" filter="slide(fromLeft)">
                                      <p:cBhvr>
                                        <p:cTn id="12" dur="500"/>
                                        <p:tgtEl>
                                          <p:spTgt spid="2099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8722" name="Picture 4" descr="cantante conferencista"/>
          <p:cNvPicPr>
            <a:picLocks noChangeAspect="1" noChangeArrowheads="1"/>
          </p:cNvPicPr>
          <p:nvPr/>
        </p:nvPicPr>
        <p:blipFill>
          <a:blip r:embed="rId2"/>
          <a:srcRect r="14882"/>
          <a:stretch>
            <a:fillRect/>
          </a:stretch>
        </p:blipFill>
        <p:spPr bwMode="auto">
          <a:xfrm>
            <a:off x="6329363" y="1708150"/>
            <a:ext cx="2814637" cy="5165725"/>
          </a:xfrm>
          <a:prstGeom prst="rect">
            <a:avLst/>
          </a:prstGeom>
          <a:noFill/>
          <a:ln w="9525">
            <a:noFill/>
            <a:miter lim="800000"/>
            <a:headEnd/>
            <a:tailEnd/>
          </a:ln>
        </p:spPr>
      </p:pic>
      <p:sp>
        <p:nvSpPr>
          <p:cNvPr id="210946" name="Rectangle 2"/>
          <p:cNvSpPr>
            <a:spLocks noGrp="1" noChangeArrowheads="1"/>
          </p:cNvSpPr>
          <p:nvPr>
            <p:ph type="title"/>
          </p:nvPr>
        </p:nvSpPr>
        <p:spPr>
          <a:xfrm>
            <a:off x="2190750" y="512763"/>
            <a:ext cx="6670675" cy="1143000"/>
          </a:xfrm>
        </p:spPr>
        <p:txBody>
          <a:bodyPr/>
          <a:lstStyle/>
          <a:p>
            <a:pPr eaLnBrk="1" hangingPunct="1"/>
            <a:r>
              <a:rPr lang="es-ES" sz="6000"/>
              <a:t>El Cantante Evangelista</a:t>
            </a:r>
          </a:p>
        </p:txBody>
      </p:sp>
      <p:sp>
        <p:nvSpPr>
          <p:cNvPr id="210947" name="Rectangle 3"/>
          <p:cNvSpPr>
            <a:spLocks noGrp="1" noChangeArrowheads="1"/>
          </p:cNvSpPr>
          <p:nvPr>
            <p:ph type="body" idx="1"/>
          </p:nvPr>
        </p:nvSpPr>
        <p:spPr>
          <a:xfrm>
            <a:off x="2273300" y="1963738"/>
            <a:ext cx="4141788" cy="4397375"/>
          </a:xfrm>
        </p:spPr>
        <p:txBody>
          <a:bodyPr/>
          <a:lstStyle/>
          <a:p>
            <a:pPr algn="just" eaLnBrk="1" hangingPunct="1"/>
            <a:r>
              <a:rPr lang="es-ES" sz="2800"/>
              <a:t>Comparte responsabilidades en la campaña:</a:t>
            </a:r>
          </a:p>
          <a:p>
            <a:pPr lvl="1" algn="just" eaLnBrk="1" hangingPunct="1"/>
            <a:r>
              <a:rPr lang="es-ES" sz="2400"/>
              <a:t>Tiene cuidadosamente bosquejadas sus responsabilidades de las que solamente él / ella tendrá que dar razón</a:t>
            </a:r>
          </a:p>
          <a:p>
            <a:pPr lvl="1" algn="just" eaLnBrk="1" hangingPunct="1"/>
            <a:r>
              <a:rPr lang="es-ES" sz="2400"/>
              <a:t>Buscará ayudar a aliviar las cargas en cuanto sea posible.</a:t>
            </a:r>
          </a:p>
        </p:txBody>
      </p:sp>
      <p:sp>
        <p:nvSpPr>
          <p:cNvPr id="158725" name="Text Box 5"/>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10947">
                                            <p:txEl>
                                              <p:pRg st="0" end="0"/>
                                            </p:txEl>
                                          </p:spTgt>
                                        </p:tgtEl>
                                        <p:attrNameLst>
                                          <p:attrName>style.visibility</p:attrName>
                                        </p:attrNameLst>
                                      </p:cBhvr>
                                      <p:to>
                                        <p:strVal val="visible"/>
                                      </p:to>
                                    </p:set>
                                    <p:animScale>
                                      <p:cBhvr>
                                        <p:cTn id="7" dur="1000" decel="50000" fill="hold">
                                          <p:stCondLst>
                                            <p:cond delay="0"/>
                                          </p:stCondLst>
                                        </p:cTn>
                                        <p:tgtEl>
                                          <p:spTgt spid="21094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0947">
                                            <p:txEl>
                                              <p:pRg st="0" end="0"/>
                                            </p:txEl>
                                          </p:spTgt>
                                        </p:tgtEl>
                                        <p:attrNameLst>
                                          <p:attrName>ppt_x</p:attrName>
                                          <p:attrName>ppt_y</p:attrName>
                                        </p:attrNameLst>
                                      </p:cBhvr>
                                    </p:animMotion>
                                    <p:animEffect transition="in" filter="fade">
                                      <p:cBhvr>
                                        <p:cTn id="9" dur="1000"/>
                                        <p:tgtEl>
                                          <p:spTgt spid="21094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nodeType="clickEffect">
                                  <p:stCondLst>
                                    <p:cond delay="0"/>
                                  </p:stCondLst>
                                  <p:childTnLst>
                                    <p:set>
                                      <p:cBhvr>
                                        <p:cTn id="13" dur="1" fill="hold">
                                          <p:stCondLst>
                                            <p:cond delay="0"/>
                                          </p:stCondLst>
                                        </p:cTn>
                                        <p:tgtEl>
                                          <p:spTgt spid="210947">
                                            <p:txEl>
                                              <p:pRg st="1" end="1"/>
                                            </p:txEl>
                                          </p:spTgt>
                                        </p:tgtEl>
                                        <p:attrNameLst>
                                          <p:attrName>style.visibility</p:attrName>
                                        </p:attrNameLst>
                                      </p:cBhvr>
                                      <p:to>
                                        <p:strVal val="visible"/>
                                      </p:to>
                                    </p:set>
                                    <p:animEffect transition="in" filter="slide(fromLeft)">
                                      <p:cBhvr>
                                        <p:cTn id="14" dur="500"/>
                                        <p:tgtEl>
                                          <p:spTgt spid="21094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210947">
                                            <p:txEl>
                                              <p:pRg st="2" end="2"/>
                                            </p:txEl>
                                          </p:spTgt>
                                        </p:tgtEl>
                                        <p:attrNameLst>
                                          <p:attrName>style.visibility</p:attrName>
                                        </p:attrNameLst>
                                      </p:cBhvr>
                                      <p:to>
                                        <p:strVal val="visible"/>
                                      </p:to>
                                    </p:set>
                                    <p:animEffect transition="in" filter="slide(fromLeft)">
                                      <p:cBhvr>
                                        <p:cTn id="19" dur="500"/>
                                        <p:tgtEl>
                                          <p:spTgt spid="2109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2190750" y="512763"/>
            <a:ext cx="6670675" cy="1143000"/>
          </a:xfrm>
        </p:spPr>
        <p:txBody>
          <a:bodyPr/>
          <a:lstStyle/>
          <a:p>
            <a:pPr eaLnBrk="1" hangingPunct="1"/>
            <a:r>
              <a:rPr lang="es-ES" sz="6000"/>
              <a:t>El Cantante Evangelista</a:t>
            </a:r>
          </a:p>
        </p:txBody>
      </p:sp>
      <p:sp>
        <p:nvSpPr>
          <p:cNvPr id="211971" name="Rectangle 3"/>
          <p:cNvSpPr>
            <a:spLocks noGrp="1" noChangeArrowheads="1"/>
          </p:cNvSpPr>
          <p:nvPr>
            <p:ph type="body" idx="1"/>
          </p:nvPr>
        </p:nvSpPr>
        <p:spPr>
          <a:xfrm>
            <a:off x="2273300" y="1963738"/>
            <a:ext cx="4402138" cy="4397375"/>
          </a:xfrm>
        </p:spPr>
        <p:txBody>
          <a:bodyPr/>
          <a:lstStyle/>
          <a:p>
            <a:pPr eaLnBrk="1" hangingPunct="1"/>
            <a:r>
              <a:rPr lang="es-ES" sz="2500"/>
              <a:t>Una buena relación de equipo entre el predicador y el cantante evangelista promoverá un espíritu de armonía:</a:t>
            </a:r>
          </a:p>
          <a:p>
            <a:pPr lvl="1" eaLnBrk="1" hangingPunct="1"/>
            <a:r>
              <a:rPr lang="es-ES" sz="2000"/>
              <a:t>Una fricción puede ser minimizada si sientan juntos y hablan acerca de los planes para la campaña</a:t>
            </a:r>
          </a:p>
          <a:p>
            <a:pPr lvl="1" eaLnBrk="1" hangingPunct="1"/>
            <a:r>
              <a:rPr lang="es-ES" sz="2000"/>
              <a:t>Sus responsabilidades individuales deberían ser claramente entendidas</a:t>
            </a:r>
          </a:p>
        </p:txBody>
      </p:sp>
      <p:pic>
        <p:nvPicPr>
          <p:cNvPr id="159748" name="Picture 4" descr="cantante conferencista"/>
          <p:cNvPicPr>
            <a:picLocks noChangeAspect="1" noChangeArrowheads="1"/>
          </p:cNvPicPr>
          <p:nvPr/>
        </p:nvPicPr>
        <p:blipFill>
          <a:blip r:embed="rId2"/>
          <a:srcRect r="14882"/>
          <a:stretch>
            <a:fillRect/>
          </a:stretch>
        </p:blipFill>
        <p:spPr bwMode="auto">
          <a:xfrm>
            <a:off x="6329363" y="1708150"/>
            <a:ext cx="2814637" cy="5165725"/>
          </a:xfrm>
          <a:prstGeom prst="rect">
            <a:avLst/>
          </a:prstGeom>
          <a:noFill/>
          <a:ln w="9525">
            <a:noFill/>
            <a:miter lim="800000"/>
            <a:headEnd/>
            <a:tailEnd/>
          </a:ln>
        </p:spPr>
      </p:pic>
      <p:sp>
        <p:nvSpPr>
          <p:cNvPr id="159749" name="Text Box 5"/>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11971">
                                            <p:txEl>
                                              <p:pRg st="0" end="0"/>
                                            </p:txEl>
                                          </p:spTgt>
                                        </p:tgtEl>
                                        <p:attrNameLst>
                                          <p:attrName>style.visibility</p:attrName>
                                        </p:attrNameLst>
                                      </p:cBhvr>
                                      <p:to>
                                        <p:strVal val="visible"/>
                                      </p:to>
                                    </p:set>
                                    <p:animScale>
                                      <p:cBhvr>
                                        <p:cTn id="7" dur="1000" decel="50000" fill="hold">
                                          <p:stCondLst>
                                            <p:cond delay="0"/>
                                          </p:stCondLst>
                                        </p:cTn>
                                        <p:tgtEl>
                                          <p:spTgt spid="21197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1971">
                                            <p:txEl>
                                              <p:pRg st="0" end="0"/>
                                            </p:txEl>
                                          </p:spTgt>
                                        </p:tgtEl>
                                        <p:attrNameLst>
                                          <p:attrName>ppt_x</p:attrName>
                                          <p:attrName>ppt_y</p:attrName>
                                        </p:attrNameLst>
                                      </p:cBhvr>
                                    </p:animMotion>
                                    <p:animEffect transition="in" filter="fade">
                                      <p:cBhvr>
                                        <p:cTn id="9" dur="1000"/>
                                        <p:tgtEl>
                                          <p:spTgt spid="21197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nodeType="clickEffect">
                                  <p:stCondLst>
                                    <p:cond delay="0"/>
                                  </p:stCondLst>
                                  <p:childTnLst>
                                    <p:set>
                                      <p:cBhvr>
                                        <p:cTn id="13" dur="1" fill="hold">
                                          <p:stCondLst>
                                            <p:cond delay="0"/>
                                          </p:stCondLst>
                                        </p:cTn>
                                        <p:tgtEl>
                                          <p:spTgt spid="211971">
                                            <p:txEl>
                                              <p:pRg st="1" end="1"/>
                                            </p:txEl>
                                          </p:spTgt>
                                        </p:tgtEl>
                                        <p:attrNameLst>
                                          <p:attrName>style.visibility</p:attrName>
                                        </p:attrNameLst>
                                      </p:cBhvr>
                                      <p:to>
                                        <p:strVal val="visible"/>
                                      </p:to>
                                    </p:set>
                                    <p:animEffect transition="in" filter="slide(fromLeft)">
                                      <p:cBhvr>
                                        <p:cTn id="14" dur="500"/>
                                        <p:tgtEl>
                                          <p:spTgt spid="21197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211971">
                                            <p:txEl>
                                              <p:pRg st="2" end="2"/>
                                            </p:txEl>
                                          </p:spTgt>
                                        </p:tgtEl>
                                        <p:attrNameLst>
                                          <p:attrName>style.visibility</p:attrName>
                                        </p:attrNameLst>
                                      </p:cBhvr>
                                      <p:to>
                                        <p:strVal val="visible"/>
                                      </p:to>
                                    </p:set>
                                    <p:animEffect transition="in" filter="slide(fromLeft)">
                                      <p:cBhvr>
                                        <p:cTn id="19" dur="500"/>
                                        <p:tgtEl>
                                          <p:spTgt spid="2119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2190750" y="512763"/>
            <a:ext cx="6670675" cy="1143000"/>
          </a:xfrm>
        </p:spPr>
        <p:txBody>
          <a:bodyPr/>
          <a:lstStyle/>
          <a:p>
            <a:pPr eaLnBrk="1" hangingPunct="1"/>
            <a:r>
              <a:rPr lang="es-ES" sz="6000"/>
              <a:t>El Cantante Evangelista</a:t>
            </a:r>
          </a:p>
        </p:txBody>
      </p:sp>
      <p:sp>
        <p:nvSpPr>
          <p:cNvPr id="212995" name="Rectangle 3"/>
          <p:cNvSpPr>
            <a:spLocks noGrp="1" noChangeArrowheads="1"/>
          </p:cNvSpPr>
          <p:nvPr>
            <p:ph type="body" idx="1"/>
          </p:nvPr>
        </p:nvSpPr>
        <p:spPr>
          <a:xfrm>
            <a:off x="2273300" y="1978025"/>
            <a:ext cx="4100513" cy="4397375"/>
          </a:xfrm>
        </p:spPr>
        <p:txBody>
          <a:bodyPr/>
          <a:lstStyle/>
          <a:p>
            <a:pPr algn="just" eaLnBrk="1" hangingPunct="1"/>
            <a:r>
              <a:rPr lang="es-ES" sz="2500"/>
              <a:t>Una buena relación de equipo entre el predicador y el cantante evangelista promoverá un espíritu de armonía:</a:t>
            </a:r>
          </a:p>
          <a:p>
            <a:pPr lvl="1" algn="just" eaLnBrk="1" hangingPunct="1"/>
            <a:r>
              <a:rPr lang="es-ES" sz="2000"/>
              <a:t>Al apoyarse uno a otro ellos presentan un frente unido</a:t>
            </a:r>
          </a:p>
          <a:p>
            <a:pPr lvl="1" algn="just" eaLnBrk="1" hangingPunct="1"/>
            <a:r>
              <a:rPr lang="es-ES" sz="2000"/>
              <a:t>Al orar juntos pueden resolver diferencias y sentar bases para una dulce amistad que puede durar toda la vida</a:t>
            </a:r>
          </a:p>
        </p:txBody>
      </p:sp>
      <p:pic>
        <p:nvPicPr>
          <p:cNvPr id="160772" name="Picture 4" descr="cantante conferencista"/>
          <p:cNvPicPr>
            <a:picLocks noChangeAspect="1" noChangeArrowheads="1"/>
          </p:cNvPicPr>
          <p:nvPr/>
        </p:nvPicPr>
        <p:blipFill>
          <a:blip r:embed="rId2"/>
          <a:srcRect r="14882"/>
          <a:stretch>
            <a:fillRect/>
          </a:stretch>
        </p:blipFill>
        <p:spPr bwMode="auto">
          <a:xfrm>
            <a:off x="6329363" y="1708150"/>
            <a:ext cx="2814637" cy="5165725"/>
          </a:xfrm>
          <a:prstGeom prst="rect">
            <a:avLst/>
          </a:prstGeom>
          <a:noFill/>
          <a:ln w="9525">
            <a:noFill/>
            <a:miter lim="800000"/>
            <a:headEnd/>
            <a:tailEnd/>
          </a:ln>
        </p:spPr>
      </p:pic>
      <p:sp>
        <p:nvSpPr>
          <p:cNvPr id="160773" name="Text Box 5"/>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2995">
                                            <p:txEl>
                                              <p:pRg st="1" end="1"/>
                                            </p:txEl>
                                          </p:spTgt>
                                        </p:tgtEl>
                                        <p:attrNameLst>
                                          <p:attrName>style.visibility</p:attrName>
                                        </p:attrNameLst>
                                      </p:cBhvr>
                                      <p:to>
                                        <p:strVal val="visible"/>
                                      </p:to>
                                    </p:set>
                                    <p:animEffect transition="in" filter="slide(fromLeft)">
                                      <p:cBhvr>
                                        <p:cTn id="7" dur="500"/>
                                        <p:tgtEl>
                                          <p:spTgt spid="2129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12995">
                                            <p:txEl>
                                              <p:pRg st="2" end="2"/>
                                            </p:txEl>
                                          </p:spTgt>
                                        </p:tgtEl>
                                        <p:attrNameLst>
                                          <p:attrName>style.visibility</p:attrName>
                                        </p:attrNameLst>
                                      </p:cBhvr>
                                      <p:to>
                                        <p:strVal val="visible"/>
                                      </p:to>
                                    </p:set>
                                    <p:animEffect transition="in" filter="slide(fromLeft)">
                                      <p:cBhvr>
                                        <p:cTn id="12" dur="500"/>
                                        <p:tgtEl>
                                          <p:spTgt spid="2129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2190750" y="512763"/>
            <a:ext cx="6670675" cy="1143000"/>
          </a:xfrm>
        </p:spPr>
        <p:txBody>
          <a:bodyPr/>
          <a:lstStyle/>
          <a:p>
            <a:pPr eaLnBrk="1" hangingPunct="1"/>
            <a:r>
              <a:rPr lang="es-ES" sz="6000"/>
              <a:t>El Cantante Evangelista</a:t>
            </a:r>
          </a:p>
        </p:txBody>
      </p:sp>
      <p:sp>
        <p:nvSpPr>
          <p:cNvPr id="214019" name="Rectangle 3"/>
          <p:cNvSpPr>
            <a:spLocks noGrp="1" noChangeArrowheads="1"/>
          </p:cNvSpPr>
          <p:nvPr>
            <p:ph type="body" idx="1"/>
          </p:nvPr>
        </p:nvSpPr>
        <p:spPr>
          <a:xfrm>
            <a:off x="2273300" y="1838325"/>
            <a:ext cx="4113213" cy="4397375"/>
          </a:xfrm>
        </p:spPr>
        <p:txBody>
          <a:bodyPr/>
          <a:lstStyle/>
          <a:p>
            <a:pPr algn="just" eaLnBrk="1" hangingPunct="1"/>
            <a:r>
              <a:rPr lang="es-ES" sz="2500"/>
              <a:t>Una buena relación de equipo entre el predicador y el cantante evangelista promoverá un espíritu de armonía:</a:t>
            </a:r>
          </a:p>
          <a:p>
            <a:pPr lvl="1" algn="just" eaLnBrk="1" hangingPunct="1"/>
            <a:r>
              <a:rPr lang="es-ES" sz="2000"/>
              <a:t>Ambos deben disfrutar de la recreación y así pueden liberar las tensiones sicológicas que tienden a aparecer por la fuerte presión de la campaña </a:t>
            </a:r>
          </a:p>
          <a:p>
            <a:pPr lvl="1" algn="just" eaLnBrk="1" hangingPunct="1"/>
            <a:r>
              <a:rPr lang="es-ES" sz="2000"/>
              <a:t>Ninguno debería sentir celos por las amistades que se formen fuera del equipo.</a:t>
            </a:r>
          </a:p>
          <a:p>
            <a:pPr algn="just" eaLnBrk="1" hangingPunct="1"/>
            <a:endParaRPr lang="es-ES" sz="2500"/>
          </a:p>
        </p:txBody>
      </p:sp>
      <p:pic>
        <p:nvPicPr>
          <p:cNvPr id="161796" name="Picture 4" descr="cantante conferencista"/>
          <p:cNvPicPr>
            <a:picLocks noChangeAspect="1" noChangeArrowheads="1"/>
          </p:cNvPicPr>
          <p:nvPr/>
        </p:nvPicPr>
        <p:blipFill>
          <a:blip r:embed="rId2"/>
          <a:srcRect r="14882"/>
          <a:stretch>
            <a:fillRect/>
          </a:stretch>
        </p:blipFill>
        <p:spPr bwMode="auto">
          <a:xfrm>
            <a:off x="6329363" y="1708150"/>
            <a:ext cx="2814637" cy="5165725"/>
          </a:xfrm>
          <a:prstGeom prst="rect">
            <a:avLst/>
          </a:prstGeom>
          <a:noFill/>
          <a:ln w="9525">
            <a:noFill/>
            <a:miter lim="800000"/>
            <a:headEnd/>
            <a:tailEnd/>
          </a:ln>
        </p:spPr>
      </p:pic>
      <p:sp>
        <p:nvSpPr>
          <p:cNvPr id="161797" name="Text Box 5"/>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4019">
                                            <p:txEl>
                                              <p:pRg st="1" end="1"/>
                                            </p:txEl>
                                          </p:spTgt>
                                        </p:tgtEl>
                                        <p:attrNameLst>
                                          <p:attrName>style.visibility</p:attrName>
                                        </p:attrNameLst>
                                      </p:cBhvr>
                                      <p:to>
                                        <p:strVal val="visible"/>
                                      </p:to>
                                    </p:set>
                                    <p:animEffect transition="in" filter="slide(fromLeft)">
                                      <p:cBhvr>
                                        <p:cTn id="7" dur="500"/>
                                        <p:tgtEl>
                                          <p:spTgt spid="2140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14019">
                                            <p:txEl>
                                              <p:pRg st="2" end="2"/>
                                            </p:txEl>
                                          </p:spTgt>
                                        </p:tgtEl>
                                        <p:attrNameLst>
                                          <p:attrName>style.visibility</p:attrName>
                                        </p:attrNameLst>
                                      </p:cBhvr>
                                      <p:to>
                                        <p:strVal val="visible"/>
                                      </p:to>
                                    </p:set>
                                    <p:animEffect transition="in" filter="slide(fromLeft)">
                                      <p:cBhvr>
                                        <p:cTn id="12" dur="500"/>
                                        <p:tgtEl>
                                          <p:spTgt spid="2140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eaLnBrk="1" hangingPunct="1"/>
            <a:r>
              <a:rPr lang="es-ES"/>
              <a:t>El Servicio de Canto</a:t>
            </a:r>
          </a:p>
        </p:txBody>
      </p:sp>
      <p:sp>
        <p:nvSpPr>
          <p:cNvPr id="215043" name="Rectangle 3"/>
          <p:cNvSpPr>
            <a:spLocks noGrp="1" noChangeArrowheads="1"/>
          </p:cNvSpPr>
          <p:nvPr>
            <p:ph type="body" idx="1"/>
          </p:nvPr>
        </p:nvSpPr>
        <p:spPr/>
        <p:txBody>
          <a:bodyPr/>
          <a:lstStyle/>
          <a:p>
            <a:pPr algn="just" eaLnBrk="1" hangingPunct="1"/>
            <a:r>
              <a:rPr lang="es-ES" sz="2800"/>
              <a:t>El servicio de canto es una de las funciones más importantes en el programa de la campaña:</a:t>
            </a:r>
          </a:p>
          <a:p>
            <a:pPr lvl="1" algn="just" eaLnBrk="1" hangingPunct="1"/>
            <a:r>
              <a:rPr lang="es-ES" sz="2400"/>
              <a:t>No es un momento de “relleno”</a:t>
            </a:r>
          </a:p>
          <a:p>
            <a:pPr lvl="1" algn="just" eaLnBrk="1" hangingPunct="1"/>
            <a:r>
              <a:rPr lang="es-ES" sz="2400"/>
              <a:t>Está diseñado para suavizar los corazones de las personas para la recepción del mensaje de la Palabra de Dios</a:t>
            </a:r>
          </a:p>
          <a:p>
            <a:pPr lvl="1" algn="just" eaLnBrk="1" hangingPunct="1"/>
            <a:r>
              <a:rPr lang="es-ES" sz="2400"/>
              <a:t>Tendrá un efecto marcado sea positivo o negativo en la audiencia y el conferencista.</a:t>
            </a:r>
          </a:p>
        </p:txBody>
      </p:sp>
      <p:sp>
        <p:nvSpPr>
          <p:cNvPr id="162820"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15042"/>
                                        </p:tgtEl>
                                        <p:attrNameLst>
                                          <p:attrName>style.visibility</p:attrName>
                                        </p:attrNameLst>
                                      </p:cBhvr>
                                      <p:to>
                                        <p:strVal val="visible"/>
                                      </p:to>
                                    </p:set>
                                    <p:animScale>
                                      <p:cBhvr>
                                        <p:cTn id="7" dur="1000" decel="50000" fill="hold">
                                          <p:stCondLst>
                                            <p:cond delay="0"/>
                                          </p:stCondLst>
                                        </p:cTn>
                                        <p:tgtEl>
                                          <p:spTgt spid="2150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5042"/>
                                        </p:tgtEl>
                                        <p:attrNameLst>
                                          <p:attrName>ppt_x</p:attrName>
                                          <p:attrName>ppt_y</p:attrName>
                                        </p:attrNameLst>
                                      </p:cBhvr>
                                    </p:animMotion>
                                    <p:animEffect transition="in" filter="fade">
                                      <p:cBhvr>
                                        <p:cTn id="9" dur="1000"/>
                                        <p:tgtEl>
                                          <p:spTgt spid="21504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15043">
                                            <p:txEl>
                                              <p:pRg st="0" end="0"/>
                                            </p:txEl>
                                          </p:spTgt>
                                        </p:tgtEl>
                                        <p:attrNameLst>
                                          <p:attrName>style.visibility</p:attrName>
                                        </p:attrNameLst>
                                      </p:cBhvr>
                                      <p:to>
                                        <p:strVal val="visible"/>
                                      </p:to>
                                    </p:set>
                                    <p:anim calcmode="lin" valueType="num">
                                      <p:cBhvr>
                                        <p:cTn id="14" dur="1000" fill="hold"/>
                                        <p:tgtEl>
                                          <p:spTgt spid="21504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21504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1504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3" presetClass="entr" presetSubtype="0" fill="hold" nodeType="clickEffect">
                                  <p:stCondLst>
                                    <p:cond delay="0"/>
                                  </p:stCondLst>
                                  <p:childTnLst>
                                    <p:set>
                                      <p:cBhvr>
                                        <p:cTn id="20" dur="1" fill="hold">
                                          <p:stCondLst>
                                            <p:cond delay="0"/>
                                          </p:stCondLst>
                                        </p:cTn>
                                        <p:tgtEl>
                                          <p:spTgt spid="215043">
                                            <p:txEl>
                                              <p:pRg st="1" end="1"/>
                                            </p:txEl>
                                          </p:spTgt>
                                        </p:tgtEl>
                                        <p:attrNameLst>
                                          <p:attrName>style.visibility</p:attrName>
                                        </p:attrNameLst>
                                      </p:cBhvr>
                                      <p:to>
                                        <p:strVal val="visible"/>
                                      </p:to>
                                    </p:set>
                                    <p:animEffect transition="in" filter="fade">
                                      <p:cBhvr>
                                        <p:cTn id="21" dur="100"/>
                                        <p:tgtEl>
                                          <p:spTgt spid="215043">
                                            <p:txEl>
                                              <p:pRg st="1" end="1"/>
                                            </p:txEl>
                                          </p:spTgt>
                                        </p:tgtEl>
                                      </p:cBhvr>
                                    </p:animEffect>
                                    <p:anim calcmode="lin" valueType="num">
                                      <p:cBhvr>
                                        <p:cTn id="22" dur="400" fill="hold"/>
                                        <p:tgtEl>
                                          <p:spTgt spid="215043">
                                            <p:txEl>
                                              <p:pRg st="1" end="1"/>
                                            </p:txEl>
                                          </p:spTgt>
                                        </p:tgtEl>
                                        <p:attrNameLst>
                                          <p:attrName>ppt_x</p:attrName>
                                        </p:attrNameLst>
                                      </p:cBhvr>
                                      <p:tavLst>
                                        <p:tav tm="0">
                                          <p:val>
                                            <p:strVal val="#ppt_x"/>
                                          </p:val>
                                        </p:tav>
                                        <p:tav tm="100000">
                                          <p:val>
                                            <p:strVal val="#ppt_x"/>
                                          </p:val>
                                        </p:tav>
                                      </p:tavLst>
                                    </p:anim>
                                    <p:anim calcmode="lin" valueType="num">
                                      <p:cBhvr>
                                        <p:cTn id="23" dur="400" fill="hold"/>
                                        <p:tgtEl>
                                          <p:spTgt spid="215043">
                                            <p:txEl>
                                              <p:pRg st="1" end="1"/>
                                            </p:txEl>
                                          </p:spTgt>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21504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21504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3" presetClass="entr" presetSubtype="0" fill="hold" nodeType="clickEffect">
                                  <p:stCondLst>
                                    <p:cond delay="0"/>
                                  </p:stCondLst>
                                  <p:childTnLst>
                                    <p:set>
                                      <p:cBhvr>
                                        <p:cTn id="29" dur="1" fill="hold">
                                          <p:stCondLst>
                                            <p:cond delay="0"/>
                                          </p:stCondLst>
                                        </p:cTn>
                                        <p:tgtEl>
                                          <p:spTgt spid="215043">
                                            <p:txEl>
                                              <p:pRg st="2" end="2"/>
                                            </p:txEl>
                                          </p:spTgt>
                                        </p:tgtEl>
                                        <p:attrNameLst>
                                          <p:attrName>style.visibility</p:attrName>
                                        </p:attrNameLst>
                                      </p:cBhvr>
                                      <p:to>
                                        <p:strVal val="visible"/>
                                      </p:to>
                                    </p:set>
                                    <p:animEffect transition="in" filter="fade">
                                      <p:cBhvr>
                                        <p:cTn id="30" dur="100"/>
                                        <p:tgtEl>
                                          <p:spTgt spid="215043">
                                            <p:txEl>
                                              <p:pRg st="2" end="2"/>
                                            </p:txEl>
                                          </p:spTgt>
                                        </p:tgtEl>
                                      </p:cBhvr>
                                    </p:animEffect>
                                    <p:anim calcmode="lin" valueType="num">
                                      <p:cBhvr>
                                        <p:cTn id="31" dur="400" fill="hold"/>
                                        <p:tgtEl>
                                          <p:spTgt spid="215043">
                                            <p:txEl>
                                              <p:pRg st="2" end="2"/>
                                            </p:txEl>
                                          </p:spTgt>
                                        </p:tgtEl>
                                        <p:attrNameLst>
                                          <p:attrName>ppt_x</p:attrName>
                                        </p:attrNameLst>
                                      </p:cBhvr>
                                      <p:tavLst>
                                        <p:tav tm="0">
                                          <p:val>
                                            <p:strVal val="#ppt_x"/>
                                          </p:val>
                                        </p:tav>
                                        <p:tav tm="100000">
                                          <p:val>
                                            <p:strVal val="#ppt_x"/>
                                          </p:val>
                                        </p:tav>
                                      </p:tavLst>
                                    </p:anim>
                                    <p:anim calcmode="lin" valueType="num">
                                      <p:cBhvr>
                                        <p:cTn id="32" dur="400" fill="hold"/>
                                        <p:tgtEl>
                                          <p:spTgt spid="215043">
                                            <p:txEl>
                                              <p:pRg st="2" end="2"/>
                                            </p:txEl>
                                          </p:spTgt>
                                        </p:tgtEl>
                                        <p:attrNameLst>
                                          <p:attrName>ppt_y</p:attrName>
                                        </p:attrNameLst>
                                      </p:cBhvr>
                                      <p:tavLst>
                                        <p:tav tm="0">
                                          <p:val>
                                            <p:strVal val="#ppt_y+0.31"/>
                                          </p:val>
                                        </p:tav>
                                        <p:tav tm="100000">
                                          <p:val>
                                            <p:strVal val="#ppt_y+0.31"/>
                                          </p:val>
                                        </p:tav>
                                      </p:tavLst>
                                    </p:anim>
                                    <p:anim calcmode="lin" valueType="num">
                                      <p:cBhvr>
                                        <p:cTn id="33" dur="600" decel="50000" fill="hold">
                                          <p:stCondLst>
                                            <p:cond delay="400"/>
                                          </p:stCondLst>
                                        </p:cTn>
                                        <p:tgtEl>
                                          <p:spTgt spid="215043">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4" dur="600" decel="50000" fill="hold">
                                          <p:stCondLst>
                                            <p:cond delay="400"/>
                                          </p:stCondLst>
                                        </p:cTn>
                                        <p:tgtEl>
                                          <p:spTgt spid="215043">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3" presetClass="entr" presetSubtype="0" fill="hold" nodeType="clickEffect">
                                  <p:stCondLst>
                                    <p:cond delay="0"/>
                                  </p:stCondLst>
                                  <p:childTnLst>
                                    <p:set>
                                      <p:cBhvr>
                                        <p:cTn id="38" dur="1" fill="hold">
                                          <p:stCondLst>
                                            <p:cond delay="0"/>
                                          </p:stCondLst>
                                        </p:cTn>
                                        <p:tgtEl>
                                          <p:spTgt spid="215043">
                                            <p:txEl>
                                              <p:pRg st="3" end="3"/>
                                            </p:txEl>
                                          </p:spTgt>
                                        </p:tgtEl>
                                        <p:attrNameLst>
                                          <p:attrName>style.visibility</p:attrName>
                                        </p:attrNameLst>
                                      </p:cBhvr>
                                      <p:to>
                                        <p:strVal val="visible"/>
                                      </p:to>
                                    </p:set>
                                    <p:animEffect transition="in" filter="fade">
                                      <p:cBhvr>
                                        <p:cTn id="39" dur="100"/>
                                        <p:tgtEl>
                                          <p:spTgt spid="215043">
                                            <p:txEl>
                                              <p:pRg st="3" end="3"/>
                                            </p:txEl>
                                          </p:spTgt>
                                        </p:tgtEl>
                                      </p:cBhvr>
                                    </p:animEffect>
                                    <p:anim calcmode="lin" valueType="num">
                                      <p:cBhvr>
                                        <p:cTn id="40" dur="400" fill="hold"/>
                                        <p:tgtEl>
                                          <p:spTgt spid="215043">
                                            <p:txEl>
                                              <p:pRg st="3" end="3"/>
                                            </p:txEl>
                                          </p:spTgt>
                                        </p:tgtEl>
                                        <p:attrNameLst>
                                          <p:attrName>ppt_x</p:attrName>
                                        </p:attrNameLst>
                                      </p:cBhvr>
                                      <p:tavLst>
                                        <p:tav tm="0">
                                          <p:val>
                                            <p:strVal val="#ppt_x"/>
                                          </p:val>
                                        </p:tav>
                                        <p:tav tm="100000">
                                          <p:val>
                                            <p:strVal val="#ppt_x"/>
                                          </p:val>
                                        </p:tav>
                                      </p:tavLst>
                                    </p:anim>
                                    <p:anim calcmode="lin" valueType="num">
                                      <p:cBhvr>
                                        <p:cTn id="41" dur="400" fill="hold"/>
                                        <p:tgtEl>
                                          <p:spTgt spid="215043">
                                            <p:txEl>
                                              <p:pRg st="3" end="3"/>
                                            </p:txEl>
                                          </p:spTgt>
                                        </p:tgtEl>
                                        <p:attrNameLst>
                                          <p:attrName>ppt_y</p:attrName>
                                        </p:attrNameLst>
                                      </p:cBhvr>
                                      <p:tavLst>
                                        <p:tav tm="0">
                                          <p:val>
                                            <p:strVal val="#ppt_y+0.31"/>
                                          </p:val>
                                        </p:tav>
                                        <p:tav tm="100000">
                                          <p:val>
                                            <p:strVal val="#ppt_y+0.31"/>
                                          </p:val>
                                        </p:tav>
                                      </p:tavLst>
                                    </p:anim>
                                    <p:anim calcmode="lin" valueType="num">
                                      <p:cBhvr>
                                        <p:cTn id="42" dur="600" decel="50000" fill="hold">
                                          <p:stCondLst>
                                            <p:cond delay="400"/>
                                          </p:stCondLst>
                                        </p:cTn>
                                        <p:tgtEl>
                                          <p:spTgt spid="215043">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3" dur="600" decel="50000" fill="hold">
                                          <p:stCondLst>
                                            <p:cond delay="400"/>
                                          </p:stCondLst>
                                        </p:cTn>
                                        <p:tgtEl>
                                          <p:spTgt spid="215043">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p:bldLst>
  </p:timing>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pPr eaLnBrk="1" hangingPunct="1"/>
            <a:r>
              <a:rPr lang="es-ES"/>
              <a:t>El Servicio de Canto</a:t>
            </a:r>
          </a:p>
        </p:txBody>
      </p:sp>
      <p:sp>
        <p:nvSpPr>
          <p:cNvPr id="216067" name="Rectangle 3"/>
          <p:cNvSpPr>
            <a:spLocks noGrp="1" noChangeArrowheads="1"/>
          </p:cNvSpPr>
          <p:nvPr>
            <p:ph type="body" idx="1"/>
          </p:nvPr>
        </p:nvSpPr>
        <p:spPr/>
        <p:txBody>
          <a:bodyPr/>
          <a:lstStyle/>
          <a:p>
            <a:pPr algn="just" eaLnBrk="1" hangingPunct="1"/>
            <a:r>
              <a:rPr lang="es-ES" sz="2500"/>
              <a:t>El servicio de canto es una de las funciones más importantes en el programa de la campaña:</a:t>
            </a:r>
          </a:p>
          <a:p>
            <a:pPr algn="just" eaLnBrk="1" hangingPunct="1"/>
            <a:r>
              <a:rPr lang="es-ES" sz="2500"/>
              <a:t>La preparación cuidadosa dará el efecto propuesto por el servicio de canto:</a:t>
            </a:r>
          </a:p>
          <a:p>
            <a:pPr lvl="1" algn="just" eaLnBrk="1" hangingPunct="1"/>
            <a:r>
              <a:rPr lang="es-ES" sz="2000"/>
              <a:t>El cantante evangelista debe iniciar su preparación con oración</a:t>
            </a:r>
          </a:p>
          <a:p>
            <a:pPr lvl="1" algn="just" eaLnBrk="1" hangingPunct="1"/>
            <a:r>
              <a:rPr lang="es-ES" sz="2000"/>
              <a:t>Debe seleccionar la música para un servicio de canto en particular teniendo en mente el tema de cada noche</a:t>
            </a:r>
          </a:p>
          <a:p>
            <a:pPr lvl="1" algn="just" eaLnBrk="1" hangingPunct="1"/>
            <a:r>
              <a:rPr lang="es-ES" sz="2000"/>
              <a:t>No intentará “predicar” el sermón a través de la música, buscará preparar el camino para la recepción del sermón.</a:t>
            </a:r>
          </a:p>
        </p:txBody>
      </p:sp>
      <p:sp>
        <p:nvSpPr>
          <p:cNvPr id="163844"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16067">
                                            <p:txEl>
                                              <p:pRg st="1" end="1"/>
                                            </p:txEl>
                                          </p:spTgt>
                                        </p:tgtEl>
                                        <p:attrNameLst>
                                          <p:attrName>style.visibility</p:attrName>
                                        </p:attrNameLst>
                                      </p:cBhvr>
                                      <p:to>
                                        <p:strVal val="visible"/>
                                      </p:to>
                                    </p:set>
                                    <p:anim calcmode="lin" valueType="num">
                                      <p:cBhvr>
                                        <p:cTn id="7" dur="1000" fill="hold"/>
                                        <p:tgtEl>
                                          <p:spTgt spid="216067">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1606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6067">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216067">
                                            <p:txEl>
                                              <p:pRg st="2" end="2"/>
                                            </p:txEl>
                                          </p:spTgt>
                                        </p:tgtEl>
                                        <p:attrNameLst>
                                          <p:attrName>style.visibility</p:attrName>
                                        </p:attrNameLst>
                                      </p:cBhvr>
                                      <p:to>
                                        <p:strVal val="visible"/>
                                      </p:to>
                                    </p:set>
                                    <p:animEffect transition="in" filter="fade">
                                      <p:cBhvr>
                                        <p:cTn id="14" dur="100"/>
                                        <p:tgtEl>
                                          <p:spTgt spid="216067">
                                            <p:txEl>
                                              <p:pRg st="2" end="2"/>
                                            </p:txEl>
                                          </p:spTgt>
                                        </p:tgtEl>
                                      </p:cBhvr>
                                    </p:animEffect>
                                    <p:anim calcmode="lin" valueType="num">
                                      <p:cBhvr>
                                        <p:cTn id="15" dur="400" fill="hold"/>
                                        <p:tgtEl>
                                          <p:spTgt spid="216067">
                                            <p:txEl>
                                              <p:pRg st="2" end="2"/>
                                            </p:txEl>
                                          </p:spTgt>
                                        </p:tgtEl>
                                        <p:attrNameLst>
                                          <p:attrName>ppt_x</p:attrName>
                                        </p:attrNameLst>
                                      </p:cBhvr>
                                      <p:tavLst>
                                        <p:tav tm="0">
                                          <p:val>
                                            <p:strVal val="#ppt_x"/>
                                          </p:val>
                                        </p:tav>
                                        <p:tav tm="100000">
                                          <p:val>
                                            <p:strVal val="#ppt_x"/>
                                          </p:val>
                                        </p:tav>
                                      </p:tavLst>
                                    </p:anim>
                                    <p:anim calcmode="lin" valueType="num">
                                      <p:cBhvr>
                                        <p:cTn id="16" dur="400" fill="hold"/>
                                        <p:tgtEl>
                                          <p:spTgt spid="216067">
                                            <p:txEl>
                                              <p:pRg st="2" end="2"/>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16067">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16067">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nodeType="clickEffect">
                                  <p:stCondLst>
                                    <p:cond delay="0"/>
                                  </p:stCondLst>
                                  <p:childTnLst>
                                    <p:set>
                                      <p:cBhvr>
                                        <p:cTn id="22" dur="1" fill="hold">
                                          <p:stCondLst>
                                            <p:cond delay="0"/>
                                          </p:stCondLst>
                                        </p:cTn>
                                        <p:tgtEl>
                                          <p:spTgt spid="216067">
                                            <p:txEl>
                                              <p:pRg st="3" end="3"/>
                                            </p:txEl>
                                          </p:spTgt>
                                        </p:tgtEl>
                                        <p:attrNameLst>
                                          <p:attrName>style.visibility</p:attrName>
                                        </p:attrNameLst>
                                      </p:cBhvr>
                                      <p:to>
                                        <p:strVal val="visible"/>
                                      </p:to>
                                    </p:set>
                                    <p:animEffect transition="in" filter="fade">
                                      <p:cBhvr>
                                        <p:cTn id="23" dur="100"/>
                                        <p:tgtEl>
                                          <p:spTgt spid="216067">
                                            <p:txEl>
                                              <p:pRg st="3" end="3"/>
                                            </p:txEl>
                                          </p:spTgt>
                                        </p:tgtEl>
                                      </p:cBhvr>
                                    </p:animEffect>
                                    <p:anim calcmode="lin" valueType="num">
                                      <p:cBhvr>
                                        <p:cTn id="24" dur="400" fill="hold"/>
                                        <p:tgtEl>
                                          <p:spTgt spid="216067">
                                            <p:txEl>
                                              <p:pRg st="3" end="3"/>
                                            </p:txEl>
                                          </p:spTgt>
                                        </p:tgtEl>
                                        <p:attrNameLst>
                                          <p:attrName>ppt_x</p:attrName>
                                        </p:attrNameLst>
                                      </p:cBhvr>
                                      <p:tavLst>
                                        <p:tav tm="0">
                                          <p:val>
                                            <p:strVal val="#ppt_x"/>
                                          </p:val>
                                        </p:tav>
                                        <p:tav tm="100000">
                                          <p:val>
                                            <p:strVal val="#ppt_x"/>
                                          </p:val>
                                        </p:tav>
                                      </p:tavLst>
                                    </p:anim>
                                    <p:anim calcmode="lin" valueType="num">
                                      <p:cBhvr>
                                        <p:cTn id="25" dur="400" fill="hold"/>
                                        <p:tgtEl>
                                          <p:spTgt spid="216067">
                                            <p:txEl>
                                              <p:pRg st="3" end="3"/>
                                            </p:txEl>
                                          </p:spTgt>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216067">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216067">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3" presetClass="entr" presetSubtype="0" fill="hold" nodeType="clickEffect">
                                  <p:stCondLst>
                                    <p:cond delay="0"/>
                                  </p:stCondLst>
                                  <p:childTnLst>
                                    <p:set>
                                      <p:cBhvr>
                                        <p:cTn id="31" dur="1" fill="hold">
                                          <p:stCondLst>
                                            <p:cond delay="0"/>
                                          </p:stCondLst>
                                        </p:cTn>
                                        <p:tgtEl>
                                          <p:spTgt spid="216067">
                                            <p:txEl>
                                              <p:pRg st="4" end="4"/>
                                            </p:txEl>
                                          </p:spTgt>
                                        </p:tgtEl>
                                        <p:attrNameLst>
                                          <p:attrName>style.visibility</p:attrName>
                                        </p:attrNameLst>
                                      </p:cBhvr>
                                      <p:to>
                                        <p:strVal val="visible"/>
                                      </p:to>
                                    </p:set>
                                    <p:animEffect transition="in" filter="fade">
                                      <p:cBhvr>
                                        <p:cTn id="32" dur="100"/>
                                        <p:tgtEl>
                                          <p:spTgt spid="216067">
                                            <p:txEl>
                                              <p:pRg st="4" end="4"/>
                                            </p:txEl>
                                          </p:spTgt>
                                        </p:tgtEl>
                                      </p:cBhvr>
                                    </p:animEffect>
                                    <p:anim calcmode="lin" valueType="num">
                                      <p:cBhvr>
                                        <p:cTn id="33" dur="400" fill="hold"/>
                                        <p:tgtEl>
                                          <p:spTgt spid="216067">
                                            <p:txEl>
                                              <p:pRg st="4" end="4"/>
                                            </p:txEl>
                                          </p:spTgt>
                                        </p:tgtEl>
                                        <p:attrNameLst>
                                          <p:attrName>ppt_x</p:attrName>
                                        </p:attrNameLst>
                                      </p:cBhvr>
                                      <p:tavLst>
                                        <p:tav tm="0">
                                          <p:val>
                                            <p:strVal val="#ppt_x"/>
                                          </p:val>
                                        </p:tav>
                                        <p:tav tm="100000">
                                          <p:val>
                                            <p:strVal val="#ppt_x"/>
                                          </p:val>
                                        </p:tav>
                                      </p:tavLst>
                                    </p:anim>
                                    <p:anim calcmode="lin" valueType="num">
                                      <p:cBhvr>
                                        <p:cTn id="34" dur="400" fill="hold"/>
                                        <p:tgtEl>
                                          <p:spTgt spid="216067">
                                            <p:txEl>
                                              <p:pRg st="4" end="4"/>
                                            </p:txEl>
                                          </p:spTgt>
                                        </p:tgtEl>
                                        <p:attrNameLst>
                                          <p:attrName>ppt_y</p:attrName>
                                        </p:attrNameLst>
                                      </p:cBhvr>
                                      <p:tavLst>
                                        <p:tav tm="0">
                                          <p:val>
                                            <p:strVal val="#ppt_y+0.31"/>
                                          </p:val>
                                        </p:tav>
                                        <p:tav tm="100000">
                                          <p:val>
                                            <p:strVal val="#ppt_y+0.31"/>
                                          </p:val>
                                        </p:tav>
                                      </p:tavLst>
                                    </p:anim>
                                    <p:anim calcmode="lin" valueType="num">
                                      <p:cBhvr>
                                        <p:cTn id="35" dur="600" decel="50000" fill="hold">
                                          <p:stCondLst>
                                            <p:cond delay="400"/>
                                          </p:stCondLst>
                                        </p:cTn>
                                        <p:tgtEl>
                                          <p:spTgt spid="216067">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6" dur="600" decel="50000" fill="hold">
                                          <p:stCondLst>
                                            <p:cond delay="400"/>
                                          </p:stCondLst>
                                        </p:cTn>
                                        <p:tgtEl>
                                          <p:spTgt spid="216067">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90750" y="355600"/>
            <a:ext cx="6670675" cy="1465263"/>
          </a:xfrm>
        </p:spPr>
        <p:txBody>
          <a:bodyPr/>
          <a:lstStyle/>
          <a:p>
            <a:pPr eaLnBrk="1" hangingPunct="1"/>
            <a:r>
              <a:rPr lang="es-ES" sz="5200"/>
              <a:t>¡Obstáculos del Evangelismo!</a:t>
            </a:r>
          </a:p>
        </p:txBody>
      </p:sp>
      <p:sp>
        <p:nvSpPr>
          <p:cNvPr id="18435" name="Rectangle 3"/>
          <p:cNvSpPr>
            <a:spLocks noGrp="1" noChangeArrowheads="1"/>
          </p:cNvSpPr>
          <p:nvPr>
            <p:ph type="body" idx="1"/>
          </p:nvPr>
        </p:nvSpPr>
        <p:spPr/>
        <p:txBody>
          <a:bodyPr/>
          <a:lstStyle/>
          <a:p>
            <a:pPr marL="552450" indent="-552450" eaLnBrk="1" hangingPunct="1"/>
            <a:r>
              <a:rPr lang="es-ES"/>
              <a:t>Obstáculos fuera de la iglesia:</a:t>
            </a:r>
          </a:p>
          <a:p>
            <a:pPr marL="876300" lvl="1" indent="-419100" eaLnBrk="1" hangingPunct="1"/>
            <a:r>
              <a:rPr lang="es-ES"/>
              <a:t>Explosión demográfica</a:t>
            </a:r>
          </a:p>
          <a:p>
            <a:pPr marL="876300" lvl="1" indent="-419100" eaLnBrk="1" hangingPunct="1"/>
            <a:r>
              <a:rPr lang="es-ES"/>
              <a:t>Condiciones internacionales</a:t>
            </a:r>
          </a:p>
          <a:p>
            <a:pPr marL="876300" lvl="1" indent="-419100" eaLnBrk="1" hangingPunct="1"/>
            <a:r>
              <a:rPr lang="es-ES"/>
              <a:t>Ignorancia</a:t>
            </a:r>
          </a:p>
          <a:p>
            <a:pPr marL="876300" lvl="1" indent="-419100" eaLnBrk="1" hangingPunct="1"/>
            <a:r>
              <a:rPr lang="es-ES"/>
              <a:t>Indiferencia</a:t>
            </a:r>
          </a:p>
          <a:p>
            <a:pPr marL="876300" lvl="1" indent="-419100" eaLnBrk="1" hangingPunct="1"/>
            <a:r>
              <a:rPr lang="es-ES"/>
              <a:t>Estorbos intelectuales</a:t>
            </a:r>
          </a:p>
          <a:p>
            <a:pPr marL="876300" lvl="1" indent="-419100" eaLnBrk="1" hangingPunct="1"/>
            <a:r>
              <a:rPr lang="es-ES"/>
              <a:t>Lazos sociales y de conformidad</a:t>
            </a:r>
          </a:p>
          <a:p>
            <a:pPr marL="876300" lvl="1" indent="-419100" eaLnBrk="1" hangingPunct="1"/>
            <a:r>
              <a:rPr lang="es-ES"/>
              <a:t>?.</a:t>
            </a:r>
            <a:endParaRPr lang="es-ES" sz="1900"/>
          </a:p>
        </p:txBody>
      </p:sp>
      <p:sp>
        <p:nvSpPr>
          <p:cNvPr id="17412"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wd">
                                    <p:tmPct val="10000"/>
                                  </p:iterate>
                                  <p:childTnLst>
                                    <p:set>
                                      <p:cBhvr>
                                        <p:cTn id="6" dur="1" fill="hold">
                                          <p:stCondLst>
                                            <p:cond delay="0"/>
                                          </p:stCondLst>
                                        </p:cTn>
                                        <p:tgtEl>
                                          <p:spTgt spid="18434"/>
                                        </p:tgtEl>
                                        <p:attrNameLst>
                                          <p:attrName>style.visibility</p:attrName>
                                        </p:attrNameLst>
                                      </p:cBhvr>
                                      <p:to>
                                        <p:strVal val="visible"/>
                                      </p:to>
                                    </p:set>
                                    <p:anim calcmode="lin" valueType="num">
                                      <p:cBhvr>
                                        <p:cTn id="7" dur="2000" fill="hold"/>
                                        <p:tgtEl>
                                          <p:spTgt spid="18434"/>
                                        </p:tgtEl>
                                        <p:attrNameLst>
                                          <p:attrName>ppt_w</p:attrName>
                                        </p:attrNameLst>
                                      </p:cBhvr>
                                      <p:tavLst>
                                        <p:tav tm="0">
                                          <p:val>
                                            <p:strVal val="4*#ppt_w"/>
                                          </p:val>
                                        </p:tav>
                                        <p:tav tm="100000">
                                          <p:val>
                                            <p:strVal val="#ppt_w"/>
                                          </p:val>
                                        </p:tav>
                                      </p:tavLst>
                                    </p:anim>
                                    <p:anim calcmode="lin" valueType="num">
                                      <p:cBhvr>
                                        <p:cTn id="8" dur="2000" fill="hold"/>
                                        <p:tgtEl>
                                          <p:spTgt spid="18434"/>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8" presetClass="entr" presetSubtype="0" accel="100000" fill="hold" nodeType="clickEffect">
                                  <p:stCondLst>
                                    <p:cond delay="0"/>
                                  </p:stCondLst>
                                  <p:childTnLst>
                                    <p:set>
                                      <p:cBhvr>
                                        <p:cTn id="12" dur="1" fill="hold">
                                          <p:stCondLst>
                                            <p:cond delay="0"/>
                                          </p:stCondLst>
                                        </p:cTn>
                                        <p:tgtEl>
                                          <p:spTgt spid="18435">
                                            <p:txEl>
                                              <p:pRg st="0" end="0"/>
                                            </p:txEl>
                                          </p:spTgt>
                                        </p:tgtEl>
                                        <p:attrNameLst>
                                          <p:attrName>style.visibility</p:attrName>
                                        </p:attrNameLst>
                                      </p:cBhvr>
                                      <p:to>
                                        <p:strVal val="visible"/>
                                      </p:to>
                                    </p:set>
                                    <p:anim calcmode="lin" valueType="num">
                                      <p:cBhvr>
                                        <p:cTn id="13" dur="500" fill="hold"/>
                                        <p:tgtEl>
                                          <p:spTgt spid="18435">
                                            <p:txEl>
                                              <p:pRg st="0" end="0"/>
                                            </p:txEl>
                                          </p:spTgt>
                                        </p:tgtEl>
                                        <p:attrNameLst>
                                          <p:attrName>ppt_w</p:attrName>
                                        </p:attrNameLst>
                                      </p:cBhvr>
                                      <p:tavLst>
                                        <p:tav tm="0">
                                          <p:val>
                                            <p:strVal val="#ppt_w*2.5"/>
                                          </p:val>
                                        </p:tav>
                                        <p:tav tm="100000">
                                          <p:val>
                                            <p:strVal val="#ppt_w"/>
                                          </p:val>
                                        </p:tav>
                                      </p:tavLst>
                                    </p:anim>
                                    <p:anim calcmode="lin" valueType="num">
                                      <p:cBhvr>
                                        <p:cTn id="14" dur="500" fill="hold"/>
                                        <p:tgtEl>
                                          <p:spTgt spid="18435">
                                            <p:txEl>
                                              <p:pRg st="0" end="0"/>
                                            </p:txEl>
                                          </p:spTgt>
                                        </p:tgtEl>
                                        <p:attrNameLst>
                                          <p:attrName>ppt_h</p:attrName>
                                        </p:attrNameLst>
                                      </p:cBhvr>
                                      <p:tavLst>
                                        <p:tav tm="0">
                                          <p:val>
                                            <p:strVal val="#ppt_h*0.01"/>
                                          </p:val>
                                        </p:tav>
                                        <p:tav tm="100000">
                                          <p:val>
                                            <p:strVal val="#ppt_h"/>
                                          </p:val>
                                        </p:tav>
                                      </p:tavLst>
                                    </p:anim>
                                    <p:anim calcmode="lin" valueType="num">
                                      <p:cBhvr>
                                        <p:cTn id="15"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8435">
                                            <p:txEl>
                                              <p:pRg st="0" end="0"/>
                                            </p:txEl>
                                          </p:spTgt>
                                        </p:tgtEl>
                                        <p:attrNameLst>
                                          <p:attrName>ppt_y</p:attrName>
                                        </p:attrNameLst>
                                      </p:cBhvr>
                                      <p:tavLst>
                                        <p:tav tm="0">
                                          <p:val>
                                            <p:strVal val="#ppt_h+1"/>
                                          </p:val>
                                        </p:tav>
                                        <p:tav tm="100000">
                                          <p:val>
                                            <p:strVal val="#ppt_y"/>
                                          </p:val>
                                        </p:tav>
                                      </p:tavLst>
                                    </p:anim>
                                    <p:animEffect transition="in" filter="fade">
                                      <p:cBhvr>
                                        <p:cTn id="17" dur="500"/>
                                        <p:tgtEl>
                                          <p:spTgt spid="18435">
                                            <p:txEl>
                                              <p:pRg st="0" end="0"/>
                                            </p:txEl>
                                          </p:spTgt>
                                        </p:tgtEl>
                                      </p:cBhvr>
                                    </p:animEffect>
                                  </p:childTnLst>
                                </p:cTn>
                              </p:par>
                            </p:childTnLst>
                          </p:cTn>
                        </p:par>
                        <p:par>
                          <p:cTn id="18" fill="hold">
                            <p:stCondLst>
                              <p:cond delay="500"/>
                            </p:stCondLst>
                            <p:childTnLst>
                              <p:par>
                                <p:cTn id="19" presetID="29" presetClass="entr" presetSubtype="0" fill="hold" nodeType="afterEffect">
                                  <p:stCondLst>
                                    <p:cond delay="0"/>
                                  </p:stCondLst>
                                  <p:childTnLst>
                                    <p:set>
                                      <p:cBhvr>
                                        <p:cTn id="20" dur="1" fill="hold">
                                          <p:stCondLst>
                                            <p:cond delay="0"/>
                                          </p:stCondLst>
                                        </p:cTn>
                                        <p:tgtEl>
                                          <p:spTgt spid="18435">
                                            <p:txEl>
                                              <p:pRg st="1" end="1"/>
                                            </p:txEl>
                                          </p:spTgt>
                                        </p:tgtEl>
                                        <p:attrNameLst>
                                          <p:attrName>style.visibility</p:attrName>
                                        </p:attrNameLst>
                                      </p:cBhvr>
                                      <p:to>
                                        <p:strVal val="visible"/>
                                      </p:to>
                                    </p:set>
                                    <p:anim calcmode="lin" valueType="num">
                                      <p:cBhvr>
                                        <p:cTn id="21" dur="1000" fill="hold"/>
                                        <p:tgtEl>
                                          <p:spTgt spid="18435">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1843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8435">
                                            <p:txEl>
                                              <p:pRg st="1" end="1"/>
                                            </p:txEl>
                                          </p:spTgt>
                                        </p:tgtEl>
                                      </p:cBhvr>
                                    </p:animEffect>
                                  </p:childTnLst>
                                </p:cTn>
                              </p:par>
                            </p:childTnLst>
                          </p:cTn>
                        </p:par>
                        <p:par>
                          <p:cTn id="24" fill="hold">
                            <p:stCondLst>
                              <p:cond delay="1500"/>
                            </p:stCondLst>
                            <p:childTnLst>
                              <p:par>
                                <p:cTn id="25" presetID="29" presetClass="entr" presetSubtype="0" fill="hold" nodeType="afterEffect">
                                  <p:stCondLst>
                                    <p:cond delay="0"/>
                                  </p:stCondLst>
                                  <p:childTnLst>
                                    <p:set>
                                      <p:cBhvr>
                                        <p:cTn id="26" dur="1" fill="hold">
                                          <p:stCondLst>
                                            <p:cond delay="0"/>
                                          </p:stCondLst>
                                        </p:cTn>
                                        <p:tgtEl>
                                          <p:spTgt spid="18435">
                                            <p:txEl>
                                              <p:pRg st="2" end="2"/>
                                            </p:txEl>
                                          </p:spTgt>
                                        </p:tgtEl>
                                        <p:attrNameLst>
                                          <p:attrName>style.visibility</p:attrName>
                                        </p:attrNameLst>
                                      </p:cBhvr>
                                      <p:to>
                                        <p:strVal val="visible"/>
                                      </p:to>
                                    </p:set>
                                    <p:anim calcmode="lin" valueType="num">
                                      <p:cBhvr>
                                        <p:cTn id="27" dur="1000" fill="hold"/>
                                        <p:tgtEl>
                                          <p:spTgt spid="18435">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1843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8435">
                                            <p:txEl>
                                              <p:pRg st="2" end="2"/>
                                            </p:txEl>
                                          </p:spTgt>
                                        </p:tgtEl>
                                      </p:cBhvr>
                                    </p:animEffect>
                                  </p:childTnLst>
                                </p:cTn>
                              </p:par>
                            </p:childTnLst>
                          </p:cTn>
                        </p:par>
                        <p:par>
                          <p:cTn id="30" fill="hold">
                            <p:stCondLst>
                              <p:cond delay="2500"/>
                            </p:stCondLst>
                            <p:childTnLst>
                              <p:par>
                                <p:cTn id="31" presetID="29" presetClass="entr" presetSubtype="0" fill="hold" nodeType="afterEffect">
                                  <p:stCondLst>
                                    <p:cond delay="0"/>
                                  </p:stCondLst>
                                  <p:childTnLst>
                                    <p:set>
                                      <p:cBhvr>
                                        <p:cTn id="32" dur="1" fill="hold">
                                          <p:stCondLst>
                                            <p:cond delay="0"/>
                                          </p:stCondLst>
                                        </p:cTn>
                                        <p:tgtEl>
                                          <p:spTgt spid="18435">
                                            <p:txEl>
                                              <p:pRg st="3" end="3"/>
                                            </p:txEl>
                                          </p:spTgt>
                                        </p:tgtEl>
                                        <p:attrNameLst>
                                          <p:attrName>style.visibility</p:attrName>
                                        </p:attrNameLst>
                                      </p:cBhvr>
                                      <p:to>
                                        <p:strVal val="visible"/>
                                      </p:to>
                                    </p:set>
                                    <p:anim calcmode="lin" valueType="num">
                                      <p:cBhvr>
                                        <p:cTn id="33" dur="1000" fill="hold"/>
                                        <p:tgtEl>
                                          <p:spTgt spid="18435">
                                            <p:txEl>
                                              <p:pRg st="3" end="3"/>
                                            </p:txEl>
                                          </p:spTgt>
                                        </p:tgtEl>
                                        <p:attrNameLst>
                                          <p:attrName>ppt_x</p:attrName>
                                        </p:attrNameLst>
                                      </p:cBhvr>
                                      <p:tavLst>
                                        <p:tav tm="0">
                                          <p:val>
                                            <p:strVal val="#ppt_x-.2"/>
                                          </p:val>
                                        </p:tav>
                                        <p:tav tm="100000">
                                          <p:val>
                                            <p:strVal val="#ppt_x"/>
                                          </p:val>
                                        </p:tav>
                                      </p:tavLst>
                                    </p:anim>
                                    <p:anim calcmode="lin" valueType="num">
                                      <p:cBhvr>
                                        <p:cTn id="34" dur="1000" fill="hold"/>
                                        <p:tgtEl>
                                          <p:spTgt spid="1843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8435">
                                            <p:txEl>
                                              <p:pRg st="3" end="3"/>
                                            </p:txEl>
                                          </p:spTgt>
                                        </p:tgtEl>
                                      </p:cBhvr>
                                    </p:animEffect>
                                  </p:childTnLst>
                                </p:cTn>
                              </p:par>
                            </p:childTnLst>
                          </p:cTn>
                        </p:par>
                        <p:par>
                          <p:cTn id="36" fill="hold">
                            <p:stCondLst>
                              <p:cond delay="3500"/>
                            </p:stCondLst>
                            <p:childTnLst>
                              <p:par>
                                <p:cTn id="37" presetID="29" presetClass="entr" presetSubtype="0" fill="hold" nodeType="afterEffect">
                                  <p:stCondLst>
                                    <p:cond delay="0"/>
                                  </p:stCondLst>
                                  <p:childTnLst>
                                    <p:set>
                                      <p:cBhvr>
                                        <p:cTn id="38" dur="1" fill="hold">
                                          <p:stCondLst>
                                            <p:cond delay="0"/>
                                          </p:stCondLst>
                                        </p:cTn>
                                        <p:tgtEl>
                                          <p:spTgt spid="18435">
                                            <p:txEl>
                                              <p:pRg st="4" end="4"/>
                                            </p:txEl>
                                          </p:spTgt>
                                        </p:tgtEl>
                                        <p:attrNameLst>
                                          <p:attrName>style.visibility</p:attrName>
                                        </p:attrNameLst>
                                      </p:cBhvr>
                                      <p:to>
                                        <p:strVal val="visible"/>
                                      </p:to>
                                    </p:set>
                                    <p:anim calcmode="lin" valueType="num">
                                      <p:cBhvr>
                                        <p:cTn id="39" dur="1000" fill="hold"/>
                                        <p:tgtEl>
                                          <p:spTgt spid="18435">
                                            <p:txEl>
                                              <p:pRg st="4" end="4"/>
                                            </p:txEl>
                                          </p:spTgt>
                                        </p:tgtEl>
                                        <p:attrNameLst>
                                          <p:attrName>ppt_x</p:attrName>
                                        </p:attrNameLst>
                                      </p:cBhvr>
                                      <p:tavLst>
                                        <p:tav tm="0">
                                          <p:val>
                                            <p:strVal val="#ppt_x-.2"/>
                                          </p:val>
                                        </p:tav>
                                        <p:tav tm="100000">
                                          <p:val>
                                            <p:strVal val="#ppt_x"/>
                                          </p:val>
                                        </p:tav>
                                      </p:tavLst>
                                    </p:anim>
                                    <p:anim calcmode="lin" valueType="num">
                                      <p:cBhvr>
                                        <p:cTn id="40" dur="1000" fill="hold"/>
                                        <p:tgtEl>
                                          <p:spTgt spid="1843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8435">
                                            <p:txEl>
                                              <p:pRg st="4" end="4"/>
                                            </p:txEl>
                                          </p:spTgt>
                                        </p:tgtEl>
                                      </p:cBhvr>
                                    </p:animEffect>
                                  </p:childTnLst>
                                </p:cTn>
                              </p:par>
                            </p:childTnLst>
                          </p:cTn>
                        </p:par>
                        <p:par>
                          <p:cTn id="42" fill="hold">
                            <p:stCondLst>
                              <p:cond delay="4500"/>
                            </p:stCondLst>
                            <p:childTnLst>
                              <p:par>
                                <p:cTn id="43" presetID="29" presetClass="entr" presetSubtype="0" fill="hold" nodeType="afterEffect">
                                  <p:stCondLst>
                                    <p:cond delay="0"/>
                                  </p:stCondLst>
                                  <p:childTnLst>
                                    <p:set>
                                      <p:cBhvr>
                                        <p:cTn id="44" dur="1" fill="hold">
                                          <p:stCondLst>
                                            <p:cond delay="0"/>
                                          </p:stCondLst>
                                        </p:cTn>
                                        <p:tgtEl>
                                          <p:spTgt spid="18435">
                                            <p:txEl>
                                              <p:pRg st="5" end="5"/>
                                            </p:txEl>
                                          </p:spTgt>
                                        </p:tgtEl>
                                        <p:attrNameLst>
                                          <p:attrName>style.visibility</p:attrName>
                                        </p:attrNameLst>
                                      </p:cBhvr>
                                      <p:to>
                                        <p:strVal val="visible"/>
                                      </p:to>
                                    </p:set>
                                    <p:anim calcmode="lin" valueType="num">
                                      <p:cBhvr>
                                        <p:cTn id="45" dur="1000" fill="hold"/>
                                        <p:tgtEl>
                                          <p:spTgt spid="18435">
                                            <p:txEl>
                                              <p:pRg st="5" end="5"/>
                                            </p:txEl>
                                          </p:spTgt>
                                        </p:tgtEl>
                                        <p:attrNameLst>
                                          <p:attrName>ppt_x</p:attrName>
                                        </p:attrNameLst>
                                      </p:cBhvr>
                                      <p:tavLst>
                                        <p:tav tm="0">
                                          <p:val>
                                            <p:strVal val="#ppt_x-.2"/>
                                          </p:val>
                                        </p:tav>
                                        <p:tav tm="100000">
                                          <p:val>
                                            <p:strVal val="#ppt_x"/>
                                          </p:val>
                                        </p:tav>
                                      </p:tavLst>
                                    </p:anim>
                                    <p:anim calcmode="lin" valueType="num">
                                      <p:cBhvr>
                                        <p:cTn id="46" dur="1000" fill="hold"/>
                                        <p:tgtEl>
                                          <p:spTgt spid="1843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8435">
                                            <p:txEl>
                                              <p:pRg st="5" end="5"/>
                                            </p:txEl>
                                          </p:spTgt>
                                        </p:tgtEl>
                                      </p:cBhvr>
                                    </p:animEffect>
                                  </p:childTnLst>
                                </p:cTn>
                              </p:par>
                            </p:childTnLst>
                          </p:cTn>
                        </p:par>
                        <p:par>
                          <p:cTn id="48" fill="hold">
                            <p:stCondLst>
                              <p:cond delay="5500"/>
                            </p:stCondLst>
                            <p:childTnLst>
                              <p:par>
                                <p:cTn id="49" presetID="29" presetClass="entr" presetSubtype="0" fill="hold" nodeType="afterEffect">
                                  <p:stCondLst>
                                    <p:cond delay="0"/>
                                  </p:stCondLst>
                                  <p:childTnLst>
                                    <p:set>
                                      <p:cBhvr>
                                        <p:cTn id="50" dur="1" fill="hold">
                                          <p:stCondLst>
                                            <p:cond delay="0"/>
                                          </p:stCondLst>
                                        </p:cTn>
                                        <p:tgtEl>
                                          <p:spTgt spid="18435">
                                            <p:txEl>
                                              <p:pRg st="6" end="6"/>
                                            </p:txEl>
                                          </p:spTgt>
                                        </p:tgtEl>
                                        <p:attrNameLst>
                                          <p:attrName>style.visibility</p:attrName>
                                        </p:attrNameLst>
                                      </p:cBhvr>
                                      <p:to>
                                        <p:strVal val="visible"/>
                                      </p:to>
                                    </p:set>
                                    <p:anim calcmode="lin" valueType="num">
                                      <p:cBhvr>
                                        <p:cTn id="51" dur="1000" fill="hold"/>
                                        <p:tgtEl>
                                          <p:spTgt spid="18435">
                                            <p:txEl>
                                              <p:pRg st="6" end="6"/>
                                            </p:txEl>
                                          </p:spTgt>
                                        </p:tgtEl>
                                        <p:attrNameLst>
                                          <p:attrName>ppt_x</p:attrName>
                                        </p:attrNameLst>
                                      </p:cBhvr>
                                      <p:tavLst>
                                        <p:tav tm="0">
                                          <p:val>
                                            <p:strVal val="#ppt_x-.2"/>
                                          </p:val>
                                        </p:tav>
                                        <p:tav tm="100000">
                                          <p:val>
                                            <p:strVal val="#ppt_x"/>
                                          </p:val>
                                        </p:tav>
                                      </p:tavLst>
                                    </p:anim>
                                    <p:anim calcmode="lin" valueType="num">
                                      <p:cBhvr>
                                        <p:cTn id="52" dur="1000" fill="hold"/>
                                        <p:tgtEl>
                                          <p:spTgt spid="1843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3" dur="1000"/>
                                        <p:tgtEl>
                                          <p:spTgt spid="18435">
                                            <p:txEl>
                                              <p:pRg st="6" end="6"/>
                                            </p:txEl>
                                          </p:spTgt>
                                        </p:tgtEl>
                                      </p:cBhvr>
                                    </p:animEffect>
                                  </p:childTnLst>
                                </p:cTn>
                              </p:par>
                            </p:childTnLst>
                          </p:cTn>
                        </p:par>
                        <p:par>
                          <p:cTn id="54" fill="hold">
                            <p:stCondLst>
                              <p:cond delay="6500"/>
                            </p:stCondLst>
                            <p:childTnLst>
                              <p:par>
                                <p:cTn id="55" presetID="29" presetClass="entr" presetSubtype="0" fill="hold" nodeType="afterEffect">
                                  <p:stCondLst>
                                    <p:cond delay="0"/>
                                  </p:stCondLst>
                                  <p:childTnLst>
                                    <p:set>
                                      <p:cBhvr>
                                        <p:cTn id="56" dur="1" fill="hold">
                                          <p:stCondLst>
                                            <p:cond delay="0"/>
                                          </p:stCondLst>
                                        </p:cTn>
                                        <p:tgtEl>
                                          <p:spTgt spid="18435">
                                            <p:txEl>
                                              <p:pRg st="7" end="7"/>
                                            </p:txEl>
                                          </p:spTgt>
                                        </p:tgtEl>
                                        <p:attrNameLst>
                                          <p:attrName>style.visibility</p:attrName>
                                        </p:attrNameLst>
                                      </p:cBhvr>
                                      <p:to>
                                        <p:strVal val="visible"/>
                                      </p:to>
                                    </p:set>
                                    <p:anim calcmode="lin" valueType="num">
                                      <p:cBhvr>
                                        <p:cTn id="57" dur="1000" fill="hold"/>
                                        <p:tgtEl>
                                          <p:spTgt spid="18435">
                                            <p:txEl>
                                              <p:pRg st="7" end="7"/>
                                            </p:txEl>
                                          </p:spTgt>
                                        </p:tgtEl>
                                        <p:attrNameLst>
                                          <p:attrName>ppt_x</p:attrName>
                                        </p:attrNameLst>
                                      </p:cBhvr>
                                      <p:tavLst>
                                        <p:tav tm="0">
                                          <p:val>
                                            <p:strVal val="#ppt_x-.2"/>
                                          </p:val>
                                        </p:tav>
                                        <p:tav tm="100000">
                                          <p:val>
                                            <p:strVal val="#ppt_x"/>
                                          </p:val>
                                        </p:tav>
                                      </p:tavLst>
                                    </p:anim>
                                    <p:anim calcmode="lin" valueType="num">
                                      <p:cBhvr>
                                        <p:cTn id="58" dur="1000" fill="hold"/>
                                        <p:tgtEl>
                                          <p:spTgt spid="1843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84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pPr eaLnBrk="1" hangingPunct="1"/>
            <a:r>
              <a:rPr lang="es-ES" sz="6000"/>
              <a:t>El Servicio de Canto</a:t>
            </a:r>
          </a:p>
        </p:txBody>
      </p:sp>
      <p:sp>
        <p:nvSpPr>
          <p:cNvPr id="217091" name="Rectangle 3"/>
          <p:cNvSpPr>
            <a:spLocks noGrp="1" noChangeArrowheads="1"/>
          </p:cNvSpPr>
          <p:nvPr>
            <p:ph type="body" idx="1"/>
          </p:nvPr>
        </p:nvSpPr>
        <p:spPr>
          <a:xfrm>
            <a:off x="1954213" y="1963738"/>
            <a:ext cx="6858000" cy="4397375"/>
          </a:xfrm>
        </p:spPr>
        <p:txBody>
          <a:bodyPr/>
          <a:lstStyle/>
          <a:p>
            <a:pPr algn="just" eaLnBrk="1" hangingPunct="1"/>
            <a:r>
              <a:rPr lang="es-ES" sz="2500"/>
              <a:t>El servicio de canto es una de las funciones más importantes en el programa de la campaña:</a:t>
            </a:r>
          </a:p>
          <a:p>
            <a:pPr algn="just" eaLnBrk="1" hangingPunct="1"/>
            <a:r>
              <a:rPr lang="es-ES" sz="2500"/>
              <a:t>La preparación cuidadosa dará el efecto propuesto por el servicio de canto:</a:t>
            </a:r>
          </a:p>
          <a:p>
            <a:pPr algn="just" eaLnBrk="1" hangingPunct="1"/>
            <a:r>
              <a:rPr lang="es-ES" sz="2500"/>
              <a:t>La variedad en el servicio es importante:</a:t>
            </a:r>
          </a:p>
          <a:p>
            <a:pPr lvl="1" algn="just" eaLnBrk="1" hangingPunct="1"/>
            <a:r>
              <a:rPr lang="es-ES" sz="2000"/>
              <a:t>Ocasionalmente se puede usar pantallas para la presentación de los cantos</a:t>
            </a:r>
          </a:p>
          <a:p>
            <a:pPr lvl="1" algn="just" eaLnBrk="1" hangingPunct="1"/>
            <a:r>
              <a:rPr lang="es-ES" sz="2000"/>
              <a:t>Hacer que la audiencia cante antifonalmente</a:t>
            </a:r>
          </a:p>
          <a:p>
            <a:pPr lvl="1" algn="just" eaLnBrk="1" hangingPunct="1"/>
            <a:r>
              <a:rPr lang="es-ES" sz="2000"/>
              <a:t>Incluir gran variedad de presentaciones musicales</a:t>
            </a:r>
          </a:p>
          <a:p>
            <a:pPr lvl="1" algn="just" eaLnBrk="1" hangingPunct="1"/>
            <a:r>
              <a:rPr lang="es-ES" sz="2000"/>
              <a:t>Contar la historia de los cantos</a:t>
            </a:r>
          </a:p>
          <a:p>
            <a:pPr lvl="1" algn="just" eaLnBrk="1" hangingPunct="1"/>
            <a:r>
              <a:rPr lang="es-ES" sz="2000"/>
              <a:t>Ensayar cuidadosamente.</a:t>
            </a:r>
          </a:p>
        </p:txBody>
      </p:sp>
      <p:sp>
        <p:nvSpPr>
          <p:cNvPr id="164868" name="Text Box 4"/>
          <p:cNvSpPr txBox="1">
            <a:spLocks noChangeArrowheads="1"/>
          </p:cNvSpPr>
          <p:nvPr/>
        </p:nvSpPr>
        <p:spPr bwMode="auto">
          <a:xfrm>
            <a:off x="2100263" y="82550"/>
            <a:ext cx="38258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La Música Evangelística</a:t>
            </a:r>
          </a:p>
        </p:txBody>
      </p:sp>
      <p:grpSp>
        <p:nvGrpSpPr>
          <p:cNvPr id="164869" name="Group 5"/>
          <p:cNvGrpSpPr>
            <a:grpSpLocks/>
          </p:cNvGrpSpPr>
          <p:nvPr/>
        </p:nvGrpSpPr>
        <p:grpSpPr bwMode="auto">
          <a:xfrm>
            <a:off x="6465888" y="6099175"/>
            <a:ext cx="2324100" cy="538163"/>
            <a:chOff x="4073" y="3842"/>
            <a:chExt cx="1464" cy="339"/>
          </a:xfrm>
        </p:grpSpPr>
        <p:pic>
          <p:nvPicPr>
            <p:cNvPr id="164870"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164871"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164872"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17091">
                                            <p:txEl>
                                              <p:pRg st="2" end="2"/>
                                            </p:txEl>
                                          </p:spTgt>
                                        </p:tgtEl>
                                        <p:attrNameLst>
                                          <p:attrName>style.visibility</p:attrName>
                                        </p:attrNameLst>
                                      </p:cBhvr>
                                      <p:to>
                                        <p:strVal val="visible"/>
                                      </p:to>
                                    </p:set>
                                    <p:anim calcmode="lin" valueType="num">
                                      <p:cBhvr>
                                        <p:cTn id="7" dur="1000" fill="hold"/>
                                        <p:tgtEl>
                                          <p:spTgt spid="217091">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21709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7091">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217091">
                                            <p:txEl>
                                              <p:pRg st="3" end="3"/>
                                            </p:txEl>
                                          </p:spTgt>
                                        </p:tgtEl>
                                        <p:attrNameLst>
                                          <p:attrName>style.visibility</p:attrName>
                                        </p:attrNameLst>
                                      </p:cBhvr>
                                      <p:to>
                                        <p:strVal val="visible"/>
                                      </p:to>
                                    </p:set>
                                    <p:animEffect transition="in" filter="fade">
                                      <p:cBhvr>
                                        <p:cTn id="14" dur="100"/>
                                        <p:tgtEl>
                                          <p:spTgt spid="217091">
                                            <p:txEl>
                                              <p:pRg st="3" end="3"/>
                                            </p:txEl>
                                          </p:spTgt>
                                        </p:tgtEl>
                                      </p:cBhvr>
                                    </p:animEffect>
                                    <p:anim calcmode="lin" valueType="num">
                                      <p:cBhvr>
                                        <p:cTn id="15" dur="400" fill="hold"/>
                                        <p:tgtEl>
                                          <p:spTgt spid="217091">
                                            <p:txEl>
                                              <p:pRg st="3" end="3"/>
                                            </p:txEl>
                                          </p:spTgt>
                                        </p:tgtEl>
                                        <p:attrNameLst>
                                          <p:attrName>ppt_x</p:attrName>
                                        </p:attrNameLst>
                                      </p:cBhvr>
                                      <p:tavLst>
                                        <p:tav tm="0">
                                          <p:val>
                                            <p:strVal val="#ppt_x"/>
                                          </p:val>
                                        </p:tav>
                                        <p:tav tm="100000">
                                          <p:val>
                                            <p:strVal val="#ppt_x"/>
                                          </p:val>
                                        </p:tav>
                                      </p:tavLst>
                                    </p:anim>
                                    <p:anim calcmode="lin" valueType="num">
                                      <p:cBhvr>
                                        <p:cTn id="16" dur="400" fill="hold"/>
                                        <p:tgtEl>
                                          <p:spTgt spid="217091">
                                            <p:txEl>
                                              <p:pRg st="3" end="3"/>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17091">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17091">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nodeType="clickEffect">
                                  <p:stCondLst>
                                    <p:cond delay="0"/>
                                  </p:stCondLst>
                                  <p:childTnLst>
                                    <p:set>
                                      <p:cBhvr>
                                        <p:cTn id="22" dur="1" fill="hold">
                                          <p:stCondLst>
                                            <p:cond delay="0"/>
                                          </p:stCondLst>
                                        </p:cTn>
                                        <p:tgtEl>
                                          <p:spTgt spid="217091">
                                            <p:txEl>
                                              <p:pRg st="4" end="4"/>
                                            </p:txEl>
                                          </p:spTgt>
                                        </p:tgtEl>
                                        <p:attrNameLst>
                                          <p:attrName>style.visibility</p:attrName>
                                        </p:attrNameLst>
                                      </p:cBhvr>
                                      <p:to>
                                        <p:strVal val="visible"/>
                                      </p:to>
                                    </p:set>
                                    <p:animEffect transition="in" filter="fade">
                                      <p:cBhvr>
                                        <p:cTn id="23" dur="100"/>
                                        <p:tgtEl>
                                          <p:spTgt spid="217091">
                                            <p:txEl>
                                              <p:pRg st="4" end="4"/>
                                            </p:txEl>
                                          </p:spTgt>
                                        </p:tgtEl>
                                      </p:cBhvr>
                                    </p:animEffect>
                                    <p:anim calcmode="lin" valueType="num">
                                      <p:cBhvr>
                                        <p:cTn id="24" dur="400" fill="hold"/>
                                        <p:tgtEl>
                                          <p:spTgt spid="217091">
                                            <p:txEl>
                                              <p:pRg st="4" end="4"/>
                                            </p:txEl>
                                          </p:spTgt>
                                        </p:tgtEl>
                                        <p:attrNameLst>
                                          <p:attrName>ppt_x</p:attrName>
                                        </p:attrNameLst>
                                      </p:cBhvr>
                                      <p:tavLst>
                                        <p:tav tm="0">
                                          <p:val>
                                            <p:strVal val="#ppt_x"/>
                                          </p:val>
                                        </p:tav>
                                        <p:tav tm="100000">
                                          <p:val>
                                            <p:strVal val="#ppt_x"/>
                                          </p:val>
                                        </p:tav>
                                      </p:tavLst>
                                    </p:anim>
                                    <p:anim calcmode="lin" valueType="num">
                                      <p:cBhvr>
                                        <p:cTn id="25" dur="400" fill="hold"/>
                                        <p:tgtEl>
                                          <p:spTgt spid="217091">
                                            <p:txEl>
                                              <p:pRg st="4" end="4"/>
                                            </p:txEl>
                                          </p:spTgt>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217091">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217091">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3" presetClass="entr" presetSubtype="0" fill="hold" nodeType="clickEffect">
                                  <p:stCondLst>
                                    <p:cond delay="0"/>
                                  </p:stCondLst>
                                  <p:childTnLst>
                                    <p:set>
                                      <p:cBhvr>
                                        <p:cTn id="31" dur="1" fill="hold">
                                          <p:stCondLst>
                                            <p:cond delay="0"/>
                                          </p:stCondLst>
                                        </p:cTn>
                                        <p:tgtEl>
                                          <p:spTgt spid="217091">
                                            <p:txEl>
                                              <p:pRg st="5" end="5"/>
                                            </p:txEl>
                                          </p:spTgt>
                                        </p:tgtEl>
                                        <p:attrNameLst>
                                          <p:attrName>style.visibility</p:attrName>
                                        </p:attrNameLst>
                                      </p:cBhvr>
                                      <p:to>
                                        <p:strVal val="visible"/>
                                      </p:to>
                                    </p:set>
                                    <p:animEffect transition="in" filter="fade">
                                      <p:cBhvr>
                                        <p:cTn id="32" dur="100"/>
                                        <p:tgtEl>
                                          <p:spTgt spid="217091">
                                            <p:txEl>
                                              <p:pRg st="5" end="5"/>
                                            </p:txEl>
                                          </p:spTgt>
                                        </p:tgtEl>
                                      </p:cBhvr>
                                    </p:animEffect>
                                    <p:anim calcmode="lin" valueType="num">
                                      <p:cBhvr>
                                        <p:cTn id="33" dur="400" fill="hold"/>
                                        <p:tgtEl>
                                          <p:spTgt spid="217091">
                                            <p:txEl>
                                              <p:pRg st="5" end="5"/>
                                            </p:txEl>
                                          </p:spTgt>
                                        </p:tgtEl>
                                        <p:attrNameLst>
                                          <p:attrName>ppt_x</p:attrName>
                                        </p:attrNameLst>
                                      </p:cBhvr>
                                      <p:tavLst>
                                        <p:tav tm="0">
                                          <p:val>
                                            <p:strVal val="#ppt_x"/>
                                          </p:val>
                                        </p:tav>
                                        <p:tav tm="100000">
                                          <p:val>
                                            <p:strVal val="#ppt_x"/>
                                          </p:val>
                                        </p:tav>
                                      </p:tavLst>
                                    </p:anim>
                                    <p:anim calcmode="lin" valueType="num">
                                      <p:cBhvr>
                                        <p:cTn id="34" dur="400" fill="hold"/>
                                        <p:tgtEl>
                                          <p:spTgt spid="217091">
                                            <p:txEl>
                                              <p:pRg st="5" end="5"/>
                                            </p:txEl>
                                          </p:spTgt>
                                        </p:tgtEl>
                                        <p:attrNameLst>
                                          <p:attrName>ppt_y</p:attrName>
                                        </p:attrNameLst>
                                      </p:cBhvr>
                                      <p:tavLst>
                                        <p:tav tm="0">
                                          <p:val>
                                            <p:strVal val="#ppt_y+0.31"/>
                                          </p:val>
                                        </p:tav>
                                        <p:tav tm="100000">
                                          <p:val>
                                            <p:strVal val="#ppt_y+0.31"/>
                                          </p:val>
                                        </p:tav>
                                      </p:tavLst>
                                    </p:anim>
                                    <p:anim calcmode="lin" valueType="num">
                                      <p:cBhvr>
                                        <p:cTn id="35" dur="600" decel="50000" fill="hold">
                                          <p:stCondLst>
                                            <p:cond delay="400"/>
                                          </p:stCondLst>
                                        </p:cTn>
                                        <p:tgtEl>
                                          <p:spTgt spid="217091">
                                            <p:txEl>
                                              <p:pRg st="5" end="5"/>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6" dur="600" decel="50000" fill="hold">
                                          <p:stCondLst>
                                            <p:cond delay="400"/>
                                          </p:stCondLst>
                                        </p:cTn>
                                        <p:tgtEl>
                                          <p:spTgt spid="217091">
                                            <p:txEl>
                                              <p:pRg st="5" end="5"/>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3" presetClass="entr" presetSubtype="0" fill="hold" nodeType="clickEffect">
                                  <p:stCondLst>
                                    <p:cond delay="0"/>
                                  </p:stCondLst>
                                  <p:childTnLst>
                                    <p:set>
                                      <p:cBhvr>
                                        <p:cTn id="40" dur="1" fill="hold">
                                          <p:stCondLst>
                                            <p:cond delay="0"/>
                                          </p:stCondLst>
                                        </p:cTn>
                                        <p:tgtEl>
                                          <p:spTgt spid="217091">
                                            <p:txEl>
                                              <p:pRg st="6" end="6"/>
                                            </p:txEl>
                                          </p:spTgt>
                                        </p:tgtEl>
                                        <p:attrNameLst>
                                          <p:attrName>style.visibility</p:attrName>
                                        </p:attrNameLst>
                                      </p:cBhvr>
                                      <p:to>
                                        <p:strVal val="visible"/>
                                      </p:to>
                                    </p:set>
                                    <p:animEffect transition="in" filter="fade">
                                      <p:cBhvr>
                                        <p:cTn id="41" dur="100"/>
                                        <p:tgtEl>
                                          <p:spTgt spid="217091">
                                            <p:txEl>
                                              <p:pRg st="6" end="6"/>
                                            </p:txEl>
                                          </p:spTgt>
                                        </p:tgtEl>
                                      </p:cBhvr>
                                    </p:animEffect>
                                    <p:anim calcmode="lin" valueType="num">
                                      <p:cBhvr>
                                        <p:cTn id="42" dur="400" fill="hold"/>
                                        <p:tgtEl>
                                          <p:spTgt spid="217091">
                                            <p:txEl>
                                              <p:pRg st="6" end="6"/>
                                            </p:txEl>
                                          </p:spTgt>
                                        </p:tgtEl>
                                        <p:attrNameLst>
                                          <p:attrName>ppt_x</p:attrName>
                                        </p:attrNameLst>
                                      </p:cBhvr>
                                      <p:tavLst>
                                        <p:tav tm="0">
                                          <p:val>
                                            <p:strVal val="#ppt_x"/>
                                          </p:val>
                                        </p:tav>
                                        <p:tav tm="100000">
                                          <p:val>
                                            <p:strVal val="#ppt_x"/>
                                          </p:val>
                                        </p:tav>
                                      </p:tavLst>
                                    </p:anim>
                                    <p:anim calcmode="lin" valueType="num">
                                      <p:cBhvr>
                                        <p:cTn id="43" dur="400" fill="hold"/>
                                        <p:tgtEl>
                                          <p:spTgt spid="217091">
                                            <p:txEl>
                                              <p:pRg st="6" end="6"/>
                                            </p:txEl>
                                          </p:spTgt>
                                        </p:tgtEl>
                                        <p:attrNameLst>
                                          <p:attrName>ppt_y</p:attrName>
                                        </p:attrNameLst>
                                      </p:cBhvr>
                                      <p:tavLst>
                                        <p:tav tm="0">
                                          <p:val>
                                            <p:strVal val="#ppt_y+0.31"/>
                                          </p:val>
                                        </p:tav>
                                        <p:tav tm="100000">
                                          <p:val>
                                            <p:strVal val="#ppt_y+0.31"/>
                                          </p:val>
                                        </p:tav>
                                      </p:tavLst>
                                    </p:anim>
                                    <p:anim calcmode="lin" valueType="num">
                                      <p:cBhvr>
                                        <p:cTn id="44" dur="600" decel="50000" fill="hold">
                                          <p:stCondLst>
                                            <p:cond delay="400"/>
                                          </p:stCondLst>
                                        </p:cTn>
                                        <p:tgtEl>
                                          <p:spTgt spid="217091">
                                            <p:txEl>
                                              <p:pRg st="6" end="6"/>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 dur="600" decel="50000" fill="hold">
                                          <p:stCondLst>
                                            <p:cond delay="400"/>
                                          </p:stCondLst>
                                        </p:cTn>
                                        <p:tgtEl>
                                          <p:spTgt spid="217091">
                                            <p:txEl>
                                              <p:pRg st="6" end="6"/>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3" presetClass="entr" presetSubtype="0" fill="hold" nodeType="clickEffect">
                                  <p:stCondLst>
                                    <p:cond delay="0"/>
                                  </p:stCondLst>
                                  <p:childTnLst>
                                    <p:set>
                                      <p:cBhvr>
                                        <p:cTn id="49" dur="1" fill="hold">
                                          <p:stCondLst>
                                            <p:cond delay="0"/>
                                          </p:stCondLst>
                                        </p:cTn>
                                        <p:tgtEl>
                                          <p:spTgt spid="217091">
                                            <p:txEl>
                                              <p:pRg st="7" end="7"/>
                                            </p:txEl>
                                          </p:spTgt>
                                        </p:tgtEl>
                                        <p:attrNameLst>
                                          <p:attrName>style.visibility</p:attrName>
                                        </p:attrNameLst>
                                      </p:cBhvr>
                                      <p:to>
                                        <p:strVal val="visible"/>
                                      </p:to>
                                    </p:set>
                                    <p:animEffect transition="in" filter="fade">
                                      <p:cBhvr>
                                        <p:cTn id="50" dur="100"/>
                                        <p:tgtEl>
                                          <p:spTgt spid="217091">
                                            <p:txEl>
                                              <p:pRg st="7" end="7"/>
                                            </p:txEl>
                                          </p:spTgt>
                                        </p:tgtEl>
                                      </p:cBhvr>
                                    </p:animEffect>
                                    <p:anim calcmode="lin" valueType="num">
                                      <p:cBhvr>
                                        <p:cTn id="51" dur="400" fill="hold"/>
                                        <p:tgtEl>
                                          <p:spTgt spid="217091">
                                            <p:txEl>
                                              <p:pRg st="7" end="7"/>
                                            </p:txEl>
                                          </p:spTgt>
                                        </p:tgtEl>
                                        <p:attrNameLst>
                                          <p:attrName>ppt_x</p:attrName>
                                        </p:attrNameLst>
                                      </p:cBhvr>
                                      <p:tavLst>
                                        <p:tav tm="0">
                                          <p:val>
                                            <p:strVal val="#ppt_x"/>
                                          </p:val>
                                        </p:tav>
                                        <p:tav tm="100000">
                                          <p:val>
                                            <p:strVal val="#ppt_x"/>
                                          </p:val>
                                        </p:tav>
                                      </p:tavLst>
                                    </p:anim>
                                    <p:anim calcmode="lin" valueType="num">
                                      <p:cBhvr>
                                        <p:cTn id="52" dur="400" fill="hold"/>
                                        <p:tgtEl>
                                          <p:spTgt spid="217091">
                                            <p:txEl>
                                              <p:pRg st="7" end="7"/>
                                            </p:txEl>
                                          </p:spTgt>
                                        </p:tgtEl>
                                        <p:attrNameLst>
                                          <p:attrName>ppt_y</p:attrName>
                                        </p:attrNameLst>
                                      </p:cBhvr>
                                      <p:tavLst>
                                        <p:tav tm="0">
                                          <p:val>
                                            <p:strVal val="#ppt_y+0.31"/>
                                          </p:val>
                                        </p:tav>
                                        <p:tav tm="100000">
                                          <p:val>
                                            <p:strVal val="#ppt_y+0.31"/>
                                          </p:val>
                                        </p:tav>
                                      </p:tavLst>
                                    </p:anim>
                                    <p:anim calcmode="lin" valueType="num">
                                      <p:cBhvr>
                                        <p:cTn id="53" dur="600" decel="50000" fill="hold">
                                          <p:stCondLst>
                                            <p:cond delay="400"/>
                                          </p:stCondLst>
                                        </p:cTn>
                                        <p:tgtEl>
                                          <p:spTgt spid="217091">
                                            <p:txEl>
                                              <p:pRg st="7" end="7"/>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4" dur="600" decel="50000" fill="hold">
                                          <p:stCondLst>
                                            <p:cond delay="400"/>
                                          </p:stCondLst>
                                        </p:cTn>
                                        <p:tgtEl>
                                          <p:spTgt spid="217091">
                                            <p:txEl>
                                              <p:pRg st="7" end="7"/>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5890"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18114" name="Rectangle 2"/>
          <p:cNvSpPr>
            <a:spLocks noGrp="1" noChangeArrowheads="1"/>
          </p:cNvSpPr>
          <p:nvPr>
            <p:ph type="title"/>
          </p:nvPr>
        </p:nvSpPr>
        <p:spPr/>
        <p:txBody>
          <a:bodyPr/>
          <a:lstStyle/>
          <a:p>
            <a:pPr eaLnBrk="1" hangingPunct="1"/>
            <a:r>
              <a:rPr lang="es-ES" sz="4800"/>
              <a:t>Maneras de incrementar la asistencia</a:t>
            </a:r>
          </a:p>
        </p:txBody>
      </p:sp>
      <p:sp>
        <p:nvSpPr>
          <p:cNvPr id="218115" name="Rectangle 3"/>
          <p:cNvSpPr>
            <a:spLocks noGrp="1" noChangeArrowheads="1"/>
          </p:cNvSpPr>
          <p:nvPr>
            <p:ph type="body" idx="1"/>
          </p:nvPr>
        </p:nvSpPr>
        <p:spPr>
          <a:xfrm>
            <a:off x="2273300" y="1963738"/>
            <a:ext cx="6149975" cy="4397375"/>
          </a:xfrm>
        </p:spPr>
        <p:txBody>
          <a:bodyPr/>
          <a:lstStyle/>
          <a:p>
            <a:pPr algn="just" eaLnBrk="1" hangingPunct="1">
              <a:lnSpc>
                <a:spcPct val="90000"/>
              </a:lnSpc>
              <a:buFontTx/>
              <a:buNone/>
            </a:pPr>
            <a:r>
              <a:rPr lang="es-MX"/>
              <a:t>Es con gran preocupación que el evangelista estudia cómo alcanzar el mayor número de personas posible que escuchen el mensaje que tiene implicaciones eternas para aquellos que lo oigan.   Será su deseo usar cada medio legítimo para incrementar la asistencia y así mas lo podrán oír.</a:t>
            </a:r>
            <a:endParaRPr lang="es-ES"/>
          </a:p>
        </p:txBody>
      </p:sp>
      <p:sp>
        <p:nvSpPr>
          <p:cNvPr id="165893"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grpSp>
        <p:nvGrpSpPr>
          <p:cNvPr id="165894" name="Group 8"/>
          <p:cNvGrpSpPr>
            <a:grpSpLocks/>
          </p:cNvGrpSpPr>
          <p:nvPr/>
        </p:nvGrpSpPr>
        <p:grpSpPr bwMode="auto">
          <a:xfrm>
            <a:off x="6465888" y="6099175"/>
            <a:ext cx="2324100" cy="538163"/>
            <a:chOff x="4073" y="3842"/>
            <a:chExt cx="1464" cy="339"/>
          </a:xfrm>
        </p:grpSpPr>
        <p:pic>
          <p:nvPicPr>
            <p:cNvPr id="165896" name="Picture 9"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165897" name="Picture 10"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165898" name="Picture 11"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218124" name="Picture 12"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18124"/>
                                        </p:tgtEl>
                                        <p:attrNameLst>
                                          <p:attrName>style.visibility</p:attrName>
                                        </p:attrNameLst>
                                      </p:cBhvr>
                                      <p:to>
                                        <p:strVal val="visible"/>
                                      </p:to>
                                    </p:set>
                                    <p:anim calcmode="lin" valueType="num">
                                      <p:cBhvr>
                                        <p:cTn id="7" dur="2000" fill="hold"/>
                                        <p:tgtEl>
                                          <p:spTgt spid="218124"/>
                                        </p:tgtEl>
                                        <p:attrNameLst>
                                          <p:attrName>ppt_w</p:attrName>
                                        </p:attrNameLst>
                                      </p:cBhvr>
                                      <p:tavLst>
                                        <p:tav tm="0">
                                          <p:val>
                                            <p:strVal val="4*#ppt_w"/>
                                          </p:val>
                                        </p:tav>
                                        <p:tav tm="100000">
                                          <p:val>
                                            <p:strVal val="#ppt_w"/>
                                          </p:val>
                                        </p:tav>
                                      </p:tavLst>
                                    </p:anim>
                                    <p:anim calcmode="lin" valueType="num">
                                      <p:cBhvr>
                                        <p:cTn id="8" dur="2000" fill="hold"/>
                                        <p:tgtEl>
                                          <p:spTgt spid="218124"/>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218114"/>
                                        </p:tgtEl>
                                        <p:attrNameLst>
                                          <p:attrName>style.visibility</p:attrName>
                                        </p:attrNameLst>
                                      </p:cBhvr>
                                      <p:to>
                                        <p:strVal val="visible"/>
                                      </p:to>
                                    </p:set>
                                    <p:anim calcmode="lin" valueType="num">
                                      <p:cBhvr>
                                        <p:cTn id="12" dur="2000" fill="hold"/>
                                        <p:tgtEl>
                                          <p:spTgt spid="218114"/>
                                        </p:tgtEl>
                                        <p:attrNameLst>
                                          <p:attrName>ppt_w</p:attrName>
                                        </p:attrNameLst>
                                      </p:cBhvr>
                                      <p:tavLst>
                                        <p:tav tm="0">
                                          <p:val>
                                            <p:strVal val="4*#ppt_w"/>
                                          </p:val>
                                        </p:tav>
                                        <p:tav tm="100000">
                                          <p:val>
                                            <p:strVal val="#ppt_w"/>
                                          </p:val>
                                        </p:tav>
                                      </p:tavLst>
                                    </p:anim>
                                    <p:anim calcmode="lin" valueType="num">
                                      <p:cBhvr>
                                        <p:cTn id="13" dur="2000" fill="hold"/>
                                        <p:tgtEl>
                                          <p:spTgt spid="218114"/>
                                        </p:tgtEl>
                                        <p:attrNameLst>
                                          <p:attrName>ppt_h</p:attrName>
                                        </p:attrNameLst>
                                      </p:cBhvr>
                                      <p:tavLst>
                                        <p:tav tm="0">
                                          <p:val>
                                            <p:strVal val="4*#ppt_h"/>
                                          </p:val>
                                        </p:tav>
                                        <p:tav tm="100000">
                                          <p:val>
                                            <p:strVal val="#ppt_h"/>
                                          </p:val>
                                        </p:tav>
                                      </p:tavLst>
                                    </p:anim>
                                  </p:childTnLst>
                                </p:cTn>
                              </p:par>
                            </p:childTnLst>
                          </p:cTn>
                        </p:par>
                        <p:par>
                          <p:cTn id="14" fill="hold">
                            <p:stCondLst>
                              <p:cond delay="4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218115">
                                            <p:txEl>
                                              <p:pRg st="0" end="0"/>
                                            </p:txEl>
                                          </p:spTgt>
                                        </p:tgtEl>
                                        <p:attrNameLst>
                                          <p:attrName>style.visibility</p:attrName>
                                        </p:attrNameLst>
                                      </p:cBhvr>
                                      <p:to>
                                        <p:strVal val="visible"/>
                                      </p:to>
                                    </p:set>
                                    <p:anim calcmode="discrete" valueType="clr">
                                      <p:cBhvr override="childStyle">
                                        <p:cTn id="17" dur="80"/>
                                        <p:tgtEl>
                                          <p:spTgt spid="2181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18115">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21811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P spid="218115" grpId="0" build="p"/>
    </p:bldLst>
  </p:timing>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6914" name="Picture 4" descr="Predicador Jesus"/>
          <p:cNvPicPr>
            <a:picLocks noChangeAspect="1" noChangeArrowheads="1"/>
          </p:cNvPicPr>
          <p:nvPr/>
        </p:nvPicPr>
        <p:blipFill>
          <a:blip r:embed="rId2"/>
          <a:srcRect l="7005"/>
          <a:stretch>
            <a:fillRect/>
          </a:stretch>
        </p:blipFill>
        <p:spPr bwMode="auto">
          <a:xfrm>
            <a:off x="0" y="1414463"/>
            <a:ext cx="5310188" cy="5443537"/>
          </a:xfrm>
          <a:prstGeom prst="rect">
            <a:avLst/>
          </a:prstGeom>
          <a:noFill/>
          <a:ln w="9525">
            <a:noFill/>
            <a:miter lim="800000"/>
            <a:headEnd/>
            <a:tailEnd/>
          </a:ln>
        </p:spPr>
      </p:pic>
      <p:sp>
        <p:nvSpPr>
          <p:cNvPr id="220162" name="Rectangle 2"/>
          <p:cNvSpPr>
            <a:spLocks noGrp="1" noChangeArrowheads="1"/>
          </p:cNvSpPr>
          <p:nvPr>
            <p:ph type="title"/>
          </p:nvPr>
        </p:nvSpPr>
        <p:spPr/>
        <p:txBody>
          <a:bodyPr/>
          <a:lstStyle/>
          <a:p>
            <a:pPr eaLnBrk="1" hangingPunct="1"/>
            <a:r>
              <a:rPr lang="es-ES" sz="6000"/>
              <a:t>El Interés, sostenido por la predicación</a:t>
            </a:r>
          </a:p>
        </p:txBody>
      </p:sp>
      <p:sp>
        <p:nvSpPr>
          <p:cNvPr id="220163" name="Rectangle 3"/>
          <p:cNvSpPr>
            <a:spLocks noGrp="1" noChangeArrowheads="1"/>
          </p:cNvSpPr>
          <p:nvPr>
            <p:ph type="body" idx="1"/>
          </p:nvPr>
        </p:nvSpPr>
        <p:spPr>
          <a:xfrm>
            <a:off x="4924425" y="2043113"/>
            <a:ext cx="4022725" cy="4565650"/>
          </a:xfrm>
        </p:spPr>
        <p:txBody>
          <a:bodyPr/>
          <a:lstStyle/>
          <a:p>
            <a:pPr algn="just" eaLnBrk="1" hangingPunct="1">
              <a:lnSpc>
                <a:spcPct val="90000"/>
              </a:lnSpc>
            </a:pPr>
            <a:r>
              <a:rPr lang="es-ES" sz="2000"/>
              <a:t>La publicidad puede atraer una persona una o dos veces pero no la sostendrá</a:t>
            </a:r>
          </a:p>
          <a:p>
            <a:pPr algn="just" eaLnBrk="1" hangingPunct="1">
              <a:lnSpc>
                <a:spcPct val="90000"/>
              </a:lnSpc>
            </a:pPr>
            <a:r>
              <a:rPr lang="es-ES" sz="2000"/>
              <a:t>Predicación “ordinaria” no sostendrá la audiencia</a:t>
            </a:r>
          </a:p>
          <a:p>
            <a:pPr algn="just" eaLnBrk="1" hangingPunct="1">
              <a:lnSpc>
                <a:spcPct val="90000"/>
              </a:lnSpc>
            </a:pPr>
            <a:r>
              <a:rPr lang="es-ES" sz="2000"/>
              <a:t>La predicación seria, llena del espíritu atraerá</a:t>
            </a:r>
          </a:p>
          <a:p>
            <a:pPr algn="just" eaLnBrk="1" hangingPunct="1">
              <a:lnSpc>
                <a:spcPct val="90000"/>
              </a:lnSpc>
            </a:pPr>
            <a:r>
              <a:rPr lang="es-ES" sz="2000"/>
              <a:t>Busque el desarrollo del don del habla, tan bien, que usted llegue a ser conocido con un predicador interesante</a:t>
            </a:r>
          </a:p>
          <a:p>
            <a:pPr algn="just" eaLnBrk="1" hangingPunct="1">
              <a:lnSpc>
                <a:spcPct val="90000"/>
              </a:lnSpc>
            </a:pPr>
            <a:r>
              <a:rPr lang="es-ES" sz="2000"/>
              <a:t>Predique con tal convicción que la gente regrese noche tras noche y traigan otros con ellos.</a:t>
            </a:r>
          </a:p>
          <a:p>
            <a:pPr algn="just" eaLnBrk="1" hangingPunct="1">
              <a:lnSpc>
                <a:spcPct val="90000"/>
              </a:lnSpc>
            </a:pPr>
            <a:endParaRPr lang="es-ES" sz="2000"/>
          </a:p>
        </p:txBody>
      </p:sp>
      <p:sp>
        <p:nvSpPr>
          <p:cNvPr id="166917" name="Text Box 5"/>
          <p:cNvSpPr txBox="1">
            <a:spLocks noChangeArrowheads="1"/>
          </p:cNvSpPr>
          <p:nvPr/>
        </p:nvSpPr>
        <p:spPr bwMode="auto">
          <a:xfrm>
            <a:off x="2100263" y="82550"/>
            <a:ext cx="46402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Maneras de Incrementar la Asistencia</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0162"/>
                                        </p:tgtEl>
                                        <p:attrNameLst>
                                          <p:attrName>style.visibility</p:attrName>
                                        </p:attrNameLst>
                                      </p:cBhvr>
                                      <p:to>
                                        <p:strVal val="visible"/>
                                      </p:to>
                                    </p:set>
                                    <p:animEffect transition="in" filter="randombar(horizontal)">
                                      <p:cBhvr>
                                        <p:cTn id="7" dur="500"/>
                                        <p:tgtEl>
                                          <p:spTgt spid="22016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20163">
                                            <p:txEl>
                                              <p:pRg st="0" end="0"/>
                                            </p:txEl>
                                          </p:spTgt>
                                        </p:tgtEl>
                                        <p:attrNameLst>
                                          <p:attrName>style.visibility</p:attrName>
                                        </p:attrNameLst>
                                      </p:cBhvr>
                                      <p:to>
                                        <p:strVal val="visible"/>
                                      </p:to>
                                    </p:set>
                                    <p:anim calcmode="discrete" valueType="clr">
                                      <p:cBhvr override="childStyle">
                                        <p:cTn id="12" dur="80"/>
                                        <p:tgtEl>
                                          <p:spTgt spid="22016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2016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220163">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20163">
                                            <p:txEl>
                                              <p:pRg st="1" end="1"/>
                                            </p:txEl>
                                          </p:spTgt>
                                        </p:tgtEl>
                                        <p:attrNameLst>
                                          <p:attrName>style.visibility</p:attrName>
                                        </p:attrNameLst>
                                      </p:cBhvr>
                                      <p:to>
                                        <p:strVal val="visible"/>
                                      </p:to>
                                    </p:set>
                                    <p:anim calcmode="discrete" valueType="clr">
                                      <p:cBhvr override="childStyle">
                                        <p:cTn id="19" dur="80"/>
                                        <p:tgtEl>
                                          <p:spTgt spid="22016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2016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220163">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220163">
                                            <p:txEl>
                                              <p:pRg st="2" end="2"/>
                                            </p:txEl>
                                          </p:spTgt>
                                        </p:tgtEl>
                                        <p:attrNameLst>
                                          <p:attrName>style.visibility</p:attrName>
                                        </p:attrNameLst>
                                      </p:cBhvr>
                                      <p:to>
                                        <p:strVal val="visible"/>
                                      </p:to>
                                    </p:set>
                                    <p:anim calcmode="discrete" valueType="clr">
                                      <p:cBhvr override="childStyle">
                                        <p:cTn id="26" dur="80"/>
                                        <p:tgtEl>
                                          <p:spTgt spid="22016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22016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220163">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220163">
                                            <p:txEl>
                                              <p:pRg st="3" end="3"/>
                                            </p:txEl>
                                          </p:spTgt>
                                        </p:tgtEl>
                                        <p:attrNameLst>
                                          <p:attrName>style.visibility</p:attrName>
                                        </p:attrNameLst>
                                      </p:cBhvr>
                                      <p:to>
                                        <p:strVal val="visible"/>
                                      </p:to>
                                    </p:set>
                                    <p:anim calcmode="discrete" valueType="clr">
                                      <p:cBhvr override="childStyle">
                                        <p:cTn id="33" dur="80"/>
                                        <p:tgtEl>
                                          <p:spTgt spid="22016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2016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220163">
                                            <p:txEl>
                                              <p:pRg st="3" end="3"/>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220163">
                                            <p:txEl>
                                              <p:pRg st="4" end="4"/>
                                            </p:txEl>
                                          </p:spTgt>
                                        </p:tgtEl>
                                        <p:attrNameLst>
                                          <p:attrName>style.visibility</p:attrName>
                                        </p:attrNameLst>
                                      </p:cBhvr>
                                      <p:to>
                                        <p:strVal val="visible"/>
                                      </p:to>
                                    </p:set>
                                    <p:anim calcmode="discrete" valueType="clr">
                                      <p:cBhvr override="childStyle">
                                        <p:cTn id="40" dur="80"/>
                                        <p:tgtEl>
                                          <p:spTgt spid="22016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20163">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22016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p:bldP spid="220163" grpId="0" build="p"/>
    </p:bldLst>
  </p:timing>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pPr algn="just" eaLnBrk="1" hangingPunct="1"/>
            <a:r>
              <a:rPr lang="es-ES" sz="4800"/>
              <a:t>El uso de Premios para incrementar la audiencia</a:t>
            </a:r>
          </a:p>
        </p:txBody>
      </p:sp>
      <p:sp>
        <p:nvSpPr>
          <p:cNvPr id="221187" name="Rectangle 3"/>
          <p:cNvSpPr>
            <a:spLocks noGrp="1" noChangeArrowheads="1"/>
          </p:cNvSpPr>
          <p:nvPr>
            <p:ph type="body" idx="1"/>
          </p:nvPr>
        </p:nvSpPr>
        <p:spPr>
          <a:xfrm>
            <a:off x="3524250" y="1963738"/>
            <a:ext cx="5345113" cy="4397375"/>
          </a:xfrm>
        </p:spPr>
        <p:txBody>
          <a:bodyPr/>
          <a:lstStyle/>
          <a:p>
            <a:pPr marL="552450" indent="-552450" algn="just" eaLnBrk="1" hangingPunct="1">
              <a:buClr>
                <a:srgbClr val="009900"/>
              </a:buClr>
              <a:buSzPct val="110000"/>
              <a:buFontTx/>
              <a:buAutoNum type="alphaUcPeriod"/>
            </a:pPr>
            <a:r>
              <a:rPr lang="es-ES" sz="2500"/>
              <a:t>Los premios pueden ser dados a los fieles en asistencia:</a:t>
            </a:r>
          </a:p>
          <a:p>
            <a:pPr marL="876300" lvl="1" indent="-419100" algn="just" eaLnBrk="1" hangingPunct="1">
              <a:lnSpc>
                <a:spcPct val="90000"/>
              </a:lnSpc>
            </a:pPr>
            <a:r>
              <a:rPr lang="es-ES" sz="2000"/>
              <a:t>Una Biblia o algún regalo digno puede ser dado por asistir cierto número de noches del total</a:t>
            </a:r>
          </a:p>
          <a:p>
            <a:pPr marL="876300" lvl="1" indent="-419100" algn="just" eaLnBrk="1" hangingPunct="1">
              <a:lnSpc>
                <a:spcPct val="90000"/>
              </a:lnSpc>
            </a:pPr>
            <a:r>
              <a:rPr lang="es-ES" sz="2000"/>
              <a:t>Un afiche</a:t>
            </a:r>
          </a:p>
          <a:p>
            <a:pPr marL="876300" lvl="1" indent="-419100" algn="just" eaLnBrk="1" hangingPunct="1">
              <a:lnSpc>
                <a:spcPct val="90000"/>
              </a:lnSpc>
            </a:pPr>
            <a:r>
              <a:rPr lang="es-ES" sz="2000"/>
              <a:t>Adornos religiosos para la pared</a:t>
            </a:r>
          </a:p>
          <a:p>
            <a:pPr marL="876300" lvl="1" indent="-419100" algn="just" eaLnBrk="1" hangingPunct="1">
              <a:lnSpc>
                <a:spcPct val="90000"/>
              </a:lnSpc>
            </a:pPr>
            <a:r>
              <a:rPr lang="es-ES" sz="2000"/>
              <a:t>Un gran afiche de Cristo puede ser entregado para quien traiga un amigo en cierta noche específica</a:t>
            </a:r>
          </a:p>
          <a:p>
            <a:pPr marL="876300" lvl="1" indent="-419100" algn="just" eaLnBrk="1" hangingPunct="1">
              <a:lnSpc>
                <a:spcPct val="90000"/>
              </a:lnSpc>
            </a:pPr>
            <a:r>
              <a:rPr lang="es-ES" sz="2000"/>
              <a:t>Una grabación musical (CD, DVD, etc.) de los himnos favoritos del grupo o solista musical será un gran incentivo para llevar amigos</a:t>
            </a:r>
          </a:p>
        </p:txBody>
      </p:sp>
      <p:pic>
        <p:nvPicPr>
          <p:cNvPr id="167940" name="Picture 4" descr="prioridadesmar06"/>
          <p:cNvPicPr>
            <a:picLocks noChangeAspect="1" noChangeArrowheads="1"/>
          </p:cNvPicPr>
          <p:nvPr/>
        </p:nvPicPr>
        <p:blipFill>
          <a:blip r:embed="rId2"/>
          <a:srcRect/>
          <a:stretch>
            <a:fillRect/>
          </a:stretch>
        </p:blipFill>
        <p:spPr bwMode="auto">
          <a:xfrm rot="-465236">
            <a:off x="388938" y="2060575"/>
            <a:ext cx="3081337" cy="4032250"/>
          </a:xfrm>
          <a:prstGeom prst="rect">
            <a:avLst/>
          </a:prstGeom>
          <a:noFill/>
          <a:ln w="9525">
            <a:noFill/>
            <a:miter lim="800000"/>
            <a:headEnd/>
            <a:tailEnd/>
          </a:ln>
        </p:spPr>
      </p:pic>
      <p:sp>
        <p:nvSpPr>
          <p:cNvPr id="167941" name="Text Box 5"/>
          <p:cNvSpPr txBox="1">
            <a:spLocks noChangeArrowheads="1"/>
          </p:cNvSpPr>
          <p:nvPr/>
        </p:nvSpPr>
        <p:spPr bwMode="auto">
          <a:xfrm>
            <a:off x="2100263" y="82550"/>
            <a:ext cx="46402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Maneras de Incrementar la Asistencia</a:t>
            </a: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1186"/>
                                        </p:tgtEl>
                                        <p:attrNameLst>
                                          <p:attrName>style.visibility</p:attrName>
                                        </p:attrNameLst>
                                      </p:cBhvr>
                                      <p:to>
                                        <p:strVal val="visible"/>
                                      </p:to>
                                    </p:set>
                                    <p:anim calcmode="discrete" valueType="clr">
                                      <p:cBhvr override="childStyle">
                                        <p:cTn id="7" dur="80"/>
                                        <p:tgtEl>
                                          <p:spTgt spid="22118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1186"/>
                                        </p:tgtEl>
                                        <p:attrNameLst>
                                          <p:attrName>fillcolor</p:attrName>
                                        </p:attrNameLst>
                                      </p:cBhvr>
                                      <p:tavLst>
                                        <p:tav tm="0">
                                          <p:val>
                                            <p:clrVal>
                                              <a:schemeClr val="accent2"/>
                                            </p:clrVal>
                                          </p:val>
                                        </p:tav>
                                        <p:tav tm="50000">
                                          <p:val>
                                            <p:clrVal>
                                              <a:schemeClr val="hlink"/>
                                            </p:clrVal>
                                          </p:val>
                                        </p:tav>
                                      </p:tavLst>
                                    </p:anim>
                                    <p:set>
                                      <p:cBhvr>
                                        <p:cTn id="9" dur="80"/>
                                        <p:tgtEl>
                                          <p:spTgt spid="22118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221187">
                                            <p:txEl>
                                              <p:pRg st="0" end="0"/>
                                            </p:txEl>
                                          </p:spTgt>
                                        </p:tgtEl>
                                        <p:attrNameLst>
                                          <p:attrName>style.visibility</p:attrName>
                                        </p:attrNameLst>
                                      </p:cBhvr>
                                      <p:to>
                                        <p:strVal val="visible"/>
                                      </p:to>
                                    </p:set>
                                    <p:animEffect transition="in" filter="fade">
                                      <p:cBhvr>
                                        <p:cTn id="14" dur="100"/>
                                        <p:tgtEl>
                                          <p:spTgt spid="221187">
                                            <p:txEl>
                                              <p:pRg st="0" end="0"/>
                                            </p:txEl>
                                          </p:spTgt>
                                        </p:tgtEl>
                                      </p:cBhvr>
                                    </p:animEffect>
                                    <p:anim calcmode="lin" valueType="num">
                                      <p:cBhvr>
                                        <p:cTn id="15" dur="400" fill="hold"/>
                                        <p:tgtEl>
                                          <p:spTgt spid="221187">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21187">
                                            <p:txEl>
                                              <p:pRg st="0" end="0"/>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21187">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21187">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221187">
                                            <p:txEl>
                                              <p:pRg st="1" end="1"/>
                                            </p:txEl>
                                          </p:spTgt>
                                        </p:tgtEl>
                                        <p:attrNameLst>
                                          <p:attrName>style.visibility</p:attrName>
                                        </p:attrNameLst>
                                      </p:cBhvr>
                                      <p:to>
                                        <p:strVal val="visible"/>
                                      </p:to>
                                    </p:set>
                                    <p:anim calcmode="lin" valueType="num">
                                      <p:cBhvr>
                                        <p:cTn id="23" dur="1000" fill="hold"/>
                                        <p:tgtEl>
                                          <p:spTgt spid="221187">
                                            <p:txEl>
                                              <p:pRg st="1" end="1"/>
                                            </p:txEl>
                                          </p:spTgt>
                                        </p:tgtEl>
                                        <p:attrNameLst>
                                          <p:attrName>ppt_x</p:attrName>
                                        </p:attrNameLst>
                                      </p:cBhvr>
                                      <p:tavLst>
                                        <p:tav tm="0">
                                          <p:val>
                                            <p:strVal val="#ppt_x-.2"/>
                                          </p:val>
                                        </p:tav>
                                        <p:tav tm="100000">
                                          <p:val>
                                            <p:strVal val="#ppt_x"/>
                                          </p:val>
                                        </p:tav>
                                      </p:tavLst>
                                    </p:anim>
                                    <p:anim calcmode="lin" valueType="num">
                                      <p:cBhvr>
                                        <p:cTn id="24" dur="1000" fill="hold"/>
                                        <p:tgtEl>
                                          <p:spTgt spid="22118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2118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221187">
                                            <p:txEl>
                                              <p:pRg st="2" end="2"/>
                                            </p:txEl>
                                          </p:spTgt>
                                        </p:tgtEl>
                                        <p:attrNameLst>
                                          <p:attrName>style.visibility</p:attrName>
                                        </p:attrNameLst>
                                      </p:cBhvr>
                                      <p:to>
                                        <p:strVal val="visible"/>
                                      </p:to>
                                    </p:set>
                                    <p:anim calcmode="lin" valueType="num">
                                      <p:cBhvr>
                                        <p:cTn id="30" dur="1000" fill="hold"/>
                                        <p:tgtEl>
                                          <p:spTgt spid="221187">
                                            <p:txEl>
                                              <p:pRg st="2" end="2"/>
                                            </p:txEl>
                                          </p:spTgt>
                                        </p:tgtEl>
                                        <p:attrNameLst>
                                          <p:attrName>ppt_x</p:attrName>
                                        </p:attrNameLst>
                                      </p:cBhvr>
                                      <p:tavLst>
                                        <p:tav tm="0">
                                          <p:val>
                                            <p:strVal val="#ppt_x-.2"/>
                                          </p:val>
                                        </p:tav>
                                        <p:tav tm="100000">
                                          <p:val>
                                            <p:strVal val="#ppt_x"/>
                                          </p:val>
                                        </p:tav>
                                      </p:tavLst>
                                    </p:anim>
                                    <p:anim calcmode="lin" valueType="num">
                                      <p:cBhvr>
                                        <p:cTn id="31" dur="1000" fill="hold"/>
                                        <p:tgtEl>
                                          <p:spTgt spid="22118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21187">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221187">
                                            <p:txEl>
                                              <p:pRg st="3" end="3"/>
                                            </p:txEl>
                                          </p:spTgt>
                                        </p:tgtEl>
                                        <p:attrNameLst>
                                          <p:attrName>style.visibility</p:attrName>
                                        </p:attrNameLst>
                                      </p:cBhvr>
                                      <p:to>
                                        <p:strVal val="visible"/>
                                      </p:to>
                                    </p:set>
                                    <p:anim calcmode="lin" valueType="num">
                                      <p:cBhvr>
                                        <p:cTn id="37" dur="1000" fill="hold"/>
                                        <p:tgtEl>
                                          <p:spTgt spid="221187">
                                            <p:txEl>
                                              <p:pRg st="3" end="3"/>
                                            </p:txEl>
                                          </p:spTgt>
                                        </p:tgtEl>
                                        <p:attrNameLst>
                                          <p:attrName>ppt_x</p:attrName>
                                        </p:attrNameLst>
                                      </p:cBhvr>
                                      <p:tavLst>
                                        <p:tav tm="0">
                                          <p:val>
                                            <p:strVal val="#ppt_x-.2"/>
                                          </p:val>
                                        </p:tav>
                                        <p:tav tm="100000">
                                          <p:val>
                                            <p:strVal val="#ppt_x"/>
                                          </p:val>
                                        </p:tav>
                                      </p:tavLst>
                                    </p:anim>
                                    <p:anim calcmode="lin" valueType="num">
                                      <p:cBhvr>
                                        <p:cTn id="38" dur="1000" fill="hold"/>
                                        <p:tgtEl>
                                          <p:spTgt spid="22118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21187">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9" presetClass="entr" presetSubtype="0" fill="hold" nodeType="clickEffect">
                                  <p:stCondLst>
                                    <p:cond delay="0"/>
                                  </p:stCondLst>
                                  <p:childTnLst>
                                    <p:set>
                                      <p:cBhvr>
                                        <p:cTn id="43" dur="1" fill="hold">
                                          <p:stCondLst>
                                            <p:cond delay="0"/>
                                          </p:stCondLst>
                                        </p:cTn>
                                        <p:tgtEl>
                                          <p:spTgt spid="221187">
                                            <p:txEl>
                                              <p:pRg st="4" end="4"/>
                                            </p:txEl>
                                          </p:spTgt>
                                        </p:tgtEl>
                                        <p:attrNameLst>
                                          <p:attrName>style.visibility</p:attrName>
                                        </p:attrNameLst>
                                      </p:cBhvr>
                                      <p:to>
                                        <p:strVal val="visible"/>
                                      </p:to>
                                    </p:set>
                                    <p:anim calcmode="lin" valueType="num">
                                      <p:cBhvr>
                                        <p:cTn id="44" dur="1000" fill="hold"/>
                                        <p:tgtEl>
                                          <p:spTgt spid="221187">
                                            <p:txEl>
                                              <p:pRg st="4" end="4"/>
                                            </p:txEl>
                                          </p:spTgt>
                                        </p:tgtEl>
                                        <p:attrNameLst>
                                          <p:attrName>ppt_x</p:attrName>
                                        </p:attrNameLst>
                                      </p:cBhvr>
                                      <p:tavLst>
                                        <p:tav tm="0">
                                          <p:val>
                                            <p:strVal val="#ppt_x-.2"/>
                                          </p:val>
                                        </p:tav>
                                        <p:tav tm="100000">
                                          <p:val>
                                            <p:strVal val="#ppt_x"/>
                                          </p:val>
                                        </p:tav>
                                      </p:tavLst>
                                    </p:anim>
                                    <p:anim calcmode="lin" valueType="num">
                                      <p:cBhvr>
                                        <p:cTn id="45" dur="1000" fill="hold"/>
                                        <p:tgtEl>
                                          <p:spTgt spid="22118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221187">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9" presetClass="entr" presetSubtype="0" fill="hold" nodeType="clickEffect">
                                  <p:stCondLst>
                                    <p:cond delay="0"/>
                                  </p:stCondLst>
                                  <p:childTnLst>
                                    <p:set>
                                      <p:cBhvr>
                                        <p:cTn id="50" dur="1" fill="hold">
                                          <p:stCondLst>
                                            <p:cond delay="0"/>
                                          </p:stCondLst>
                                        </p:cTn>
                                        <p:tgtEl>
                                          <p:spTgt spid="221187">
                                            <p:txEl>
                                              <p:pRg st="5" end="5"/>
                                            </p:txEl>
                                          </p:spTgt>
                                        </p:tgtEl>
                                        <p:attrNameLst>
                                          <p:attrName>style.visibility</p:attrName>
                                        </p:attrNameLst>
                                      </p:cBhvr>
                                      <p:to>
                                        <p:strVal val="visible"/>
                                      </p:to>
                                    </p:set>
                                    <p:anim calcmode="lin" valueType="num">
                                      <p:cBhvr>
                                        <p:cTn id="51" dur="1000" fill="hold"/>
                                        <p:tgtEl>
                                          <p:spTgt spid="221187">
                                            <p:txEl>
                                              <p:pRg st="5" end="5"/>
                                            </p:txEl>
                                          </p:spTgt>
                                        </p:tgtEl>
                                        <p:attrNameLst>
                                          <p:attrName>ppt_x</p:attrName>
                                        </p:attrNameLst>
                                      </p:cBhvr>
                                      <p:tavLst>
                                        <p:tav tm="0">
                                          <p:val>
                                            <p:strVal val="#ppt_x-.2"/>
                                          </p:val>
                                        </p:tav>
                                        <p:tav tm="100000">
                                          <p:val>
                                            <p:strVal val="#ppt_x"/>
                                          </p:val>
                                        </p:tav>
                                      </p:tavLst>
                                    </p:anim>
                                    <p:anim calcmode="lin" valueType="num">
                                      <p:cBhvr>
                                        <p:cTn id="52" dur="1000" fill="hold"/>
                                        <p:tgtEl>
                                          <p:spTgt spid="22118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211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6" grpId="0"/>
    </p:bldLst>
  </p:timing>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algn="just" eaLnBrk="1" hangingPunct="1"/>
            <a:r>
              <a:rPr lang="es-ES" sz="4800"/>
              <a:t>El uso de Premios para incrementar la audiencia</a:t>
            </a:r>
          </a:p>
        </p:txBody>
      </p:sp>
      <p:sp>
        <p:nvSpPr>
          <p:cNvPr id="222211" name="Rectangle 3"/>
          <p:cNvSpPr>
            <a:spLocks noGrp="1" noChangeArrowheads="1"/>
          </p:cNvSpPr>
          <p:nvPr>
            <p:ph type="body" idx="1"/>
          </p:nvPr>
        </p:nvSpPr>
        <p:spPr>
          <a:xfrm>
            <a:off x="3524250" y="1963738"/>
            <a:ext cx="5345113" cy="4397375"/>
          </a:xfrm>
        </p:spPr>
        <p:txBody>
          <a:bodyPr/>
          <a:lstStyle/>
          <a:p>
            <a:pPr marL="552450" indent="-552450" algn="just" eaLnBrk="1" hangingPunct="1">
              <a:buClr>
                <a:srgbClr val="009900"/>
              </a:buClr>
              <a:buSzPct val="110000"/>
              <a:buFontTx/>
              <a:buAutoNum type="alphaUcPeriod"/>
            </a:pPr>
            <a:r>
              <a:rPr lang="es-ES" sz="2500"/>
              <a:t>Los premios pueden ser dados a los fieles en asistencia:</a:t>
            </a:r>
          </a:p>
          <a:p>
            <a:pPr marL="552450" indent="-552450" algn="just" eaLnBrk="1" hangingPunct="1">
              <a:buClr>
                <a:srgbClr val="009900"/>
              </a:buClr>
              <a:buSzPct val="110000"/>
              <a:buFontTx/>
              <a:buAutoNum type="alphaUcPeriod"/>
            </a:pPr>
            <a:r>
              <a:rPr lang="es-ES" sz="2500"/>
              <a:t>Los premios son dados para quienes traigan a otros a las reuniones:</a:t>
            </a:r>
          </a:p>
          <a:p>
            <a:pPr marL="876300" lvl="1" indent="-419100" algn="just" eaLnBrk="1" hangingPunct="1">
              <a:lnSpc>
                <a:spcPct val="80000"/>
              </a:lnSpc>
            </a:pPr>
            <a:r>
              <a:rPr lang="es-ES" sz="2000"/>
              <a:t>Se entrega una Biblia a quien traiga cinco nuevos amigos mayores de 12 años</a:t>
            </a:r>
          </a:p>
          <a:p>
            <a:pPr marL="876300" lvl="1" indent="-419100" algn="just" eaLnBrk="1" hangingPunct="1">
              <a:lnSpc>
                <a:spcPct val="80000"/>
              </a:lnSpc>
            </a:pPr>
            <a:r>
              <a:rPr lang="es-ES" sz="2000"/>
              <a:t>Un “nuevo amigo o amiga” es una persona NO Adventista que no ha estado asistiendo a las reuniones.  (Esto debe ser explicado a los miembros de iglesia durante la semana de reavivamiento porque sería indiscreto explicarlo en la campaña).</a:t>
            </a:r>
          </a:p>
        </p:txBody>
      </p:sp>
      <p:pic>
        <p:nvPicPr>
          <p:cNvPr id="168964" name="Picture 4" descr="prioridadesmar06"/>
          <p:cNvPicPr>
            <a:picLocks noChangeAspect="1" noChangeArrowheads="1"/>
          </p:cNvPicPr>
          <p:nvPr/>
        </p:nvPicPr>
        <p:blipFill>
          <a:blip r:embed="rId2"/>
          <a:srcRect/>
          <a:stretch>
            <a:fillRect/>
          </a:stretch>
        </p:blipFill>
        <p:spPr bwMode="auto">
          <a:xfrm rot="-465236">
            <a:off x="388938" y="2060575"/>
            <a:ext cx="3081337" cy="4032250"/>
          </a:xfrm>
          <a:prstGeom prst="rect">
            <a:avLst/>
          </a:prstGeom>
          <a:noFill/>
          <a:ln w="9525">
            <a:noFill/>
            <a:miter lim="800000"/>
            <a:headEnd/>
            <a:tailEnd/>
          </a:ln>
        </p:spPr>
      </p:pic>
      <p:sp>
        <p:nvSpPr>
          <p:cNvPr id="168965" name="Text Box 5"/>
          <p:cNvSpPr txBox="1">
            <a:spLocks noChangeArrowheads="1"/>
          </p:cNvSpPr>
          <p:nvPr/>
        </p:nvSpPr>
        <p:spPr bwMode="auto">
          <a:xfrm>
            <a:off x="2100263" y="82550"/>
            <a:ext cx="46402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Maneras de Incrementar la Asistencia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222211">
                                            <p:txEl>
                                              <p:pRg st="1" end="1"/>
                                            </p:txEl>
                                          </p:spTgt>
                                        </p:tgtEl>
                                        <p:attrNameLst>
                                          <p:attrName>style.visibility</p:attrName>
                                        </p:attrNameLst>
                                      </p:cBhvr>
                                      <p:to>
                                        <p:strVal val="visible"/>
                                      </p:to>
                                    </p:set>
                                    <p:animEffect transition="in" filter="fade">
                                      <p:cBhvr>
                                        <p:cTn id="7" dur="100"/>
                                        <p:tgtEl>
                                          <p:spTgt spid="222211">
                                            <p:txEl>
                                              <p:pRg st="1" end="1"/>
                                            </p:txEl>
                                          </p:spTgt>
                                        </p:tgtEl>
                                      </p:cBhvr>
                                    </p:animEffect>
                                    <p:anim calcmode="lin" valueType="num">
                                      <p:cBhvr>
                                        <p:cTn id="8" dur="400" fill="hold"/>
                                        <p:tgtEl>
                                          <p:spTgt spid="222211">
                                            <p:txEl>
                                              <p:pRg st="1" end="1"/>
                                            </p:txEl>
                                          </p:spTgt>
                                        </p:tgtEl>
                                        <p:attrNameLst>
                                          <p:attrName>ppt_x</p:attrName>
                                        </p:attrNameLst>
                                      </p:cBhvr>
                                      <p:tavLst>
                                        <p:tav tm="0">
                                          <p:val>
                                            <p:strVal val="#ppt_x"/>
                                          </p:val>
                                        </p:tav>
                                        <p:tav tm="100000">
                                          <p:val>
                                            <p:strVal val="#ppt_x"/>
                                          </p:val>
                                        </p:tav>
                                      </p:tavLst>
                                    </p:anim>
                                    <p:anim calcmode="lin" valueType="num">
                                      <p:cBhvr>
                                        <p:cTn id="9" dur="400" fill="hold"/>
                                        <p:tgtEl>
                                          <p:spTgt spid="222211">
                                            <p:txEl>
                                              <p:pRg st="1" end="1"/>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22211">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22211">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222211">
                                            <p:txEl>
                                              <p:pRg st="2" end="2"/>
                                            </p:txEl>
                                          </p:spTgt>
                                        </p:tgtEl>
                                        <p:attrNameLst>
                                          <p:attrName>style.visibility</p:attrName>
                                        </p:attrNameLst>
                                      </p:cBhvr>
                                      <p:to>
                                        <p:strVal val="visible"/>
                                      </p:to>
                                    </p:set>
                                    <p:anim calcmode="lin" valueType="num">
                                      <p:cBhvr>
                                        <p:cTn id="16" dur="1000" fill="hold"/>
                                        <p:tgtEl>
                                          <p:spTgt spid="222211">
                                            <p:txEl>
                                              <p:pRg st="2" end="2"/>
                                            </p:txEl>
                                          </p:spTgt>
                                        </p:tgtEl>
                                        <p:attrNameLst>
                                          <p:attrName>ppt_x</p:attrName>
                                        </p:attrNameLst>
                                      </p:cBhvr>
                                      <p:tavLst>
                                        <p:tav tm="0">
                                          <p:val>
                                            <p:strVal val="#ppt_x-.2"/>
                                          </p:val>
                                        </p:tav>
                                        <p:tav tm="100000">
                                          <p:val>
                                            <p:strVal val="#ppt_x"/>
                                          </p:val>
                                        </p:tav>
                                      </p:tavLst>
                                    </p:anim>
                                    <p:anim calcmode="lin" valueType="num">
                                      <p:cBhvr>
                                        <p:cTn id="17" dur="1000" fill="hold"/>
                                        <p:tgtEl>
                                          <p:spTgt spid="22221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22211">
                                            <p:txEl>
                                              <p:pRg st="2" end="2"/>
                                            </p:txEl>
                                          </p:spTgt>
                                        </p:tgtEl>
                                      </p:cBhvr>
                                    </p:animEffect>
                                  </p:childTnLst>
                                </p:cTn>
                              </p:par>
                              <p:par>
                                <p:cTn id="19" presetID="29" presetClass="entr" presetSubtype="0" fill="hold" nodeType="withEffect">
                                  <p:stCondLst>
                                    <p:cond delay="0"/>
                                  </p:stCondLst>
                                  <p:childTnLst>
                                    <p:set>
                                      <p:cBhvr>
                                        <p:cTn id="20" dur="1" fill="hold">
                                          <p:stCondLst>
                                            <p:cond delay="0"/>
                                          </p:stCondLst>
                                        </p:cTn>
                                        <p:tgtEl>
                                          <p:spTgt spid="222211">
                                            <p:txEl>
                                              <p:pRg st="3" end="3"/>
                                            </p:txEl>
                                          </p:spTgt>
                                        </p:tgtEl>
                                        <p:attrNameLst>
                                          <p:attrName>style.visibility</p:attrName>
                                        </p:attrNameLst>
                                      </p:cBhvr>
                                      <p:to>
                                        <p:strVal val="visible"/>
                                      </p:to>
                                    </p:set>
                                    <p:anim calcmode="lin" valueType="num">
                                      <p:cBhvr>
                                        <p:cTn id="21" dur="1000" fill="hold"/>
                                        <p:tgtEl>
                                          <p:spTgt spid="222211">
                                            <p:txEl>
                                              <p:pRg st="3" end="3"/>
                                            </p:txEl>
                                          </p:spTgt>
                                        </p:tgtEl>
                                        <p:attrNameLst>
                                          <p:attrName>ppt_x</p:attrName>
                                        </p:attrNameLst>
                                      </p:cBhvr>
                                      <p:tavLst>
                                        <p:tav tm="0">
                                          <p:val>
                                            <p:strVal val="#ppt_x-.2"/>
                                          </p:val>
                                        </p:tav>
                                        <p:tav tm="100000">
                                          <p:val>
                                            <p:strVal val="#ppt_x"/>
                                          </p:val>
                                        </p:tav>
                                      </p:tavLst>
                                    </p:anim>
                                    <p:anim calcmode="lin" valueType="num">
                                      <p:cBhvr>
                                        <p:cTn id="22" dur="1000" fill="hold"/>
                                        <p:tgtEl>
                                          <p:spTgt spid="22221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222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2190750" y="496888"/>
            <a:ext cx="6670675" cy="1143000"/>
          </a:xfrm>
        </p:spPr>
        <p:txBody>
          <a:bodyPr/>
          <a:lstStyle/>
          <a:p>
            <a:pPr eaLnBrk="1" hangingPunct="1"/>
            <a:r>
              <a:rPr lang="es-ES" sz="6000"/>
              <a:t>¿Son objetables los premios?</a:t>
            </a:r>
          </a:p>
        </p:txBody>
      </p:sp>
      <p:sp>
        <p:nvSpPr>
          <p:cNvPr id="224259" name="Rectangle 3"/>
          <p:cNvSpPr>
            <a:spLocks noGrp="1" noChangeArrowheads="1"/>
          </p:cNvSpPr>
          <p:nvPr>
            <p:ph type="body" idx="1"/>
          </p:nvPr>
        </p:nvSpPr>
        <p:spPr/>
        <p:txBody>
          <a:bodyPr/>
          <a:lstStyle/>
          <a:p>
            <a:pPr algn="just" eaLnBrk="1" hangingPunct="1"/>
            <a:r>
              <a:rPr lang="es-ES" sz="2400"/>
              <a:t>Un regalo se ofrece para contactar a hacer más fácil el invitar y conseguir que sus amigos vengan en una noche específica</a:t>
            </a:r>
          </a:p>
          <a:p>
            <a:pPr algn="just" eaLnBrk="1" hangingPunct="1"/>
            <a:r>
              <a:rPr lang="es-ES" sz="2400"/>
              <a:t>Muchas personas son como niños, responderán con entusiasmo a algunos incentivos</a:t>
            </a:r>
          </a:p>
          <a:p>
            <a:pPr algn="just" eaLnBrk="1" hangingPunct="1"/>
            <a:r>
              <a:rPr lang="es-ES" sz="2400"/>
              <a:t>Se debe tener mucho cuidado o el programa será abaratado</a:t>
            </a:r>
          </a:p>
          <a:p>
            <a:pPr algn="just" eaLnBrk="1" hangingPunct="1"/>
            <a:r>
              <a:rPr lang="es-ES" sz="2400"/>
              <a:t>Es necesario evitar un espíritu de comercialismo</a:t>
            </a:r>
          </a:p>
          <a:p>
            <a:pPr algn="just" eaLnBrk="1" hangingPunct="1"/>
            <a:r>
              <a:rPr lang="es-ES" sz="2400"/>
              <a:t>Las palabras “premio” y “regalos” tienen una tendencia a depreciar el programa.</a:t>
            </a:r>
          </a:p>
        </p:txBody>
      </p:sp>
      <p:sp>
        <p:nvSpPr>
          <p:cNvPr id="169988" name="Text Box 4"/>
          <p:cNvSpPr txBox="1">
            <a:spLocks noChangeArrowheads="1"/>
          </p:cNvSpPr>
          <p:nvPr/>
        </p:nvSpPr>
        <p:spPr bwMode="auto">
          <a:xfrm>
            <a:off x="2100263" y="82550"/>
            <a:ext cx="46402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Maneras de Incrementar la Asistencia</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24258"/>
                                        </p:tgtEl>
                                        <p:attrNameLst>
                                          <p:attrName>style.visibility</p:attrName>
                                        </p:attrNameLst>
                                      </p:cBhvr>
                                      <p:to>
                                        <p:strVal val="visible"/>
                                      </p:to>
                                    </p:set>
                                    <p:anim calcmode="lin" valueType="num">
                                      <p:cBhvr>
                                        <p:cTn id="7" dur="5000" fill="hold"/>
                                        <p:tgtEl>
                                          <p:spTgt spid="224258"/>
                                        </p:tgtEl>
                                        <p:attrNameLst>
                                          <p:attrName>ppt_w</p:attrName>
                                        </p:attrNameLst>
                                      </p:cBhvr>
                                      <p:tavLst>
                                        <p:tav tm="0" fmla="#ppt_w*sin(2.5*pi*$)">
                                          <p:val>
                                            <p:fltVal val="0"/>
                                          </p:val>
                                        </p:tav>
                                        <p:tav tm="100000">
                                          <p:val>
                                            <p:fltVal val="1"/>
                                          </p:val>
                                        </p:tav>
                                      </p:tavLst>
                                    </p:anim>
                                    <p:anim calcmode="lin" valueType="num">
                                      <p:cBhvr>
                                        <p:cTn id="8" dur="5000" fill="hold"/>
                                        <p:tgtEl>
                                          <p:spTgt spid="22425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224259">
                                            <p:txEl>
                                              <p:pRg st="0" end="0"/>
                                            </p:txEl>
                                          </p:spTgt>
                                        </p:tgtEl>
                                        <p:attrNameLst>
                                          <p:attrName>style.visibility</p:attrName>
                                        </p:attrNameLst>
                                      </p:cBhvr>
                                      <p:to>
                                        <p:strVal val="visible"/>
                                      </p:to>
                                    </p:set>
                                    <p:animEffect transition="in" filter="fade">
                                      <p:cBhvr>
                                        <p:cTn id="13" dur="1000"/>
                                        <p:tgtEl>
                                          <p:spTgt spid="224259">
                                            <p:txEl>
                                              <p:pRg st="0" end="0"/>
                                            </p:txEl>
                                          </p:spTgt>
                                        </p:tgtEl>
                                      </p:cBhvr>
                                    </p:animEffect>
                                    <p:anim calcmode="lin" valueType="num">
                                      <p:cBhvr>
                                        <p:cTn id="14" dur="1000" fill="hold"/>
                                        <p:tgtEl>
                                          <p:spTgt spid="224259">
                                            <p:txEl>
                                              <p:pRg st="0" end="0"/>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224259">
                                            <p:txEl>
                                              <p:pRg st="0" end="0"/>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24259">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224259">
                                            <p:txEl>
                                              <p:pRg st="1" end="1"/>
                                            </p:txEl>
                                          </p:spTgt>
                                        </p:tgtEl>
                                        <p:attrNameLst>
                                          <p:attrName>style.visibility</p:attrName>
                                        </p:attrNameLst>
                                      </p:cBhvr>
                                      <p:to>
                                        <p:strVal val="visible"/>
                                      </p:to>
                                    </p:set>
                                    <p:animEffect transition="in" filter="fade">
                                      <p:cBhvr>
                                        <p:cTn id="21" dur="1000"/>
                                        <p:tgtEl>
                                          <p:spTgt spid="224259">
                                            <p:txEl>
                                              <p:pRg st="1" end="1"/>
                                            </p:txEl>
                                          </p:spTgt>
                                        </p:tgtEl>
                                      </p:cBhvr>
                                    </p:animEffect>
                                    <p:anim calcmode="lin" valueType="num">
                                      <p:cBhvr>
                                        <p:cTn id="22" dur="1000" fill="hold"/>
                                        <p:tgtEl>
                                          <p:spTgt spid="224259">
                                            <p:txEl>
                                              <p:pRg st="1" end="1"/>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224259">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24259">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224259">
                                            <p:txEl>
                                              <p:pRg st="2" end="2"/>
                                            </p:txEl>
                                          </p:spTgt>
                                        </p:tgtEl>
                                        <p:attrNameLst>
                                          <p:attrName>style.visibility</p:attrName>
                                        </p:attrNameLst>
                                      </p:cBhvr>
                                      <p:to>
                                        <p:strVal val="visible"/>
                                      </p:to>
                                    </p:set>
                                    <p:animEffect transition="in" filter="fade">
                                      <p:cBhvr>
                                        <p:cTn id="29" dur="1000"/>
                                        <p:tgtEl>
                                          <p:spTgt spid="224259">
                                            <p:txEl>
                                              <p:pRg st="2" end="2"/>
                                            </p:txEl>
                                          </p:spTgt>
                                        </p:tgtEl>
                                      </p:cBhvr>
                                    </p:animEffect>
                                    <p:anim calcmode="lin" valueType="num">
                                      <p:cBhvr>
                                        <p:cTn id="30" dur="1000" fill="hold"/>
                                        <p:tgtEl>
                                          <p:spTgt spid="224259">
                                            <p:txEl>
                                              <p:pRg st="2" end="2"/>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224259">
                                            <p:txEl>
                                              <p:pRg st="2" end="2"/>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24259">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nodeType="clickEffect">
                                  <p:stCondLst>
                                    <p:cond delay="0"/>
                                  </p:stCondLst>
                                  <p:childTnLst>
                                    <p:set>
                                      <p:cBhvr>
                                        <p:cTn id="36" dur="1" fill="hold">
                                          <p:stCondLst>
                                            <p:cond delay="0"/>
                                          </p:stCondLst>
                                        </p:cTn>
                                        <p:tgtEl>
                                          <p:spTgt spid="224259">
                                            <p:txEl>
                                              <p:pRg st="3" end="3"/>
                                            </p:txEl>
                                          </p:spTgt>
                                        </p:tgtEl>
                                        <p:attrNameLst>
                                          <p:attrName>style.visibility</p:attrName>
                                        </p:attrNameLst>
                                      </p:cBhvr>
                                      <p:to>
                                        <p:strVal val="visible"/>
                                      </p:to>
                                    </p:set>
                                    <p:animEffect transition="in" filter="fade">
                                      <p:cBhvr>
                                        <p:cTn id="37" dur="1000"/>
                                        <p:tgtEl>
                                          <p:spTgt spid="224259">
                                            <p:txEl>
                                              <p:pRg st="3" end="3"/>
                                            </p:txEl>
                                          </p:spTgt>
                                        </p:tgtEl>
                                      </p:cBhvr>
                                    </p:animEffect>
                                    <p:anim calcmode="lin" valueType="num">
                                      <p:cBhvr>
                                        <p:cTn id="38" dur="1000" fill="hold"/>
                                        <p:tgtEl>
                                          <p:spTgt spid="224259">
                                            <p:txEl>
                                              <p:pRg st="3" end="3"/>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224259">
                                            <p:txEl>
                                              <p:pRg st="3" end="3"/>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24259">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224259">
                                            <p:txEl>
                                              <p:pRg st="4" end="4"/>
                                            </p:txEl>
                                          </p:spTgt>
                                        </p:tgtEl>
                                        <p:attrNameLst>
                                          <p:attrName>style.visibility</p:attrName>
                                        </p:attrNameLst>
                                      </p:cBhvr>
                                      <p:to>
                                        <p:strVal val="visible"/>
                                      </p:to>
                                    </p:set>
                                    <p:animEffect transition="in" filter="fade">
                                      <p:cBhvr>
                                        <p:cTn id="45" dur="1000"/>
                                        <p:tgtEl>
                                          <p:spTgt spid="224259">
                                            <p:txEl>
                                              <p:pRg st="4" end="4"/>
                                            </p:txEl>
                                          </p:spTgt>
                                        </p:tgtEl>
                                      </p:cBhvr>
                                    </p:animEffect>
                                    <p:anim calcmode="lin" valueType="num">
                                      <p:cBhvr>
                                        <p:cTn id="46" dur="1000" fill="hold"/>
                                        <p:tgtEl>
                                          <p:spTgt spid="224259">
                                            <p:txEl>
                                              <p:pRg st="4" end="4"/>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224259">
                                            <p:txEl>
                                              <p:pRg st="4" end="4"/>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24259">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p:bldLst>
  </p:timing>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pPr eaLnBrk="1" hangingPunct="1"/>
            <a:r>
              <a:rPr lang="es-ES" sz="6000"/>
              <a:t>Otras ideas para aumentar audiencia</a:t>
            </a:r>
          </a:p>
        </p:txBody>
      </p:sp>
      <p:sp>
        <p:nvSpPr>
          <p:cNvPr id="225283" name="Rectangle 3"/>
          <p:cNvSpPr>
            <a:spLocks noGrp="1" noChangeArrowheads="1"/>
          </p:cNvSpPr>
          <p:nvPr>
            <p:ph type="body" idx="1"/>
          </p:nvPr>
        </p:nvSpPr>
        <p:spPr>
          <a:xfrm>
            <a:off x="2273300" y="1963738"/>
            <a:ext cx="6691313" cy="4397375"/>
          </a:xfrm>
        </p:spPr>
        <p:txBody>
          <a:bodyPr/>
          <a:lstStyle/>
          <a:p>
            <a:pPr eaLnBrk="1" hangingPunct="1">
              <a:lnSpc>
                <a:spcPct val="90000"/>
              </a:lnSpc>
            </a:pPr>
            <a:r>
              <a:rPr lang="es-ES" sz="2500"/>
              <a:t>Películas o presentaciones en Power Point:</a:t>
            </a:r>
          </a:p>
          <a:p>
            <a:pPr lvl="1" eaLnBrk="1" hangingPunct="1">
              <a:lnSpc>
                <a:spcPct val="90000"/>
              </a:lnSpc>
            </a:pPr>
            <a:r>
              <a:rPr lang="es-ES" sz="2000"/>
              <a:t>Vídeos o películas de ESTÁ ESCRITO</a:t>
            </a:r>
          </a:p>
          <a:p>
            <a:pPr lvl="1" eaLnBrk="1" hangingPunct="1">
              <a:lnSpc>
                <a:spcPct val="90000"/>
              </a:lnSpc>
            </a:pPr>
            <a:r>
              <a:rPr lang="es-ES" sz="2000"/>
              <a:t>Utilice películas de salud o temperancia.</a:t>
            </a:r>
          </a:p>
          <a:p>
            <a:pPr eaLnBrk="1" hangingPunct="1">
              <a:lnSpc>
                <a:spcPct val="90000"/>
              </a:lnSpc>
            </a:pPr>
            <a:r>
              <a:rPr lang="es-ES" sz="2500"/>
              <a:t>Presentaciones musicales:</a:t>
            </a:r>
          </a:p>
          <a:p>
            <a:pPr lvl="1" eaLnBrk="1" hangingPunct="1">
              <a:lnSpc>
                <a:spcPct val="90000"/>
              </a:lnSpc>
            </a:pPr>
            <a:r>
              <a:rPr lang="es-ES" sz="2000"/>
              <a:t>Solista invitado, dueto, trío, cuartetos o pequeños grupos musicales</a:t>
            </a:r>
          </a:p>
          <a:p>
            <a:pPr lvl="1" eaLnBrk="1" hangingPunct="1">
              <a:lnSpc>
                <a:spcPct val="90000"/>
              </a:lnSpc>
            </a:pPr>
            <a:r>
              <a:rPr lang="es-ES" sz="2000"/>
              <a:t>Coro de la Universidad, academia </a:t>
            </a:r>
          </a:p>
          <a:p>
            <a:pPr lvl="1" eaLnBrk="1" hangingPunct="1">
              <a:lnSpc>
                <a:spcPct val="90000"/>
              </a:lnSpc>
            </a:pPr>
            <a:r>
              <a:rPr lang="es-ES" sz="2000"/>
              <a:t>Un artista famoso</a:t>
            </a:r>
          </a:p>
          <a:p>
            <a:pPr lvl="1" eaLnBrk="1" hangingPunct="1">
              <a:lnSpc>
                <a:spcPct val="90000"/>
              </a:lnSpc>
            </a:pPr>
            <a:r>
              <a:rPr lang="es-ES" sz="2000"/>
              <a:t>Drama.</a:t>
            </a:r>
          </a:p>
          <a:p>
            <a:pPr eaLnBrk="1" hangingPunct="1">
              <a:lnSpc>
                <a:spcPct val="90000"/>
              </a:lnSpc>
            </a:pPr>
            <a:r>
              <a:rPr lang="es-ES" sz="2500"/>
              <a:t>Presentaciones de programas especiales:</a:t>
            </a:r>
          </a:p>
          <a:p>
            <a:pPr lvl="1" eaLnBrk="1" hangingPunct="1">
              <a:lnSpc>
                <a:spcPct val="90000"/>
              </a:lnSpc>
            </a:pPr>
            <a:r>
              <a:rPr lang="es-ES" sz="2000"/>
              <a:t>Altar de fuego</a:t>
            </a:r>
          </a:p>
          <a:p>
            <a:pPr lvl="1" eaLnBrk="1" hangingPunct="1">
              <a:lnSpc>
                <a:spcPct val="90000"/>
              </a:lnSpc>
            </a:pPr>
            <a:r>
              <a:rPr lang="es-ES" sz="2000"/>
              <a:t>Servicio con velas</a:t>
            </a:r>
          </a:p>
          <a:p>
            <a:pPr lvl="1" eaLnBrk="1" hangingPunct="1">
              <a:lnSpc>
                <a:spcPct val="90000"/>
              </a:lnSpc>
            </a:pPr>
            <a:r>
              <a:rPr lang="es-ES" sz="2000"/>
              <a:t>Desfile de misiones.</a:t>
            </a:r>
          </a:p>
          <a:p>
            <a:pPr eaLnBrk="1" hangingPunct="1">
              <a:lnSpc>
                <a:spcPct val="90000"/>
              </a:lnSpc>
            </a:pPr>
            <a:endParaRPr lang="es-ES" sz="2500"/>
          </a:p>
        </p:txBody>
      </p:sp>
      <p:sp>
        <p:nvSpPr>
          <p:cNvPr id="171012" name="Text Box 4"/>
          <p:cNvSpPr txBox="1">
            <a:spLocks noChangeArrowheads="1"/>
          </p:cNvSpPr>
          <p:nvPr/>
        </p:nvSpPr>
        <p:spPr bwMode="auto">
          <a:xfrm>
            <a:off x="2100263" y="82550"/>
            <a:ext cx="464026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Maneras de Incrementar la Asistencia</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5282"/>
                                        </p:tgtEl>
                                        <p:attrNameLst>
                                          <p:attrName>style.visibility</p:attrName>
                                        </p:attrNameLst>
                                      </p:cBhvr>
                                      <p:to>
                                        <p:strVal val="visible"/>
                                      </p:to>
                                    </p:set>
                                    <p:animEffect transition="in" filter="randombar(horizontal)">
                                      <p:cBhvr>
                                        <p:cTn id="7" dur="500"/>
                                        <p:tgtEl>
                                          <p:spTgt spid="225282"/>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225283">
                                            <p:txEl>
                                              <p:pRg st="0" end="0"/>
                                            </p:txEl>
                                          </p:spTgt>
                                        </p:tgtEl>
                                        <p:attrNameLst>
                                          <p:attrName>style.visibility</p:attrName>
                                        </p:attrNameLst>
                                      </p:cBhvr>
                                      <p:to>
                                        <p:strVal val="visible"/>
                                      </p:to>
                                    </p:set>
                                    <p:anim calcmode="lin" valueType="num">
                                      <p:cBhvr>
                                        <p:cTn id="12" dur="500" fill="hold"/>
                                        <p:tgtEl>
                                          <p:spTgt spid="22528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22528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22528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22528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37" presetClass="entr" presetSubtype="0" fill="hold" grpId="0" nodeType="afterEffect">
                                  <p:stCondLst>
                                    <p:cond delay="0"/>
                                  </p:stCondLst>
                                  <p:childTnLst>
                                    <p:set>
                                      <p:cBhvr>
                                        <p:cTn id="18" dur="1" fill="hold">
                                          <p:stCondLst>
                                            <p:cond delay="0"/>
                                          </p:stCondLst>
                                        </p:cTn>
                                        <p:tgtEl>
                                          <p:spTgt spid="225283">
                                            <p:txEl>
                                              <p:pRg st="1" end="1"/>
                                            </p:txEl>
                                          </p:spTgt>
                                        </p:tgtEl>
                                        <p:attrNameLst>
                                          <p:attrName>style.visibility</p:attrName>
                                        </p:attrNameLst>
                                      </p:cBhvr>
                                      <p:to>
                                        <p:strVal val="visible"/>
                                      </p:to>
                                    </p:set>
                                    <p:animEffect transition="in" filter="fade">
                                      <p:cBhvr>
                                        <p:cTn id="19" dur="1000"/>
                                        <p:tgtEl>
                                          <p:spTgt spid="225283">
                                            <p:txEl>
                                              <p:pRg st="1" end="1"/>
                                            </p:txEl>
                                          </p:spTgt>
                                        </p:tgtEl>
                                      </p:cBhvr>
                                    </p:animEffect>
                                    <p:anim calcmode="lin" valueType="num">
                                      <p:cBhvr>
                                        <p:cTn id="20" dur="1000" fill="hold"/>
                                        <p:tgtEl>
                                          <p:spTgt spid="225283">
                                            <p:txEl>
                                              <p:pRg st="1" end="1"/>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225283">
                                            <p:txEl>
                                              <p:pRg st="1" end="1"/>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25283">
                                            <p:txEl>
                                              <p:pRg st="1" end="1"/>
                                            </p:txEl>
                                          </p:spTgt>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37" presetClass="entr" presetSubtype="0" fill="hold" grpId="0" nodeType="afterEffect">
                                  <p:stCondLst>
                                    <p:cond delay="0"/>
                                  </p:stCondLst>
                                  <p:childTnLst>
                                    <p:set>
                                      <p:cBhvr>
                                        <p:cTn id="25" dur="1" fill="hold">
                                          <p:stCondLst>
                                            <p:cond delay="0"/>
                                          </p:stCondLst>
                                        </p:cTn>
                                        <p:tgtEl>
                                          <p:spTgt spid="225283">
                                            <p:txEl>
                                              <p:pRg st="2" end="2"/>
                                            </p:txEl>
                                          </p:spTgt>
                                        </p:tgtEl>
                                        <p:attrNameLst>
                                          <p:attrName>style.visibility</p:attrName>
                                        </p:attrNameLst>
                                      </p:cBhvr>
                                      <p:to>
                                        <p:strVal val="visible"/>
                                      </p:to>
                                    </p:set>
                                    <p:animEffect transition="in" filter="fade">
                                      <p:cBhvr>
                                        <p:cTn id="26" dur="1000"/>
                                        <p:tgtEl>
                                          <p:spTgt spid="225283">
                                            <p:txEl>
                                              <p:pRg st="2" end="2"/>
                                            </p:txEl>
                                          </p:spTgt>
                                        </p:tgtEl>
                                      </p:cBhvr>
                                    </p:animEffect>
                                    <p:anim calcmode="lin" valueType="num">
                                      <p:cBhvr>
                                        <p:cTn id="27" dur="1000" fill="hold"/>
                                        <p:tgtEl>
                                          <p:spTgt spid="225283">
                                            <p:txEl>
                                              <p:pRg st="2" end="2"/>
                                            </p:txEl>
                                          </p:spTgt>
                                        </p:tgtEl>
                                        <p:attrNameLst>
                                          <p:attrName>ppt_x</p:attrName>
                                        </p:attrNameLst>
                                      </p:cBhvr>
                                      <p:tavLst>
                                        <p:tav tm="0">
                                          <p:val>
                                            <p:strVal val="#ppt_x"/>
                                          </p:val>
                                        </p:tav>
                                        <p:tav tm="100000">
                                          <p:val>
                                            <p:strVal val="#ppt_x"/>
                                          </p:val>
                                        </p:tav>
                                      </p:tavLst>
                                    </p:anim>
                                    <p:anim calcmode="lin" valueType="num">
                                      <p:cBhvr>
                                        <p:cTn id="28" dur="900" decel="100000" fill="hold"/>
                                        <p:tgtEl>
                                          <p:spTgt spid="225283">
                                            <p:txEl>
                                              <p:pRg st="2" end="2"/>
                                            </p:txEl>
                                          </p:spTgt>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2528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9" presetClass="entr" presetSubtype="0" accel="100000" fill="hold" grpId="0" nodeType="clickEffect">
                                  <p:stCondLst>
                                    <p:cond delay="0"/>
                                  </p:stCondLst>
                                  <p:childTnLst>
                                    <p:set>
                                      <p:cBhvr>
                                        <p:cTn id="33" dur="1" fill="hold">
                                          <p:stCondLst>
                                            <p:cond delay="0"/>
                                          </p:stCondLst>
                                        </p:cTn>
                                        <p:tgtEl>
                                          <p:spTgt spid="225283">
                                            <p:txEl>
                                              <p:pRg st="3" end="3"/>
                                            </p:txEl>
                                          </p:spTgt>
                                        </p:tgtEl>
                                        <p:attrNameLst>
                                          <p:attrName>style.visibility</p:attrName>
                                        </p:attrNameLst>
                                      </p:cBhvr>
                                      <p:to>
                                        <p:strVal val="visible"/>
                                      </p:to>
                                    </p:set>
                                    <p:anim calcmode="lin" valueType="num">
                                      <p:cBhvr>
                                        <p:cTn id="34" dur="500" fill="hold"/>
                                        <p:tgtEl>
                                          <p:spTgt spid="22528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5" dur="500" fill="hold"/>
                                        <p:tgtEl>
                                          <p:spTgt spid="22528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6" dur="500" fill="hold"/>
                                        <p:tgtEl>
                                          <p:spTgt spid="22528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7" dur="500" fill="hold"/>
                                        <p:tgtEl>
                                          <p:spTgt spid="225283">
                                            <p:txEl>
                                              <p:pRg st="3" end="3"/>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37" presetClass="entr" presetSubtype="0" fill="hold" grpId="0" nodeType="afterEffect">
                                  <p:stCondLst>
                                    <p:cond delay="0"/>
                                  </p:stCondLst>
                                  <p:childTnLst>
                                    <p:set>
                                      <p:cBhvr>
                                        <p:cTn id="40" dur="1" fill="hold">
                                          <p:stCondLst>
                                            <p:cond delay="0"/>
                                          </p:stCondLst>
                                        </p:cTn>
                                        <p:tgtEl>
                                          <p:spTgt spid="225283">
                                            <p:txEl>
                                              <p:pRg st="4" end="4"/>
                                            </p:txEl>
                                          </p:spTgt>
                                        </p:tgtEl>
                                        <p:attrNameLst>
                                          <p:attrName>style.visibility</p:attrName>
                                        </p:attrNameLst>
                                      </p:cBhvr>
                                      <p:to>
                                        <p:strVal val="visible"/>
                                      </p:to>
                                    </p:set>
                                    <p:animEffect transition="in" filter="fade">
                                      <p:cBhvr>
                                        <p:cTn id="41" dur="1000"/>
                                        <p:tgtEl>
                                          <p:spTgt spid="225283">
                                            <p:txEl>
                                              <p:pRg st="4" end="4"/>
                                            </p:txEl>
                                          </p:spTgt>
                                        </p:tgtEl>
                                      </p:cBhvr>
                                    </p:animEffect>
                                    <p:anim calcmode="lin" valueType="num">
                                      <p:cBhvr>
                                        <p:cTn id="42" dur="1000" fill="hold"/>
                                        <p:tgtEl>
                                          <p:spTgt spid="225283">
                                            <p:txEl>
                                              <p:pRg st="4" end="4"/>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225283">
                                            <p:txEl>
                                              <p:pRg st="4" end="4"/>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25283">
                                            <p:txEl>
                                              <p:pRg st="4" end="4"/>
                                            </p:txEl>
                                          </p:spTgt>
                                        </p:tgtEl>
                                        <p:attrNameLst>
                                          <p:attrName>ppt_y</p:attrName>
                                        </p:attrNameLst>
                                      </p:cBhvr>
                                      <p:tavLst>
                                        <p:tav tm="0">
                                          <p:val>
                                            <p:strVal val="#ppt_y-.03"/>
                                          </p:val>
                                        </p:tav>
                                        <p:tav tm="100000">
                                          <p:val>
                                            <p:strVal val="#ppt_y"/>
                                          </p:val>
                                        </p:tav>
                                      </p:tavLst>
                                    </p:anim>
                                  </p:childTnLst>
                                </p:cTn>
                              </p:par>
                            </p:childTnLst>
                          </p:cTn>
                        </p:par>
                        <p:par>
                          <p:cTn id="45" fill="hold">
                            <p:stCondLst>
                              <p:cond delay="1500"/>
                            </p:stCondLst>
                            <p:childTnLst>
                              <p:par>
                                <p:cTn id="46" presetID="37" presetClass="entr" presetSubtype="0" fill="hold" grpId="0" nodeType="afterEffect">
                                  <p:stCondLst>
                                    <p:cond delay="0"/>
                                  </p:stCondLst>
                                  <p:childTnLst>
                                    <p:set>
                                      <p:cBhvr>
                                        <p:cTn id="47" dur="1" fill="hold">
                                          <p:stCondLst>
                                            <p:cond delay="0"/>
                                          </p:stCondLst>
                                        </p:cTn>
                                        <p:tgtEl>
                                          <p:spTgt spid="225283">
                                            <p:txEl>
                                              <p:pRg st="5" end="5"/>
                                            </p:txEl>
                                          </p:spTgt>
                                        </p:tgtEl>
                                        <p:attrNameLst>
                                          <p:attrName>style.visibility</p:attrName>
                                        </p:attrNameLst>
                                      </p:cBhvr>
                                      <p:to>
                                        <p:strVal val="visible"/>
                                      </p:to>
                                    </p:set>
                                    <p:animEffect transition="in" filter="fade">
                                      <p:cBhvr>
                                        <p:cTn id="48" dur="1000"/>
                                        <p:tgtEl>
                                          <p:spTgt spid="225283">
                                            <p:txEl>
                                              <p:pRg st="5" end="5"/>
                                            </p:txEl>
                                          </p:spTgt>
                                        </p:tgtEl>
                                      </p:cBhvr>
                                    </p:animEffect>
                                    <p:anim calcmode="lin" valueType="num">
                                      <p:cBhvr>
                                        <p:cTn id="49" dur="1000" fill="hold"/>
                                        <p:tgtEl>
                                          <p:spTgt spid="225283">
                                            <p:txEl>
                                              <p:pRg st="5" end="5"/>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225283">
                                            <p:txEl>
                                              <p:pRg st="5" end="5"/>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225283">
                                            <p:txEl>
                                              <p:pRg st="5" end="5"/>
                                            </p:txEl>
                                          </p:spTgt>
                                        </p:tgtEl>
                                        <p:attrNameLst>
                                          <p:attrName>ppt_y</p:attrName>
                                        </p:attrNameLst>
                                      </p:cBhvr>
                                      <p:tavLst>
                                        <p:tav tm="0">
                                          <p:val>
                                            <p:strVal val="#ppt_y-.03"/>
                                          </p:val>
                                        </p:tav>
                                        <p:tav tm="100000">
                                          <p:val>
                                            <p:strVal val="#ppt_y"/>
                                          </p:val>
                                        </p:tav>
                                      </p:tavLst>
                                    </p:anim>
                                  </p:childTnLst>
                                </p:cTn>
                              </p:par>
                            </p:childTnLst>
                          </p:cTn>
                        </p:par>
                        <p:par>
                          <p:cTn id="52" fill="hold">
                            <p:stCondLst>
                              <p:cond delay="2500"/>
                            </p:stCondLst>
                            <p:childTnLst>
                              <p:par>
                                <p:cTn id="53" presetID="37" presetClass="entr" presetSubtype="0" fill="hold" grpId="0" nodeType="afterEffect">
                                  <p:stCondLst>
                                    <p:cond delay="0"/>
                                  </p:stCondLst>
                                  <p:childTnLst>
                                    <p:set>
                                      <p:cBhvr>
                                        <p:cTn id="54" dur="1" fill="hold">
                                          <p:stCondLst>
                                            <p:cond delay="0"/>
                                          </p:stCondLst>
                                        </p:cTn>
                                        <p:tgtEl>
                                          <p:spTgt spid="225283">
                                            <p:txEl>
                                              <p:pRg st="6" end="6"/>
                                            </p:txEl>
                                          </p:spTgt>
                                        </p:tgtEl>
                                        <p:attrNameLst>
                                          <p:attrName>style.visibility</p:attrName>
                                        </p:attrNameLst>
                                      </p:cBhvr>
                                      <p:to>
                                        <p:strVal val="visible"/>
                                      </p:to>
                                    </p:set>
                                    <p:animEffect transition="in" filter="fade">
                                      <p:cBhvr>
                                        <p:cTn id="55" dur="1000"/>
                                        <p:tgtEl>
                                          <p:spTgt spid="225283">
                                            <p:txEl>
                                              <p:pRg st="6" end="6"/>
                                            </p:txEl>
                                          </p:spTgt>
                                        </p:tgtEl>
                                      </p:cBhvr>
                                    </p:animEffect>
                                    <p:anim calcmode="lin" valueType="num">
                                      <p:cBhvr>
                                        <p:cTn id="56" dur="1000" fill="hold"/>
                                        <p:tgtEl>
                                          <p:spTgt spid="225283">
                                            <p:txEl>
                                              <p:pRg st="6" end="6"/>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225283">
                                            <p:txEl>
                                              <p:pRg st="6" end="6"/>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25283">
                                            <p:txEl>
                                              <p:pRg st="6" end="6"/>
                                            </p:txEl>
                                          </p:spTgt>
                                        </p:tgtEl>
                                        <p:attrNameLst>
                                          <p:attrName>ppt_y</p:attrName>
                                        </p:attrNameLst>
                                      </p:cBhvr>
                                      <p:tavLst>
                                        <p:tav tm="0">
                                          <p:val>
                                            <p:strVal val="#ppt_y-.03"/>
                                          </p:val>
                                        </p:tav>
                                        <p:tav tm="100000">
                                          <p:val>
                                            <p:strVal val="#ppt_y"/>
                                          </p:val>
                                        </p:tav>
                                      </p:tavLst>
                                    </p:anim>
                                  </p:childTnLst>
                                </p:cTn>
                              </p:par>
                            </p:childTnLst>
                          </p:cTn>
                        </p:par>
                        <p:par>
                          <p:cTn id="59" fill="hold">
                            <p:stCondLst>
                              <p:cond delay="3500"/>
                            </p:stCondLst>
                            <p:childTnLst>
                              <p:par>
                                <p:cTn id="60" presetID="37" presetClass="entr" presetSubtype="0" fill="hold" grpId="0" nodeType="afterEffect">
                                  <p:stCondLst>
                                    <p:cond delay="0"/>
                                  </p:stCondLst>
                                  <p:childTnLst>
                                    <p:set>
                                      <p:cBhvr>
                                        <p:cTn id="61" dur="1" fill="hold">
                                          <p:stCondLst>
                                            <p:cond delay="0"/>
                                          </p:stCondLst>
                                        </p:cTn>
                                        <p:tgtEl>
                                          <p:spTgt spid="225283">
                                            <p:txEl>
                                              <p:pRg st="7" end="7"/>
                                            </p:txEl>
                                          </p:spTgt>
                                        </p:tgtEl>
                                        <p:attrNameLst>
                                          <p:attrName>style.visibility</p:attrName>
                                        </p:attrNameLst>
                                      </p:cBhvr>
                                      <p:to>
                                        <p:strVal val="visible"/>
                                      </p:to>
                                    </p:set>
                                    <p:animEffect transition="in" filter="fade">
                                      <p:cBhvr>
                                        <p:cTn id="62" dur="1000"/>
                                        <p:tgtEl>
                                          <p:spTgt spid="225283">
                                            <p:txEl>
                                              <p:pRg st="7" end="7"/>
                                            </p:txEl>
                                          </p:spTgt>
                                        </p:tgtEl>
                                      </p:cBhvr>
                                    </p:animEffect>
                                    <p:anim calcmode="lin" valueType="num">
                                      <p:cBhvr>
                                        <p:cTn id="63" dur="1000" fill="hold"/>
                                        <p:tgtEl>
                                          <p:spTgt spid="225283">
                                            <p:txEl>
                                              <p:pRg st="7" end="7"/>
                                            </p:txEl>
                                          </p:spTgt>
                                        </p:tgtEl>
                                        <p:attrNameLst>
                                          <p:attrName>ppt_x</p:attrName>
                                        </p:attrNameLst>
                                      </p:cBhvr>
                                      <p:tavLst>
                                        <p:tav tm="0">
                                          <p:val>
                                            <p:strVal val="#ppt_x"/>
                                          </p:val>
                                        </p:tav>
                                        <p:tav tm="100000">
                                          <p:val>
                                            <p:strVal val="#ppt_x"/>
                                          </p:val>
                                        </p:tav>
                                      </p:tavLst>
                                    </p:anim>
                                    <p:anim calcmode="lin" valueType="num">
                                      <p:cBhvr>
                                        <p:cTn id="64" dur="900" decel="100000" fill="hold"/>
                                        <p:tgtEl>
                                          <p:spTgt spid="225283">
                                            <p:txEl>
                                              <p:pRg st="7" end="7"/>
                                            </p:txEl>
                                          </p:spTgt>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225283">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9" presetClass="entr" presetSubtype="0" accel="100000" fill="hold" grpId="0" nodeType="clickEffect">
                                  <p:stCondLst>
                                    <p:cond delay="0"/>
                                  </p:stCondLst>
                                  <p:childTnLst>
                                    <p:set>
                                      <p:cBhvr>
                                        <p:cTn id="69" dur="1" fill="hold">
                                          <p:stCondLst>
                                            <p:cond delay="0"/>
                                          </p:stCondLst>
                                        </p:cTn>
                                        <p:tgtEl>
                                          <p:spTgt spid="225283">
                                            <p:txEl>
                                              <p:pRg st="8" end="8"/>
                                            </p:txEl>
                                          </p:spTgt>
                                        </p:tgtEl>
                                        <p:attrNameLst>
                                          <p:attrName>style.visibility</p:attrName>
                                        </p:attrNameLst>
                                      </p:cBhvr>
                                      <p:to>
                                        <p:strVal val="visible"/>
                                      </p:to>
                                    </p:set>
                                    <p:anim calcmode="lin" valueType="num">
                                      <p:cBhvr>
                                        <p:cTn id="70" dur="500" fill="hold"/>
                                        <p:tgtEl>
                                          <p:spTgt spid="225283">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1" dur="500" fill="hold"/>
                                        <p:tgtEl>
                                          <p:spTgt spid="225283">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2" dur="500" fill="hold"/>
                                        <p:tgtEl>
                                          <p:spTgt spid="225283">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73" dur="500" fill="hold"/>
                                        <p:tgtEl>
                                          <p:spTgt spid="225283">
                                            <p:txEl>
                                              <p:pRg st="8" end="8"/>
                                            </p:txEl>
                                          </p:spTgt>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37" presetClass="entr" presetSubtype="0" fill="hold" grpId="0" nodeType="afterEffect">
                                  <p:stCondLst>
                                    <p:cond delay="0"/>
                                  </p:stCondLst>
                                  <p:childTnLst>
                                    <p:set>
                                      <p:cBhvr>
                                        <p:cTn id="76" dur="1" fill="hold">
                                          <p:stCondLst>
                                            <p:cond delay="0"/>
                                          </p:stCondLst>
                                        </p:cTn>
                                        <p:tgtEl>
                                          <p:spTgt spid="225283">
                                            <p:txEl>
                                              <p:pRg st="9" end="9"/>
                                            </p:txEl>
                                          </p:spTgt>
                                        </p:tgtEl>
                                        <p:attrNameLst>
                                          <p:attrName>style.visibility</p:attrName>
                                        </p:attrNameLst>
                                      </p:cBhvr>
                                      <p:to>
                                        <p:strVal val="visible"/>
                                      </p:to>
                                    </p:set>
                                    <p:animEffect transition="in" filter="fade">
                                      <p:cBhvr>
                                        <p:cTn id="77" dur="1000"/>
                                        <p:tgtEl>
                                          <p:spTgt spid="225283">
                                            <p:txEl>
                                              <p:pRg st="9" end="9"/>
                                            </p:txEl>
                                          </p:spTgt>
                                        </p:tgtEl>
                                      </p:cBhvr>
                                    </p:animEffect>
                                    <p:anim calcmode="lin" valueType="num">
                                      <p:cBhvr>
                                        <p:cTn id="78" dur="1000" fill="hold"/>
                                        <p:tgtEl>
                                          <p:spTgt spid="225283">
                                            <p:txEl>
                                              <p:pRg st="9" end="9"/>
                                            </p:txEl>
                                          </p:spTgt>
                                        </p:tgtEl>
                                        <p:attrNameLst>
                                          <p:attrName>ppt_x</p:attrName>
                                        </p:attrNameLst>
                                      </p:cBhvr>
                                      <p:tavLst>
                                        <p:tav tm="0">
                                          <p:val>
                                            <p:strVal val="#ppt_x"/>
                                          </p:val>
                                        </p:tav>
                                        <p:tav tm="100000">
                                          <p:val>
                                            <p:strVal val="#ppt_x"/>
                                          </p:val>
                                        </p:tav>
                                      </p:tavLst>
                                    </p:anim>
                                    <p:anim calcmode="lin" valueType="num">
                                      <p:cBhvr>
                                        <p:cTn id="79" dur="900" decel="100000" fill="hold"/>
                                        <p:tgtEl>
                                          <p:spTgt spid="225283">
                                            <p:txEl>
                                              <p:pRg st="9" end="9"/>
                                            </p:txEl>
                                          </p:spTgt>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25283">
                                            <p:txEl>
                                              <p:pRg st="9" end="9"/>
                                            </p:txEl>
                                          </p:spTgt>
                                        </p:tgtEl>
                                        <p:attrNameLst>
                                          <p:attrName>ppt_y</p:attrName>
                                        </p:attrNameLst>
                                      </p:cBhvr>
                                      <p:tavLst>
                                        <p:tav tm="0">
                                          <p:val>
                                            <p:strVal val="#ppt_y-.03"/>
                                          </p:val>
                                        </p:tav>
                                        <p:tav tm="100000">
                                          <p:val>
                                            <p:strVal val="#ppt_y"/>
                                          </p:val>
                                        </p:tav>
                                      </p:tavLst>
                                    </p:anim>
                                  </p:childTnLst>
                                </p:cTn>
                              </p:par>
                            </p:childTnLst>
                          </p:cTn>
                        </p:par>
                        <p:par>
                          <p:cTn id="81" fill="hold">
                            <p:stCondLst>
                              <p:cond delay="1500"/>
                            </p:stCondLst>
                            <p:childTnLst>
                              <p:par>
                                <p:cTn id="82" presetID="37" presetClass="entr" presetSubtype="0" fill="hold" grpId="0" nodeType="afterEffect">
                                  <p:stCondLst>
                                    <p:cond delay="0"/>
                                  </p:stCondLst>
                                  <p:childTnLst>
                                    <p:set>
                                      <p:cBhvr>
                                        <p:cTn id="83" dur="1" fill="hold">
                                          <p:stCondLst>
                                            <p:cond delay="0"/>
                                          </p:stCondLst>
                                        </p:cTn>
                                        <p:tgtEl>
                                          <p:spTgt spid="225283">
                                            <p:txEl>
                                              <p:pRg st="10" end="10"/>
                                            </p:txEl>
                                          </p:spTgt>
                                        </p:tgtEl>
                                        <p:attrNameLst>
                                          <p:attrName>style.visibility</p:attrName>
                                        </p:attrNameLst>
                                      </p:cBhvr>
                                      <p:to>
                                        <p:strVal val="visible"/>
                                      </p:to>
                                    </p:set>
                                    <p:animEffect transition="in" filter="fade">
                                      <p:cBhvr>
                                        <p:cTn id="84" dur="1000"/>
                                        <p:tgtEl>
                                          <p:spTgt spid="225283">
                                            <p:txEl>
                                              <p:pRg st="10" end="10"/>
                                            </p:txEl>
                                          </p:spTgt>
                                        </p:tgtEl>
                                      </p:cBhvr>
                                    </p:animEffect>
                                    <p:anim calcmode="lin" valueType="num">
                                      <p:cBhvr>
                                        <p:cTn id="85" dur="1000" fill="hold"/>
                                        <p:tgtEl>
                                          <p:spTgt spid="225283">
                                            <p:txEl>
                                              <p:pRg st="10" end="10"/>
                                            </p:txEl>
                                          </p:spTgt>
                                        </p:tgtEl>
                                        <p:attrNameLst>
                                          <p:attrName>ppt_x</p:attrName>
                                        </p:attrNameLst>
                                      </p:cBhvr>
                                      <p:tavLst>
                                        <p:tav tm="0">
                                          <p:val>
                                            <p:strVal val="#ppt_x"/>
                                          </p:val>
                                        </p:tav>
                                        <p:tav tm="100000">
                                          <p:val>
                                            <p:strVal val="#ppt_x"/>
                                          </p:val>
                                        </p:tav>
                                      </p:tavLst>
                                    </p:anim>
                                    <p:anim calcmode="lin" valueType="num">
                                      <p:cBhvr>
                                        <p:cTn id="86" dur="900" decel="100000" fill="hold"/>
                                        <p:tgtEl>
                                          <p:spTgt spid="225283">
                                            <p:txEl>
                                              <p:pRg st="10" end="10"/>
                                            </p:txEl>
                                          </p:spTgt>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225283">
                                            <p:txEl>
                                              <p:pRg st="10" end="10"/>
                                            </p:txEl>
                                          </p:spTgt>
                                        </p:tgtEl>
                                        <p:attrNameLst>
                                          <p:attrName>ppt_y</p:attrName>
                                        </p:attrNameLst>
                                      </p:cBhvr>
                                      <p:tavLst>
                                        <p:tav tm="0">
                                          <p:val>
                                            <p:strVal val="#ppt_y-.03"/>
                                          </p:val>
                                        </p:tav>
                                        <p:tav tm="100000">
                                          <p:val>
                                            <p:strVal val="#ppt_y"/>
                                          </p:val>
                                        </p:tav>
                                      </p:tavLst>
                                    </p:anim>
                                  </p:childTnLst>
                                </p:cTn>
                              </p:par>
                            </p:childTnLst>
                          </p:cTn>
                        </p:par>
                        <p:par>
                          <p:cTn id="88" fill="hold">
                            <p:stCondLst>
                              <p:cond delay="2500"/>
                            </p:stCondLst>
                            <p:childTnLst>
                              <p:par>
                                <p:cTn id="89" presetID="37" presetClass="entr" presetSubtype="0" fill="hold" grpId="0" nodeType="afterEffect">
                                  <p:stCondLst>
                                    <p:cond delay="0"/>
                                  </p:stCondLst>
                                  <p:childTnLst>
                                    <p:set>
                                      <p:cBhvr>
                                        <p:cTn id="90" dur="1" fill="hold">
                                          <p:stCondLst>
                                            <p:cond delay="0"/>
                                          </p:stCondLst>
                                        </p:cTn>
                                        <p:tgtEl>
                                          <p:spTgt spid="225283">
                                            <p:txEl>
                                              <p:pRg st="11" end="11"/>
                                            </p:txEl>
                                          </p:spTgt>
                                        </p:tgtEl>
                                        <p:attrNameLst>
                                          <p:attrName>style.visibility</p:attrName>
                                        </p:attrNameLst>
                                      </p:cBhvr>
                                      <p:to>
                                        <p:strVal val="visible"/>
                                      </p:to>
                                    </p:set>
                                    <p:animEffect transition="in" filter="fade">
                                      <p:cBhvr>
                                        <p:cTn id="91" dur="1000"/>
                                        <p:tgtEl>
                                          <p:spTgt spid="225283">
                                            <p:txEl>
                                              <p:pRg st="11" end="11"/>
                                            </p:txEl>
                                          </p:spTgt>
                                        </p:tgtEl>
                                      </p:cBhvr>
                                    </p:animEffect>
                                    <p:anim calcmode="lin" valueType="num">
                                      <p:cBhvr>
                                        <p:cTn id="92" dur="1000" fill="hold"/>
                                        <p:tgtEl>
                                          <p:spTgt spid="225283">
                                            <p:txEl>
                                              <p:pRg st="11" end="11"/>
                                            </p:txEl>
                                          </p:spTgt>
                                        </p:tgtEl>
                                        <p:attrNameLst>
                                          <p:attrName>ppt_x</p:attrName>
                                        </p:attrNameLst>
                                      </p:cBhvr>
                                      <p:tavLst>
                                        <p:tav tm="0">
                                          <p:val>
                                            <p:strVal val="#ppt_x"/>
                                          </p:val>
                                        </p:tav>
                                        <p:tav tm="100000">
                                          <p:val>
                                            <p:strVal val="#ppt_x"/>
                                          </p:val>
                                        </p:tav>
                                      </p:tavLst>
                                    </p:anim>
                                    <p:anim calcmode="lin" valueType="num">
                                      <p:cBhvr>
                                        <p:cTn id="93" dur="900" decel="100000" fill="hold"/>
                                        <p:tgtEl>
                                          <p:spTgt spid="225283">
                                            <p:txEl>
                                              <p:pRg st="11" end="11"/>
                                            </p:txEl>
                                          </p:spTgt>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225283">
                                            <p:txEl>
                                              <p:pRg st="11" end="1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p:bldP spid="225283" grpId="0" build="p"/>
    </p:bldLst>
  </p:timing>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2034"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26306" name="Rectangle 2"/>
          <p:cNvSpPr>
            <a:spLocks noGrp="1" noChangeArrowheads="1"/>
          </p:cNvSpPr>
          <p:nvPr>
            <p:ph type="title"/>
          </p:nvPr>
        </p:nvSpPr>
        <p:spPr/>
        <p:txBody>
          <a:bodyPr/>
          <a:lstStyle/>
          <a:p>
            <a:pPr eaLnBrk="1" hangingPunct="1"/>
            <a:r>
              <a:rPr lang="es-ES"/>
              <a:t>Orden de los temas</a:t>
            </a:r>
          </a:p>
        </p:txBody>
      </p:sp>
      <p:sp>
        <p:nvSpPr>
          <p:cNvPr id="226307" name="Rectangle 3"/>
          <p:cNvSpPr>
            <a:spLocks noGrp="1" noChangeArrowheads="1"/>
          </p:cNvSpPr>
          <p:nvPr>
            <p:ph type="body" idx="1"/>
          </p:nvPr>
        </p:nvSpPr>
        <p:spPr>
          <a:xfrm>
            <a:off x="2519363" y="2025650"/>
            <a:ext cx="6061075" cy="4397375"/>
          </a:xfrm>
        </p:spPr>
        <p:txBody>
          <a:bodyPr/>
          <a:lstStyle/>
          <a:p>
            <a:pPr marL="0" indent="0" algn="just" eaLnBrk="1" hangingPunct="1">
              <a:lnSpc>
                <a:spcPct val="110000"/>
              </a:lnSpc>
              <a:buFontTx/>
              <a:buNone/>
            </a:pPr>
            <a:r>
              <a:rPr lang="es-ES" sz="2600"/>
              <a:t>La función primaria de la predicación evangelística es doble:  </a:t>
            </a:r>
            <a:r>
              <a:rPr lang="es-ES" sz="2600">
                <a:solidFill>
                  <a:srgbClr val="0066FF"/>
                </a:solidFill>
              </a:rPr>
              <a:t>(1)</a:t>
            </a:r>
            <a:r>
              <a:rPr lang="es-ES" sz="2600"/>
              <a:t> Relacionar a la gente con Dios y su comprensivo plan para salvar a los hombres a través de Jesucristo y </a:t>
            </a:r>
            <a:r>
              <a:rPr lang="es-ES" sz="2600">
                <a:solidFill>
                  <a:srgbClr val="0066FF"/>
                </a:solidFill>
              </a:rPr>
              <a:t>(2)</a:t>
            </a:r>
            <a:r>
              <a:rPr lang="es-ES" sz="2600"/>
              <a:t> guiar a la gente a tomar una decisión sobre la base de la evidencia presentada en la Biblia.</a:t>
            </a:r>
          </a:p>
          <a:p>
            <a:pPr marL="0" indent="0" algn="just" eaLnBrk="1" hangingPunct="1">
              <a:lnSpc>
                <a:spcPct val="110000"/>
              </a:lnSpc>
              <a:buFontTx/>
              <a:buNone/>
            </a:pPr>
            <a:r>
              <a:rPr lang="es-ES" sz="2600"/>
              <a:t>Cada sermón debería guiar la audiencia a un paso más cerca de la mayor decisión de la entrega total.</a:t>
            </a:r>
          </a:p>
        </p:txBody>
      </p:sp>
      <p:sp>
        <p:nvSpPr>
          <p:cNvPr id="172037"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grpSp>
        <p:nvGrpSpPr>
          <p:cNvPr id="172038" name="Group 8"/>
          <p:cNvGrpSpPr>
            <a:grpSpLocks/>
          </p:cNvGrpSpPr>
          <p:nvPr/>
        </p:nvGrpSpPr>
        <p:grpSpPr bwMode="auto">
          <a:xfrm>
            <a:off x="6465888" y="6099175"/>
            <a:ext cx="2324100" cy="538163"/>
            <a:chOff x="4073" y="3842"/>
            <a:chExt cx="1464" cy="339"/>
          </a:xfrm>
        </p:grpSpPr>
        <p:pic>
          <p:nvPicPr>
            <p:cNvPr id="172040" name="Picture 9"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172041" name="Picture 10"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172042" name="Picture 11"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226316" name="Picture 12"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26316"/>
                                        </p:tgtEl>
                                        <p:attrNameLst>
                                          <p:attrName>style.visibility</p:attrName>
                                        </p:attrNameLst>
                                      </p:cBhvr>
                                      <p:to>
                                        <p:strVal val="visible"/>
                                      </p:to>
                                    </p:set>
                                    <p:anim calcmode="lin" valueType="num">
                                      <p:cBhvr>
                                        <p:cTn id="7" dur="2000" fill="hold"/>
                                        <p:tgtEl>
                                          <p:spTgt spid="226316"/>
                                        </p:tgtEl>
                                        <p:attrNameLst>
                                          <p:attrName>ppt_w</p:attrName>
                                        </p:attrNameLst>
                                      </p:cBhvr>
                                      <p:tavLst>
                                        <p:tav tm="0">
                                          <p:val>
                                            <p:strVal val="4*#ppt_w"/>
                                          </p:val>
                                        </p:tav>
                                        <p:tav tm="100000">
                                          <p:val>
                                            <p:strVal val="#ppt_w"/>
                                          </p:val>
                                        </p:tav>
                                      </p:tavLst>
                                    </p:anim>
                                    <p:anim calcmode="lin" valueType="num">
                                      <p:cBhvr>
                                        <p:cTn id="8" dur="2000" fill="hold"/>
                                        <p:tgtEl>
                                          <p:spTgt spid="226316"/>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226306"/>
                                        </p:tgtEl>
                                        <p:attrNameLst>
                                          <p:attrName>style.visibility</p:attrName>
                                        </p:attrNameLst>
                                      </p:cBhvr>
                                      <p:to>
                                        <p:strVal val="visible"/>
                                      </p:to>
                                    </p:set>
                                    <p:anim calcmode="lin" valueType="num">
                                      <p:cBhvr>
                                        <p:cTn id="12" dur="2000" fill="hold"/>
                                        <p:tgtEl>
                                          <p:spTgt spid="226306"/>
                                        </p:tgtEl>
                                        <p:attrNameLst>
                                          <p:attrName>ppt_w</p:attrName>
                                        </p:attrNameLst>
                                      </p:cBhvr>
                                      <p:tavLst>
                                        <p:tav tm="0">
                                          <p:val>
                                            <p:strVal val="4*#ppt_w"/>
                                          </p:val>
                                        </p:tav>
                                        <p:tav tm="100000">
                                          <p:val>
                                            <p:strVal val="#ppt_w"/>
                                          </p:val>
                                        </p:tav>
                                      </p:tavLst>
                                    </p:anim>
                                    <p:anim calcmode="lin" valueType="num">
                                      <p:cBhvr>
                                        <p:cTn id="13" dur="2000" fill="hold"/>
                                        <p:tgtEl>
                                          <p:spTgt spid="226306"/>
                                        </p:tgtEl>
                                        <p:attrNameLst>
                                          <p:attrName>ppt_h</p:attrName>
                                        </p:attrNameLst>
                                      </p:cBhvr>
                                      <p:tavLst>
                                        <p:tav tm="0">
                                          <p:val>
                                            <p:strVal val="4*#ppt_h"/>
                                          </p:val>
                                        </p:tav>
                                        <p:tav tm="100000">
                                          <p:val>
                                            <p:strVal val="#ppt_h"/>
                                          </p:val>
                                        </p:tav>
                                      </p:tavLst>
                                    </p:anim>
                                  </p:childTnLst>
                                </p:cTn>
                              </p:par>
                            </p:childTnLst>
                          </p:cTn>
                        </p:par>
                        <p:par>
                          <p:cTn id="14" fill="hold">
                            <p:stCondLst>
                              <p:cond delay="4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226307">
                                            <p:txEl>
                                              <p:pRg st="0" end="0"/>
                                            </p:txEl>
                                          </p:spTgt>
                                        </p:tgtEl>
                                        <p:attrNameLst>
                                          <p:attrName>style.visibility</p:attrName>
                                        </p:attrNameLst>
                                      </p:cBhvr>
                                      <p:to>
                                        <p:strVal val="visible"/>
                                      </p:to>
                                    </p:set>
                                    <p:anim calcmode="discrete" valueType="clr">
                                      <p:cBhvr override="childStyle">
                                        <p:cTn id="17" dur="80"/>
                                        <p:tgtEl>
                                          <p:spTgt spid="22630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26307">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226307">
                                            <p:txEl>
                                              <p:pRg st="0" end="0"/>
                                            </p:txEl>
                                          </p:spTgt>
                                        </p:tgtEl>
                                        <p:attrNameLst>
                                          <p:attrName>fill.type</p:attrName>
                                        </p:attrNameLst>
                                      </p:cBhvr>
                                      <p:to>
                                        <p:strVal val="solid"/>
                                      </p:to>
                                    </p:set>
                                  </p:childTnLst>
                                </p:cTn>
                              </p:par>
                            </p:childTnLst>
                          </p:cTn>
                        </p:par>
                        <p:par>
                          <p:cTn id="20" fill="hold">
                            <p:stCondLst>
                              <p:cond delay="1276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226307">
                                            <p:txEl>
                                              <p:pRg st="1" end="1"/>
                                            </p:txEl>
                                          </p:spTgt>
                                        </p:tgtEl>
                                        <p:attrNameLst>
                                          <p:attrName>style.visibility</p:attrName>
                                        </p:attrNameLst>
                                      </p:cBhvr>
                                      <p:to>
                                        <p:strVal val="visible"/>
                                      </p:to>
                                    </p:set>
                                    <p:anim calcmode="discrete" valueType="clr">
                                      <p:cBhvr override="childStyle">
                                        <p:cTn id="23" dur="80"/>
                                        <p:tgtEl>
                                          <p:spTgt spid="22630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226307">
                                            <p:txEl>
                                              <p:pRg st="1" end="1"/>
                                            </p:txEl>
                                          </p:spTgt>
                                        </p:tgtEl>
                                        <p:attrNameLst>
                                          <p:attrName>fillcolor</p:attrName>
                                        </p:attrNameLst>
                                      </p:cBhvr>
                                      <p:tavLst>
                                        <p:tav tm="0">
                                          <p:val>
                                            <p:clrVal>
                                              <a:schemeClr val="accent2"/>
                                            </p:clrVal>
                                          </p:val>
                                        </p:tav>
                                        <p:tav tm="50000">
                                          <p:val>
                                            <p:clrVal>
                                              <a:schemeClr val="hlink"/>
                                            </p:clrVal>
                                          </p:val>
                                        </p:tav>
                                      </p:tavLst>
                                    </p:anim>
                                    <p:set>
                                      <p:cBhvr>
                                        <p:cTn id="25" dur="80"/>
                                        <p:tgtEl>
                                          <p:spTgt spid="226307">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p:bldP spid="226307" grpId="0" build="p"/>
    </p:bldLst>
  </p:timing>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pPr eaLnBrk="1" hangingPunct="1"/>
            <a:r>
              <a:rPr lang="es-ES" sz="4000"/>
              <a:t>Principios implicados al preparar el orden de los temas</a:t>
            </a:r>
          </a:p>
        </p:txBody>
      </p:sp>
      <p:sp>
        <p:nvSpPr>
          <p:cNvPr id="228355" name="Rectangle 3"/>
          <p:cNvSpPr>
            <a:spLocks noGrp="1" noChangeArrowheads="1"/>
          </p:cNvSpPr>
          <p:nvPr>
            <p:ph type="body" idx="1"/>
          </p:nvPr>
        </p:nvSpPr>
        <p:spPr/>
        <p:txBody>
          <a:bodyPr/>
          <a:lstStyle/>
          <a:p>
            <a:pPr marL="552450" indent="-552450" algn="just" eaLnBrk="1" hangingPunct="1">
              <a:lnSpc>
                <a:spcPct val="70000"/>
              </a:lnSpc>
              <a:buClr>
                <a:srgbClr val="009900"/>
              </a:buClr>
              <a:buSzTx/>
              <a:buFontTx/>
              <a:buAutoNum type="alphaUcPeriod"/>
            </a:pPr>
            <a:r>
              <a:rPr lang="es-ES" sz="2500"/>
              <a:t>Se debe buscar una secuencia progresiva que motive.  Los siguientes factores son muy importantes en el orden presentado:</a:t>
            </a:r>
            <a:r>
              <a:rPr lang="es-ES"/>
              <a:t> </a:t>
            </a:r>
          </a:p>
          <a:p>
            <a:pPr marL="876300" lvl="1" indent="-419100" algn="just" eaLnBrk="1" hangingPunct="1"/>
            <a:r>
              <a:rPr lang="es-ES" sz="2000"/>
              <a:t>Atención</a:t>
            </a:r>
          </a:p>
          <a:p>
            <a:pPr marL="876300" lvl="1" indent="-419100" algn="just" eaLnBrk="1" hangingPunct="1"/>
            <a:r>
              <a:rPr lang="es-ES" sz="2000"/>
              <a:t>Interés</a:t>
            </a:r>
          </a:p>
          <a:p>
            <a:pPr marL="876300" lvl="1" indent="-419100" algn="just" eaLnBrk="1" hangingPunct="1"/>
            <a:r>
              <a:rPr lang="es-ES" sz="2000"/>
              <a:t>Deseo</a:t>
            </a:r>
          </a:p>
          <a:p>
            <a:pPr marL="876300" lvl="1" indent="-419100" algn="just" eaLnBrk="1" hangingPunct="1"/>
            <a:r>
              <a:rPr lang="es-ES" sz="2000"/>
              <a:t>Convicción</a:t>
            </a:r>
          </a:p>
          <a:p>
            <a:pPr marL="876300" lvl="1" indent="-419100" algn="just" eaLnBrk="1" hangingPunct="1"/>
            <a:r>
              <a:rPr lang="es-ES" sz="2000"/>
              <a:t>Decisión</a:t>
            </a:r>
          </a:p>
          <a:p>
            <a:pPr marL="876300" lvl="1" indent="-419100" algn="just" eaLnBrk="1" hangingPunct="1"/>
            <a:r>
              <a:rPr lang="es-ES" sz="2000"/>
              <a:t>Acción.</a:t>
            </a:r>
          </a:p>
        </p:txBody>
      </p:sp>
      <p:sp>
        <p:nvSpPr>
          <p:cNvPr id="173060" name="Text Box 4"/>
          <p:cNvSpPr txBox="1">
            <a:spLocks noChangeArrowheads="1"/>
          </p:cNvSpPr>
          <p:nvPr/>
        </p:nvSpPr>
        <p:spPr bwMode="auto">
          <a:xfrm>
            <a:off x="2100263" y="82550"/>
            <a:ext cx="36322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Orden de los Temas</a:t>
            </a: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8354"/>
                                        </p:tgtEl>
                                        <p:attrNameLst>
                                          <p:attrName>style.visibility</p:attrName>
                                        </p:attrNameLst>
                                      </p:cBhvr>
                                      <p:to>
                                        <p:strVal val="visible"/>
                                      </p:to>
                                    </p:set>
                                    <p:animEffect transition="in" filter="randombar(horizontal)">
                                      <p:cBhvr>
                                        <p:cTn id="7" dur="500"/>
                                        <p:tgtEl>
                                          <p:spTgt spid="22835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228355">
                                            <p:txEl>
                                              <p:pRg st="0" end="0"/>
                                            </p:txEl>
                                          </p:spTgt>
                                        </p:tgtEl>
                                        <p:attrNameLst>
                                          <p:attrName>style.visibility</p:attrName>
                                        </p:attrNameLst>
                                      </p:cBhvr>
                                      <p:to>
                                        <p:strVal val="visible"/>
                                      </p:to>
                                    </p:set>
                                    <p:animEffect transition="in" filter="fade">
                                      <p:cBhvr>
                                        <p:cTn id="12" dur="1000"/>
                                        <p:tgtEl>
                                          <p:spTgt spid="228355">
                                            <p:txEl>
                                              <p:pRg st="0" end="0"/>
                                            </p:txEl>
                                          </p:spTgt>
                                        </p:tgtEl>
                                      </p:cBhvr>
                                    </p:animEffect>
                                    <p:anim calcmode="lin" valueType="num">
                                      <p:cBhvr>
                                        <p:cTn id="13" dur="1000" fill="hold"/>
                                        <p:tgtEl>
                                          <p:spTgt spid="228355">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228355">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2835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228355">
                                            <p:txEl>
                                              <p:pRg st="1" end="1"/>
                                            </p:txEl>
                                          </p:spTgt>
                                        </p:tgtEl>
                                        <p:attrNameLst>
                                          <p:attrName>style.visibility</p:attrName>
                                        </p:attrNameLst>
                                      </p:cBhvr>
                                      <p:to>
                                        <p:strVal val="visible"/>
                                      </p:to>
                                    </p:set>
                                    <p:anim calcmode="lin" valueType="num">
                                      <p:cBhvr>
                                        <p:cTn id="20" dur="1000" fill="hold"/>
                                        <p:tgtEl>
                                          <p:spTgt spid="228355">
                                            <p:txEl>
                                              <p:pRg st="1" end="1"/>
                                            </p:txEl>
                                          </p:spTgt>
                                        </p:tgtEl>
                                        <p:attrNameLst>
                                          <p:attrName>ppt_x</p:attrName>
                                        </p:attrNameLst>
                                      </p:cBhvr>
                                      <p:tavLst>
                                        <p:tav tm="0">
                                          <p:val>
                                            <p:strVal val="#ppt_x-.2"/>
                                          </p:val>
                                        </p:tav>
                                        <p:tav tm="100000">
                                          <p:val>
                                            <p:strVal val="#ppt_x"/>
                                          </p:val>
                                        </p:tav>
                                      </p:tavLst>
                                    </p:anim>
                                    <p:anim calcmode="lin" valueType="num">
                                      <p:cBhvr>
                                        <p:cTn id="21" dur="1000" fill="hold"/>
                                        <p:tgtEl>
                                          <p:spTgt spid="22835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2835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228355">
                                            <p:txEl>
                                              <p:pRg st="2" end="2"/>
                                            </p:txEl>
                                          </p:spTgt>
                                        </p:tgtEl>
                                        <p:attrNameLst>
                                          <p:attrName>style.visibility</p:attrName>
                                        </p:attrNameLst>
                                      </p:cBhvr>
                                      <p:to>
                                        <p:strVal val="visible"/>
                                      </p:to>
                                    </p:set>
                                    <p:anim calcmode="lin" valueType="num">
                                      <p:cBhvr>
                                        <p:cTn id="27" dur="1000" fill="hold"/>
                                        <p:tgtEl>
                                          <p:spTgt spid="228355">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22835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2835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nodeType="clickEffect">
                                  <p:stCondLst>
                                    <p:cond delay="0"/>
                                  </p:stCondLst>
                                  <p:childTnLst>
                                    <p:set>
                                      <p:cBhvr>
                                        <p:cTn id="33" dur="1" fill="hold">
                                          <p:stCondLst>
                                            <p:cond delay="0"/>
                                          </p:stCondLst>
                                        </p:cTn>
                                        <p:tgtEl>
                                          <p:spTgt spid="228355">
                                            <p:txEl>
                                              <p:pRg st="3" end="3"/>
                                            </p:txEl>
                                          </p:spTgt>
                                        </p:tgtEl>
                                        <p:attrNameLst>
                                          <p:attrName>style.visibility</p:attrName>
                                        </p:attrNameLst>
                                      </p:cBhvr>
                                      <p:to>
                                        <p:strVal val="visible"/>
                                      </p:to>
                                    </p:set>
                                    <p:anim calcmode="lin" valueType="num">
                                      <p:cBhvr>
                                        <p:cTn id="34" dur="1000" fill="hold"/>
                                        <p:tgtEl>
                                          <p:spTgt spid="228355">
                                            <p:txEl>
                                              <p:pRg st="3" end="3"/>
                                            </p:txEl>
                                          </p:spTgt>
                                        </p:tgtEl>
                                        <p:attrNameLst>
                                          <p:attrName>ppt_x</p:attrName>
                                        </p:attrNameLst>
                                      </p:cBhvr>
                                      <p:tavLst>
                                        <p:tav tm="0">
                                          <p:val>
                                            <p:strVal val="#ppt_x-.2"/>
                                          </p:val>
                                        </p:tav>
                                        <p:tav tm="100000">
                                          <p:val>
                                            <p:strVal val="#ppt_x"/>
                                          </p:val>
                                        </p:tav>
                                      </p:tavLst>
                                    </p:anim>
                                    <p:anim calcmode="lin" valueType="num">
                                      <p:cBhvr>
                                        <p:cTn id="35" dur="1000" fill="hold"/>
                                        <p:tgtEl>
                                          <p:spTgt spid="22835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28355">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228355">
                                            <p:txEl>
                                              <p:pRg st="4" end="4"/>
                                            </p:txEl>
                                          </p:spTgt>
                                        </p:tgtEl>
                                        <p:attrNameLst>
                                          <p:attrName>style.visibility</p:attrName>
                                        </p:attrNameLst>
                                      </p:cBhvr>
                                      <p:to>
                                        <p:strVal val="visible"/>
                                      </p:to>
                                    </p:set>
                                    <p:anim calcmode="lin" valueType="num">
                                      <p:cBhvr>
                                        <p:cTn id="41" dur="1000" fill="hold"/>
                                        <p:tgtEl>
                                          <p:spTgt spid="228355">
                                            <p:txEl>
                                              <p:pRg st="4" end="4"/>
                                            </p:txEl>
                                          </p:spTgt>
                                        </p:tgtEl>
                                        <p:attrNameLst>
                                          <p:attrName>ppt_x</p:attrName>
                                        </p:attrNameLst>
                                      </p:cBhvr>
                                      <p:tavLst>
                                        <p:tav tm="0">
                                          <p:val>
                                            <p:strVal val="#ppt_x-.2"/>
                                          </p:val>
                                        </p:tav>
                                        <p:tav tm="100000">
                                          <p:val>
                                            <p:strVal val="#ppt_x"/>
                                          </p:val>
                                        </p:tav>
                                      </p:tavLst>
                                    </p:anim>
                                    <p:anim calcmode="lin" valueType="num">
                                      <p:cBhvr>
                                        <p:cTn id="42" dur="1000" fill="hold"/>
                                        <p:tgtEl>
                                          <p:spTgt spid="22835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228355">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228355">
                                            <p:txEl>
                                              <p:pRg st="5" end="5"/>
                                            </p:txEl>
                                          </p:spTgt>
                                        </p:tgtEl>
                                        <p:attrNameLst>
                                          <p:attrName>style.visibility</p:attrName>
                                        </p:attrNameLst>
                                      </p:cBhvr>
                                      <p:to>
                                        <p:strVal val="visible"/>
                                      </p:to>
                                    </p:set>
                                    <p:anim calcmode="lin" valueType="num">
                                      <p:cBhvr>
                                        <p:cTn id="48" dur="1000" fill="hold"/>
                                        <p:tgtEl>
                                          <p:spTgt spid="228355">
                                            <p:txEl>
                                              <p:pRg st="5" end="5"/>
                                            </p:txEl>
                                          </p:spTgt>
                                        </p:tgtEl>
                                        <p:attrNameLst>
                                          <p:attrName>ppt_x</p:attrName>
                                        </p:attrNameLst>
                                      </p:cBhvr>
                                      <p:tavLst>
                                        <p:tav tm="0">
                                          <p:val>
                                            <p:strVal val="#ppt_x-.2"/>
                                          </p:val>
                                        </p:tav>
                                        <p:tav tm="100000">
                                          <p:val>
                                            <p:strVal val="#ppt_x"/>
                                          </p:val>
                                        </p:tav>
                                      </p:tavLst>
                                    </p:anim>
                                    <p:anim calcmode="lin" valueType="num">
                                      <p:cBhvr>
                                        <p:cTn id="49" dur="1000" fill="hold"/>
                                        <p:tgtEl>
                                          <p:spTgt spid="22835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228355">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nodeType="clickEffect">
                                  <p:stCondLst>
                                    <p:cond delay="0"/>
                                  </p:stCondLst>
                                  <p:childTnLst>
                                    <p:set>
                                      <p:cBhvr>
                                        <p:cTn id="54" dur="1" fill="hold">
                                          <p:stCondLst>
                                            <p:cond delay="0"/>
                                          </p:stCondLst>
                                        </p:cTn>
                                        <p:tgtEl>
                                          <p:spTgt spid="228355">
                                            <p:txEl>
                                              <p:pRg st="6" end="6"/>
                                            </p:txEl>
                                          </p:spTgt>
                                        </p:tgtEl>
                                        <p:attrNameLst>
                                          <p:attrName>style.visibility</p:attrName>
                                        </p:attrNameLst>
                                      </p:cBhvr>
                                      <p:to>
                                        <p:strVal val="visible"/>
                                      </p:to>
                                    </p:set>
                                    <p:anim calcmode="lin" valueType="num">
                                      <p:cBhvr>
                                        <p:cTn id="55" dur="1000" fill="hold"/>
                                        <p:tgtEl>
                                          <p:spTgt spid="228355">
                                            <p:txEl>
                                              <p:pRg st="6" end="6"/>
                                            </p:txEl>
                                          </p:spTgt>
                                        </p:tgtEl>
                                        <p:attrNameLst>
                                          <p:attrName>ppt_x</p:attrName>
                                        </p:attrNameLst>
                                      </p:cBhvr>
                                      <p:tavLst>
                                        <p:tav tm="0">
                                          <p:val>
                                            <p:strVal val="#ppt_x-.2"/>
                                          </p:val>
                                        </p:tav>
                                        <p:tav tm="100000">
                                          <p:val>
                                            <p:strVal val="#ppt_x"/>
                                          </p:val>
                                        </p:tav>
                                      </p:tavLst>
                                    </p:anim>
                                    <p:anim calcmode="lin" valueType="num">
                                      <p:cBhvr>
                                        <p:cTn id="56" dur="1000" fill="hold"/>
                                        <p:tgtEl>
                                          <p:spTgt spid="22835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283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p:bldLst>
  </p:timing>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pPr eaLnBrk="1" hangingPunct="1"/>
            <a:r>
              <a:rPr lang="es-ES" sz="4000"/>
              <a:t>Principios implicados al preparar el orden de los temas</a:t>
            </a:r>
          </a:p>
        </p:txBody>
      </p:sp>
      <p:sp>
        <p:nvSpPr>
          <p:cNvPr id="229379" name="Rectangle 3"/>
          <p:cNvSpPr>
            <a:spLocks noGrp="1" noChangeArrowheads="1"/>
          </p:cNvSpPr>
          <p:nvPr>
            <p:ph type="body" idx="1"/>
          </p:nvPr>
        </p:nvSpPr>
        <p:spPr>
          <a:xfrm>
            <a:off x="2133600" y="1963738"/>
            <a:ext cx="6553200" cy="4397375"/>
          </a:xfrm>
        </p:spPr>
        <p:txBody>
          <a:bodyPr/>
          <a:lstStyle/>
          <a:p>
            <a:pPr marL="552450" indent="-552450" algn="just" eaLnBrk="1" hangingPunct="1">
              <a:lnSpc>
                <a:spcPct val="70000"/>
              </a:lnSpc>
              <a:buClr>
                <a:srgbClr val="009900"/>
              </a:buClr>
              <a:buSzTx/>
              <a:buFontTx/>
              <a:buAutoNum type="alphaUcPeriod"/>
            </a:pPr>
            <a:r>
              <a:rPr lang="es-ES" sz="2500"/>
              <a:t>Se debe buscar una secuencia progresiva que motive.  Los siguientes factores son muy importantes en el orden presentado:</a:t>
            </a:r>
            <a:endParaRPr lang="es-ES"/>
          </a:p>
          <a:p>
            <a:pPr marL="552450" indent="-552450" algn="just" eaLnBrk="1" hangingPunct="1">
              <a:lnSpc>
                <a:spcPct val="70000"/>
              </a:lnSpc>
              <a:buClr>
                <a:srgbClr val="009900"/>
              </a:buClr>
              <a:buSzTx/>
              <a:buFontTx/>
              <a:buAutoNum type="alphaUcPeriod"/>
            </a:pPr>
            <a:r>
              <a:rPr lang="es-ES" sz="2500"/>
              <a:t>La presentación debería buscar guiar a la gente desde donde ellos están hasta donde Dios quiere que estén:</a:t>
            </a:r>
          </a:p>
          <a:p>
            <a:pPr marL="876300" lvl="1" indent="-419100" algn="just" eaLnBrk="1" hangingPunct="1">
              <a:lnSpc>
                <a:spcPct val="80000"/>
              </a:lnSpc>
            </a:pPr>
            <a:r>
              <a:rPr lang="es-ES" sz="2000"/>
              <a:t>temas no controversiales se presentan de primero:</a:t>
            </a:r>
          </a:p>
          <a:p>
            <a:pPr marL="1276350" lvl="2" indent="-361950" algn="just" eaLnBrk="1" hangingPunct="1">
              <a:lnSpc>
                <a:spcPct val="80000"/>
              </a:lnSpc>
            </a:pPr>
            <a:r>
              <a:rPr lang="es-ES" sz="1800"/>
              <a:t>Jesucristo es presentado como Señor y Salvador</a:t>
            </a:r>
          </a:p>
          <a:p>
            <a:pPr marL="1276350" lvl="2" indent="-361950" algn="just" eaLnBrk="1" hangingPunct="1">
              <a:lnSpc>
                <a:spcPct val="80000"/>
              </a:lnSpc>
            </a:pPr>
            <a:r>
              <a:rPr lang="es-ES" sz="1800"/>
              <a:t>Los puntos de interés común deberían ser enfatizados</a:t>
            </a:r>
          </a:p>
          <a:p>
            <a:pPr marL="1276350" lvl="2" indent="-361950" algn="just" eaLnBrk="1" hangingPunct="1">
              <a:lnSpc>
                <a:spcPct val="80000"/>
              </a:lnSpc>
            </a:pPr>
            <a:r>
              <a:rPr lang="es-ES" sz="1800"/>
              <a:t>La profecía es una avenida peculiar a las enseñanzas de la verdad presente.</a:t>
            </a:r>
          </a:p>
          <a:p>
            <a:pPr marL="876300" lvl="1" indent="-419100" algn="just" eaLnBrk="1" hangingPunct="1">
              <a:lnSpc>
                <a:spcPct val="80000"/>
              </a:lnSpc>
            </a:pPr>
            <a:r>
              <a:rPr lang="es-ES" sz="2000"/>
              <a:t>Verdades probadas se dan después</a:t>
            </a:r>
          </a:p>
          <a:p>
            <a:pPr marL="876300" lvl="1" indent="-419100" algn="just" eaLnBrk="1" hangingPunct="1">
              <a:lnSpc>
                <a:spcPct val="80000"/>
              </a:lnSpc>
            </a:pPr>
            <a:r>
              <a:rPr lang="es-ES" sz="2000"/>
              <a:t>Temas de decisión se presentan cerca del fin de las series.</a:t>
            </a:r>
          </a:p>
        </p:txBody>
      </p:sp>
      <p:sp>
        <p:nvSpPr>
          <p:cNvPr id="174084" name="Text Box 4"/>
          <p:cNvSpPr txBox="1">
            <a:spLocks noChangeArrowheads="1"/>
          </p:cNvSpPr>
          <p:nvPr/>
        </p:nvSpPr>
        <p:spPr bwMode="auto">
          <a:xfrm>
            <a:off x="2100263" y="82550"/>
            <a:ext cx="36322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Orden de los Temas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29379">
                                            <p:txEl>
                                              <p:pRg st="1" end="1"/>
                                            </p:txEl>
                                          </p:spTgt>
                                        </p:tgtEl>
                                        <p:attrNameLst>
                                          <p:attrName>style.visibility</p:attrName>
                                        </p:attrNameLst>
                                      </p:cBhvr>
                                      <p:to>
                                        <p:strVal val="visible"/>
                                      </p:to>
                                    </p:set>
                                    <p:animEffect transition="in" filter="fade">
                                      <p:cBhvr>
                                        <p:cTn id="7" dur="1000"/>
                                        <p:tgtEl>
                                          <p:spTgt spid="229379">
                                            <p:txEl>
                                              <p:pRg st="1" end="1"/>
                                            </p:txEl>
                                          </p:spTgt>
                                        </p:tgtEl>
                                      </p:cBhvr>
                                    </p:animEffect>
                                    <p:anim calcmode="lin" valueType="num">
                                      <p:cBhvr>
                                        <p:cTn id="8" dur="1000" fill="hold"/>
                                        <p:tgtEl>
                                          <p:spTgt spid="229379">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29379">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9379">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229379">
                                            <p:txEl>
                                              <p:pRg st="2" end="2"/>
                                            </p:txEl>
                                          </p:spTgt>
                                        </p:tgtEl>
                                        <p:attrNameLst>
                                          <p:attrName>style.visibility</p:attrName>
                                        </p:attrNameLst>
                                      </p:cBhvr>
                                      <p:to>
                                        <p:strVal val="visible"/>
                                      </p:to>
                                    </p:set>
                                    <p:anim calcmode="lin" valueType="num">
                                      <p:cBhvr>
                                        <p:cTn id="15" dur="1000" fill="hold"/>
                                        <p:tgtEl>
                                          <p:spTgt spid="229379">
                                            <p:txEl>
                                              <p:pRg st="2" end="2"/>
                                            </p:txEl>
                                          </p:spTgt>
                                        </p:tgtEl>
                                        <p:attrNameLst>
                                          <p:attrName>ppt_x</p:attrName>
                                        </p:attrNameLst>
                                      </p:cBhvr>
                                      <p:tavLst>
                                        <p:tav tm="0">
                                          <p:val>
                                            <p:strVal val="#ppt_x-.2"/>
                                          </p:val>
                                        </p:tav>
                                        <p:tav tm="100000">
                                          <p:val>
                                            <p:strVal val="#ppt_x"/>
                                          </p:val>
                                        </p:tav>
                                      </p:tavLst>
                                    </p:anim>
                                    <p:anim calcmode="lin" valueType="num">
                                      <p:cBhvr>
                                        <p:cTn id="16" dur="1000" fill="hold"/>
                                        <p:tgtEl>
                                          <p:spTgt spid="22937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29379">
                                            <p:txEl>
                                              <p:pRg st="2" end="2"/>
                                            </p:txEl>
                                          </p:spTgt>
                                        </p:tgtEl>
                                      </p:cBhvr>
                                    </p:animEffect>
                                  </p:childTnLst>
                                </p:cTn>
                              </p:par>
                            </p:childTnLst>
                          </p:cTn>
                        </p:par>
                        <p:par>
                          <p:cTn id="18" fill="hold">
                            <p:stCondLst>
                              <p:cond delay="1000"/>
                            </p:stCondLst>
                            <p:childTnLst>
                              <p:par>
                                <p:cTn id="19" presetID="29" presetClass="entr" presetSubtype="0" fill="hold" nodeType="afterEffect">
                                  <p:stCondLst>
                                    <p:cond delay="0"/>
                                  </p:stCondLst>
                                  <p:childTnLst>
                                    <p:set>
                                      <p:cBhvr>
                                        <p:cTn id="20" dur="1" fill="hold">
                                          <p:stCondLst>
                                            <p:cond delay="0"/>
                                          </p:stCondLst>
                                        </p:cTn>
                                        <p:tgtEl>
                                          <p:spTgt spid="229379">
                                            <p:txEl>
                                              <p:pRg st="3" end="3"/>
                                            </p:txEl>
                                          </p:spTgt>
                                        </p:tgtEl>
                                        <p:attrNameLst>
                                          <p:attrName>style.visibility</p:attrName>
                                        </p:attrNameLst>
                                      </p:cBhvr>
                                      <p:to>
                                        <p:strVal val="visible"/>
                                      </p:to>
                                    </p:set>
                                    <p:anim calcmode="lin" valueType="num">
                                      <p:cBhvr>
                                        <p:cTn id="21" dur="1000" fill="hold"/>
                                        <p:tgtEl>
                                          <p:spTgt spid="229379">
                                            <p:txEl>
                                              <p:pRg st="3" end="3"/>
                                            </p:txEl>
                                          </p:spTgt>
                                        </p:tgtEl>
                                        <p:attrNameLst>
                                          <p:attrName>ppt_x</p:attrName>
                                        </p:attrNameLst>
                                      </p:cBhvr>
                                      <p:tavLst>
                                        <p:tav tm="0">
                                          <p:val>
                                            <p:strVal val="#ppt_x-.2"/>
                                          </p:val>
                                        </p:tav>
                                        <p:tav tm="100000">
                                          <p:val>
                                            <p:strVal val="#ppt_x"/>
                                          </p:val>
                                        </p:tav>
                                      </p:tavLst>
                                    </p:anim>
                                    <p:anim calcmode="lin" valueType="num">
                                      <p:cBhvr>
                                        <p:cTn id="22" dur="1000" fill="hold"/>
                                        <p:tgtEl>
                                          <p:spTgt spid="22937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29379">
                                            <p:txEl>
                                              <p:pRg st="3" end="3"/>
                                            </p:txEl>
                                          </p:spTgt>
                                        </p:tgtEl>
                                      </p:cBhvr>
                                    </p:animEffect>
                                  </p:childTnLst>
                                </p:cTn>
                              </p:par>
                            </p:childTnLst>
                          </p:cTn>
                        </p:par>
                        <p:par>
                          <p:cTn id="24" fill="hold">
                            <p:stCondLst>
                              <p:cond delay="2000"/>
                            </p:stCondLst>
                            <p:childTnLst>
                              <p:par>
                                <p:cTn id="25" presetID="29" presetClass="entr" presetSubtype="0" fill="hold" nodeType="afterEffect">
                                  <p:stCondLst>
                                    <p:cond delay="0"/>
                                  </p:stCondLst>
                                  <p:childTnLst>
                                    <p:set>
                                      <p:cBhvr>
                                        <p:cTn id="26" dur="1" fill="hold">
                                          <p:stCondLst>
                                            <p:cond delay="0"/>
                                          </p:stCondLst>
                                        </p:cTn>
                                        <p:tgtEl>
                                          <p:spTgt spid="229379">
                                            <p:txEl>
                                              <p:pRg st="4" end="4"/>
                                            </p:txEl>
                                          </p:spTgt>
                                        </p:tgtEl>
                                        <p:attrNameLst>
                                          <p:attrName>style.visibility</p:attrName>
                                        </p:attrNameLst>
                                      </p:cBhvr>
                                      <p:to>
                                        <p:strVal val="visible"/>
                                      </p:to>
                                    </p:set>
                                    <p:anim calcmode="lin" valueType="num">
                                      <p:cBhvr>
                                        <p:cTn id="27" dur="1000" fill="hold"/>
                                        <p:tgtEl>
                                          <p:spTgt spid="229379">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22937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29379">
                                            <p:txEl>
                                              <p:pRg st="4" end="4"/>
                                            </p:txEl>
                                          </p:spTgt>
                                        </p:tgtEl>
                                      </p:cBhvr>
                                    </p:animEffect>
                                  </p:childTnLst>
                                </p:cTn>
                              </p:par>
                            </p:childTnLst>
                          </p:cTn>
                        </p:par>
                        <p:par>
                          <p:cTn id="30" fill="hold">
                            <p:stCondLst>
                              <p:cond delay="3000"/>
                            </p:stCondLst>
                            <p:childTnLst>
                              <p:par>
                                <p:cTn id="31" presetID="29" presetClass="entr" presetSubtype="0" fill="hold" nodeType="afterEffect">
                                  <p:stCondLst>
                                    <p:cond delay="0"/>
                                  </p:stCondLst>
                                  <p:childTnLst>
                                    <p:set>
                                      <p:cBhvr>
                                        <p:cTn id="32" dur="1" fill="hold">
                                          <p:stCondLst>
                                            <p:cond delay="0"/>
                                          </p:stCondLst>
                                        </p:cTn>
                                        <p:tgtEl>
                                          <p:spTgt spid="229379">
                                            <p:txEl>
                                              <p:pRg st="5" end="5"/>
                                            </p:txEl>
                                          </p:spTgt>
                                        </p:tgtEl>
                                        <p:attrNameLst>
                                          <p:attrName>style.visibility</p:attrName>
                                        </p:attrNameLst>
                                      </p:cBhvr>
                                      <p:to>
                                        <p:strVal val="visible"/>
                                      </p:to>
                                    </p:set>
                                    <p:anim calcmode="lin" valueType="num">
                                      <p:cBhvr>
                                        <p:cTn id="33" dur="1000" fill="hold"/>
                                        <p:tgtEl>
                                          <p:spTgt spid="229379">
                                            <p:txEl>
                                              <p:pRg st="5" end="5"/>
                                            </p:txEl>
                                          </p:spTgt>
                                        </p:tgtEl>
                                        <p:attrNameLst>
                                          <p:attrName>ppt_x</p:attrName>
                                        </p:attrNameLst>
                                      </p:cBhvr>
                                      <p:tavLst>
                                        <p:tav tm="0">
                                          <p:val>
                                            <p:strVal val="#ppt_x-.2"/>
                                          </p:val>
                                        </p:tav>
                                        <p:tav tm="100000">
                                          <p:val>
                                            <p:strVal val="#ppt_x"/>
                                          </p:val>
                                        </p:tav>
                                      </p:tavLst>
                                    </p:anim>
                                    <p:anim calcmode="lin" valueType="num">
                                      <p:cBhvr>
                                        <p:cTn id="34" dur="1000" fill="hold"/>
                                        <p:tgtEl>
                                          <p:spTgt spid="22937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29379">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229379">
                                            <p:txEl>
                                              <p:pRg st="6" end="6"/>
                                            </p:txEl>
                                          </p:spTgt>
                                        </p:tgtEl>
                                        <p:attrNameLst>
                                          <p:attrName>style.visibility</p:attrName>
                                        </p:attrNameLst>
                                      </p:cBhvr>
                                      <p:to>
                                        <p:strVal val="visible"/>
                                      </p:to>
                                    </p:set>
                                    <p:anim calcmode="lin" valueType="num">
                                      <p:cBhvr>
                                        <p:cTn id="40" dur="1000" fill="hold"/>
                                        <p:tgtEl>
                                          <p:spTgt spid="229379">
                                            <p:txEl>
                                              <p:pRg st="6" end="6"/>
                                            </p:txEl>
                                          </p:spTgt>
                                        </p:tgtEl>
                                        <p:attrNameLst>
                                          <p:attrName>ppt_x</p:attrName>
                                        </p:attrNameLst>
                                      </p:cBhvr>
                                      <p:tavLst>
                                        <p:tav tm="0">
                                          <p:val>
                                            <p:strVal val="#ppt_x-.2"/>
                                          </p:val>
                                        </p:tav>
                                        <p:tav tm="100000">
                                          <p:val>
                                            <p:strVal val="#ppt_x"/>
                                          </p:val>
                                        </p:tav>
                                      </p:tavLst>
                                    </p:anim>
                                    <p:anim calcmode="lin" valueType="num">
                                      <p:cBhvr>
                                        <p:cTn id="41" dur="1000" fill="hold"/>
                                        <p:tgtEl>
                                          <p:spTgt spid="22937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22937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229379">
                                            <p:txEl>
                                              <p:pRg st="7" end="7"/>
                                            </p:txEl>
                                          </p:spTgt>
                                        </p:tgtEl>
                                        <p:attrNameLst>
                                          <p:attrName>style.visibility</p:attrName>
                                        </p:attrNameLst>
                                      </p:cBhvr>
                                      <p:to>
                                        <p:strVal val="visible"/>
                                      </p:to>
                                    </p:set>
                                    <p:anim calcmode="lin" valueType="num">
                                      <p:cBhvr>
                                        <p:cTn id="47" dur="1000" fill="hold"/>
                                        <p:tgtEl>
                                          <p:spTgt spid="229379">
                                            <p:txEl>
                                              <p:pRg st="7" end="7"/>
                                            </p:txEl>
                                          </p:spTgt>
                                        </p:tgtEl>
                                        <p:attrNameLst>
                                          <p:attrName>ppt_x</p:attrName>
                                        </p:attrNameLst>
                                      </p:cBhvr>
                                      <p:tavLst>
                                        <p:tav tm="0">
                                          <p:val>
                                            <p:strVal val="#ppt_x-.2"/>
                                          </p:val>
                                        </p:tav>
                                        <p:tav tm="100000">
                                          <p:val>
                                            <p:strVal val="#ppt_x"/>
                                          </p:val>
                                        </p:tav>
                                      </p:tavLst>
                                    </p:anim>
                                    <p:anim calcmode="lin" valueType="num">
                                      <p:cBhvr>
                                        <p:cTn id="48" dur="1000" fill="hold"/>
                                        <p:tgtEl>
                                          <p:spTgt spid="22937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293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190750" y="355600"/>
            <a:ext cx="6670675" cy="1465263"/>
          </a:xfrm>
        </p:spPr>
        <p:txBody>
          <a:bodyPr/>
          <a:lstStyle/>
          <a:p>
            <a:pPr eaLnBrk="1" hangingPunct="1"/>
            <a:r>
              <a:rPr lang="es-ES" sz="5200"/>
              <a:t>¡Obstáculos del Evangelismo!</a:t>
            </a:r>
          </a:p>
        </p:txBody>
      </p:sp>
      <p:sp>
        <p:nvSpPr>
          <p:cNvPr id="19459" name="Rectangle 3"/>
          <p:cNvSpPr>
            <a:spLocks noGrp="1" noChangeArrowheads="1"/>
          </p:cNvSpPr>
          <p:nvPr>
            <p:ph type="body" idx="1"/>
          </p:nvPr>
        </p:nvSpPr>
        <p:spPr/>
        <p:txBody>
          <a:bodyPr/>
          <a:lstStyle/>
          <a:p>
            <a:pPr marL="552450" indent="-552450" eaLnBrk="1" hangingPunct="1"/>
            <a:r>
              <a:rPr lang="es-ES"/>
              <a:t>Obstáculos fuera de la iglesia:</a:t>
            </a:r>
          </a:p>
          <a:p>
            <a:pPr marL="552450" indent="-552450" eaLnBrk="1" hangingPunct="1"/>
            <a:r>
              <a:rPr lang="es-ES"/>
              <a:t>Obstáculos dentro de la iglesia:</a:t>
            </a:r>
          </a:p>
          <a:p>
            <a:pPr marL="876300" lvl="1" indent="-419100" eaLnBrk="1" hangingPunct="1"/>
            <a:r>
              <a:rPr lang="es-ES"/>
              <a:t>Mundanalidad</a:t>
            </a:r>
          </a:p>
          <a:p>
            <a:pPr marL="876300" lvl="1" indent="-419100" eaLnBrk="1" hangingPunct="1"/>
            <a:r>
              <a:rPr lang="es-ES"/>
              <a:t>Apatía</a:t>
            </a:r>
          </a:p>
          <a:p>
            <a:pPr marL="876300" lvl="1" indent="-419100" eaLnBrk="1" hangingPunct="1"/>
            <a:r>
              <a:rPr lang="es-ES"/>
              <a:t>Ignorancia</a:t>
            </a:r>
          </a:p>
          <a:p>
            <a:pPr marL="876300" lvl="1" indent="-419100" eaLnBrk="1" hangingPunct="1"/>
            <a:r>
              <a:rPr lang="es-ES"/>
              <a:t>Falta de fe</a:t>
            </a:r>
          </a:p>
          <a:p>
            <a:pPr marL="876300" lvl="1" indent="-419100" eaLnBrk="1" hangingPunct="1"/>
            <a:r>
              <a:rPr lang="es-ES"/>
              <a:t>Fallar para vivir sacrificadamente</a:t>
            </a:r>
          </a:p>
          <a:p>
            <a:pPr marL="876300" lvl="1" indent="-419100" eaLnBrk="1" hangingPunct="1"/>
            <a:r>
              <a:rPr lang="es-ES"/>
              <a:t>?.</a:t>
            </a:r>
            <a:r>
              <a:rPr lang="es-ES" sz="1900"/>
              <a:t> </a:t>
            </a:r>
          </a:p>
        </p:txBody>
      </p:sp>
      <p:sp>
        <p:nvSpPr>
          <p:cNvPr id="18436"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 calcmode="lin" valueType="num">
                                      <p:cBhvr>
                                        <p:cTn id="7" dur="500" fill="hold"/>
                                        <p:tgtEl>
                                          <p:spTgt spid="19459">
                                            <p:txEl>
                                              <p:pRg st="1" end="1"/>
                                            </p:txEl>
                                          </p:spTgt>
                                        </p:tgtEl>
                                        <p:attrNameLst>
                                          <p:attrName>ppt_w</p:attrName>
                                        </p:attrNameLst>
                                      </p:cBhvr>
                                      <p:tavLst>
                                        <p:tav tm="0">
                                          <p:val>
                                            <p:strVal val="#ppt_w*2.5"/>
                                          </p:val>
                                        </p:tav>
                                        <p:tav tm="100000">
                                          <p:val>
                                            <p:strVal val="#ppt_w"/>
                                          </p:val>
                                        </p:tav>
                                      </p:tavLst>
                                    </p:anim>
                                    <p:anim calcmode="lin" valueType="num">
                                      <p:cBhvr>
                                        <p:cTn id="8" dur="500" fill="hold"/>
                                        <p:tgtEl>
                                          <p:spTgt spid="19459">
                                            <p:txEl>
                                              <p:pRg st="1" end="1"/>
                                            </p:txEl>
                                          </p:spTgt>
                                        </p:tgtEl>
                                        <p:attrNameLst>
                                          <p:attrName>ppt_h</p:attrName>
                                        </p:attrNameLst>
                                      </p:cBhvr>
                                      <p:tavLst>
                                        <p:tav tm="0">
                                          <p:val>
                                            <p:strVal val="#ppt_h*0.01"/>
                                          </p:val>
                                        </p:tav>
                                        <p:tav tm="100000">
                                          <p:val>
                                            <p:strVal val="#ppt_h"/>
                                          </p:val>
                                        </p:tav>
                                      </p:tavLst>
                                    </p:anim>
                                    <p:anim calcmode="lin" valueType="num">
                                      <p:cBhvr>
                                        <p:cTn id="9"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p:cTn id="10" dur="500" fill="hold"/>
                                        <p:tgtEl>
                                          <p:spTgt spid="19459">
                                            <p:txEl>
                                              <p:pRg st="1" end="1"/>
                                            </p:txEl>
                                          </p:spTgt>
                                        </p:tgtEl>
                                        <p:attrNameLst>
                                          <p:attrName>ppt_y</p:attrName>
                                        </p:attrNameLst>
                                      </p:cBhvr>
                                      <p:tavLst>
                                        <p:tav tm="0">
                                          <p:val>
                                            <p:strVal val="#ppt_h+1"/>
                                          </p:val>
                                        </p:tav>
                                        <p:tav tm="100000">
                                          <p:val>
                                            <p:strVal val="#ppt_y"/>
                                          </p:val>
                                        </p:tav>
                                      </p:tavLst>
                                    </p:anim>
                                    <p:animEffect transition="in" filter="fade">
                                      <p:cBhvr>
                                        <p:cTn id="11" dur="500"/>
                                        <p:tgtEl>
                                          <p:spTgt spid="19459">
                                            <p:txEl>
                                              <p:pRg st="1" end="1"/>
                                            </p:txEl>
                                          </p:spTgt>
                                        </p:tgtEl>
                                      </p:cBhvr>
                                    </p:animEffect>
                                  </p:childTnLst>
                                </p:cTn>
                              </p:par>
                            </p:childTnLst>
                          </p:cTn>
                        </p:par>
                        <p:par>
                          <p:cTn id="12" fill="hold">
                            <p:stCondLst>
                              <p:cond delay="500"/>
                            </p:stCondLst>
                            <p:childTnLst>
                              <p:par>
                                <p:cTn id="13" presetID="29" presetClass="entr" presetSubtype="0" fill="hold" nodeType="after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anim calcmode="lin" valueType="num">
                                      <p:cBhvr>
                                        <p:cTn id="15" dur="1000" fill="hold"/>
                                        <p:tgtEl>
                                          <p:spTgt spid="19459">
                                            <p:txEl>
                                              <p:pRg st="2" end="2"/>
                                            </p:txEl>
                                          </p:spTgt>
                                        </p:tgtEl>
                                        <p:attrNameLst>
                                          <p:attrName>ppt_x</p:attrName>
                                        </p:attrNameLst>
                                      </p:cBhvr>
                                      <p:tavLst>
                                        <p:tav tm="0">
                                          <p:val>
                                            <p:strVal val="#ppt_x-.2"/>
                                          </p:val>
                                        </p:tav>
                                        <p:tav tm="100000">
                                          <p:val>
                                            <p:strVal val="#ppt_x"/>
                                          </p:val>
                                        </p:tav>
                                      </p:tavLst>
                                    </p:anim>
                                    <p:anim calcmode="lin" valueType="num">
                                      <p:cBhvr>
                                        <p:cTn id="16" dur="1000" fill="hold"/>
                                        <p:tgtEl>
                                          <p:spTgt spid="1945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9459">
                                            <p:txEl>
                                              <p:pRg st="2" end="2"/>
                                            </p:txEl>
                                          </p:spTgt>
                                        </p:tgtEl>
                                      </p:cBhvr>
                                    </p:animEffect>
                                  </p:childTnLst>
                                </p:cTn>
                              </p:par>
                            </p:childTnLst>
                          </p:cTn>
                        </p:par>
                        <p:par>
                          <p:cTn id="18" fill="hold">
                            <p:stCondLst>
                              <p:cond delay="1500"/>
                            </p:stCondLst>
                            <p:childTnLst>
                              <p:par>
                                <p:cTn id="19" presetID="29" presetClass="entr" presetSubtype="0" fill="hold" nodeType="afterEffect">
                                  <p:stCondLst>
                                    <p:cond delay="0"/>
                                  </p:stCondLst>
                                  <p:childTnLst>
                                    <p:set>
                                      <p:cBhvr>
                                        <p:cTn id="20" dur="1" fill="hold">
                                          <p:stCondLst>
                                            <p:cond delay="0"/>
                                          </p:stCondLst>
                                        </p:cTn>
                                        <p:tgtEl>
                                          <p:spTgt spid="19459">
                                            <p:txEl>
                                              <p:pRg st="3" end="3"/>
                                            </p:txEl>
                                          </p:spTgt>
                                        </p:tgtEl>
                                        <p:attrNameLst>
                                          <p:attrName>style.visibility</p:attrName>
                                        </p:attrNameLst>
                                      </p:cBhvr>
                                      <p:to>
                                        <p:strVal val="visible"/>
                                      </p:to>
                                    </p:set>
                                    <p:anim calcmode="lin" valueType="num">
                                      <p:cBhvr>
                                        <p:cTn id="21" dur="1000" fill="hold"/>
                                        <p:tgtEl>
                                          <p:spTgt spid="19459">
                                            <p:txEl>
                                              <p:pRg st="3" end="3"/>
                                            </p:txEl>
                                          </p:spTgt>
                                        </p:tgtEl>
                                        <p:attrNameLst>
                                          <p:attrName>ppt_x</p:attrName>
                                        </p:attrNameLst>
                                      </p:cBhvr>
                                      <p:tavLst>
                                        <p:tav tm="0">
                                          <p:val>
                                            <p:strVal val="#ppt_x-.2"/>
                                          </p:val>
                                        </p:tav>
                                        <p:tav tm="100000">
                                          <p:val>
                                            <p:strVal val="#ppt_x"/>
                                          </p:val>
                                        </p:tav>
                                      </p:tavLst>
                                    </p:anim>
                                    <p:anim calcmode="lin" valueType="num">
                                      <p:cBhvr>
                                        <p:cTn id="22" dur="1000" fill="hold"/>
                                        <p:tgtEl>
                                          <p:spTgt spid="1945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9459">
                                            <p:txEl>
                                              <p:pRg st="3" end="3"/>
                                            </p:txEl>
                                          </p:spTgt>
                                        </p:tgtEl>
                                      </p:cBhvr>
                                    </p:animEffect>
                                  </p:childTnLst>
                                </p:cTn>
                              </p:par>
                            </p:childTnLst>
                          </p:cTn>
                        </p:par>
                        <p:par>
                          <p:cTn id="24" fill="hold">
                            <p:stCondLst>
                              <p:cond delay="2500"/>
                            </p:stCondLst>
                            <p:childTnLst>
                              <p:par>
                                <p:cTn id="25" presetID="29" presetClass="entr" presetSubtype="0" fill="hold" nodeType="after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 calcmode="lin" valueType="num">
                                      <p:cBhvr>
                                        <p:cTn id="27" dur="1000" fill="hold"/>
                                        <p:tgtEl>
                                          <p:spTgt spid="19459">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1945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9459">
                                            <p:txEl>
                                              <p:pRg st="4" end="4"/>
                                            </p:txEl>
                                          </p:spTgt>
                                        </p:tgtEl>
                                      </p:cBhvr>
                                    </p:animEffect>
                                  </p:childTnLst>
                                </p:cTn>
                              </p:par>
                            </p:childTnLst>
                          </p:cTn>
                        </p:par>
                        <p:par>
                          <p:cTn id="30" fill="hold">
                            <p:stCondLst>
                              <p:cond delay="3500"/>
                            </p:stCondLst>
                            <p:childTnLst>
                              <p:par>
                                <p:cTn id="31" presetID="29" presetClass="entr" presetSubtype="0" fill="hold" nodeType="afterEffect">
                                  <p:stCondLst>
                                    <p:cond delay="0"/>
                                  </p:stCondLst>
                                  <p:childTnLst>
                                    <p:set>
                                      <p:cBhvr>
                                        <p:cTn id="32" dur="1" fill="hold">
                                          <p:stCondLst>
                                            <p:cond delay="0"/>
                                          </p:stCondLst>
                                        </p:cTn>
                                        <p:tgtEl>
                                          <p:spTgt spid="19459">
                                            <p:txEl>
                                              <p:pRg st="5" end="5"/>
                                            </p:txEl>
                                          </p:spTgt>
                                        </p:tgtEl>
                                        <p:attrNameLst>
                                          <p:attrName>style.visibility</p:attrName>
                                        </p:attrNameLst>
                                      </p:cBhvr>
                                      <p:to>
                                        <p:strVal val="visible"/>
                                      </p:to>
                                    </p:set>
                                    <p:anim calcmode="lin" valueType="num">
                                      <p:cBhvr>
                                        <p:cTn id="33" dur="1000" fill="hold"/>
                                        <p:tgtEl>
                                          <p:spTgt spid="19459">
                                            <p:txEl>
                                              <p:pRg st="5" end="5"/>
                                            </p:txEl>
                                          </p:spTgt>
                                        </p:tgtEl>
                                        <p:attrNameLst>
                                          <p:attrName>ppt_x</p:attrName>
                                        </p:attrNameLst>
                                      </p:cBhvr>
                                      <p:tavLst>
                                        <p:tav tm="0">
                                          <p:val>
                                            <p:strVal val="#ppt_x-.2"/>
                                          </p:val>
                                        </p:tav>
                                        <p:tav tm="100000">
                                          <p:val>
                                            <p:strVal val="#ppt_x"/>
                                          </p:val>
                                        </p:tav>
                                      </p:tavLst>
                                    </p:anim>
                                    <p:anim calcmode="lin" valueType="num">
                                      <p:cBhvr>
                                        <p:cTn id="34" dur="1000" fill="hold"/>
                                        <p:tgtEl>
                                          <p:spTgt spid="1945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9459">
                                            <p:txEl>
                                              <p:pRg st="5" end="5"/>
                                            </p:txEl>
                                          </p:spTgt>
                                        </p:tgtEl>
                                      </p:cBhvr>
                                    </p:animEffect>
                                  </p:childTnLst>
                                </p:cTn>
                              </p:par>
                            </p:childTnLst>
                          </p:cTn>
                        </p:par>
                        <p:par>
                          <p:cTn id="36" fill="hold">
                            <p:stCondLst>
                              <p:cond delay="4500"/>
                            </p:stCondLst>
                            <p:childTnLst>
                              <p:par>
                                <p:cTn id="37" presetID="29" presetClass="entr" presetSubtype="0" fill="hold" nodeType="afterEffect">
                                  <p:stCondLst>
                                    <p:cond delay="0"/>
                                  </p:stCondLst>
                                  <p:childTnLst>
                                    <p:set>
                                      <p:cBhvr>
                                        <p:cTn id="38" dur="1" fill="hold">
                                          <p:stCondLst>
                                            <p:cond delay="0"/>
                                          </p:stCondLst>
                                        </p:cTn>
                                        <p:tgtEl>
                                          <p:spTgt spid="19459">
                                            <p:txEl>
                                              <p:pRg st="6" end="6"/>
                                            </p:txEl>
                                          </p:spTgt>
                                        </p:tgtEl>
                                        <p:attrNameLst>
                                          <p:attrName>style.visibility</p:attrName>
                                        </p:attrNameLst>
                                      </p:cBhvr>
                                      <p:to>
                                        <p:strVal val="visible"/>
                                      </p:to>
                                    </p:set>
                                    <p:anim calcmode="lin" valueType="num">
                                      <p:cBhvr>
                                        <p:cTn id="39" dur="1000" fill="hold"/>
                                        <p:tgtEl>
                                          <p:spTgt spid="19459">
                                            <p:txEl>
                                              <p:pRg st="6" end="6"/>
                                            </p:txEl>
                                          </p:spTgt>
                                        </p:tgtEl>
                                        <p:attrNameLst>
                                          <p:attrName>ppt_x</p:attrName>
                                        </p:attrNameLst>
                                      </p:cBhvr>
                                      <p:tavLst>
                                        <p:tav tm="0">
                                          <p:val>
                                            <p:strVal val="#ppt_x-.2"/>
                                          </p:val>
                                        </p:tav>
                                        <p:tav tm="100000">
                                          <p:val>
                                            <p:strVal val="#ppt_x"/>
                                          </p:val>
                                        </p:tav>
                                      </p:tavLst>
                                    </p:anim>
                                    <p:anim calcmode="lin" valueType="num">
                                      <p:cBhvr>
                                        <p:cTn id="40" dur="1000" fill="hold"/>
                                        <p:tgtEl>
                                          <p:spTgt spid="1945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9459">
                                            <p:txEl>
                                              <p:pRg st="6" end="6"/>
                                            </p:txEl>
                                          </p:spTgt>
                                        </p:tgtEl>
                                      </p:cBhvr>
                                    </p:animEffect>
                                  </p:childTnLst>
                                </p:cTn>
                              </p:par>
                            </p:childTnLst>
                          </p:cTn>
                        </p:par>
                        <p:par>
                          <p:cTn id="42" fill="hold">
                            <p:stCondLst>
                              <p:cond delay="5500"/>
                            </p:stCondLst>
                            <p:childTnLst>
                              <p:par>
                                <p:cTn id="43" presetID="29" presetClass="entr" presetSubtype="0" fill="hold" nodeType="afterEffect">
                                  <p:stCondLst>
                                    <p:cond delay="0"/>
                                  </p:stCondLst>
                                  <p:childTnLst>
                                    <p:set>
                                      <p:cBhvr>
                                        <p:cTn id="44" dur="1" fill="hold">
                                          <p:stCondLst>
                                            <p:cond delay="0"/>
                                          </p:stCondLst>
                                        </p:cTn>
                                        <p:tgtEl>
                                          <p:spTgt spid="19459">
                                            <p:txEl>
                                              <p:pRg st="7" end="7"/>
                                            </p:txEl>
                                          </p:spTgt>
                                        </p:tgtEl>
                                        <p:attrNameLst>
                                          <p:attrName>style.visibility</p:attrName>
                                        </p:attrNameLst>
                                      </p:cBhvr>
                                      <p:to>
                                        <p:strVal val="visible"/>
                                      </p:to>
                                    </p:set>
                                    <p:anim calcmode="lin" valueType="num">
                                      <p:cBhvr>
                                        <p:cTn id="45" dur="1000" fill="hold"/>
                                        <p:tgtEl>
                                          <p:spTgt spid="19459">
                                            <p:txEl>
                                              <p:pRg st="7" end="7"/>
                                            </p:txEl>
                                          </p:spTgt>
                                        </p:tgtEl>
                                        <p:attrNameLst>
                                          <p:attrName>ppt_x</p:attrName>
                                        </p:attrNameLst>
                                      </p:cBhvr>
                                      <p:tavLst>
                                        <p:tav tm="0">
                                          <p:val>
                                            <p:strVal val="#ppt_x-.2"/>
                                          </p:val>
                                        </p:tav>
                                        <p:tav tm="100000">
                                          <p:val>
                                            <p:strVal val="#ppt_x"/>
                                          </p:val>
                                        </p:tav>
                                      </p:tavLst>
                                    </p:anim>
                                    <p:anim calcmode="lin" valueType="num">
                                      <p:cBhvr>
                                        <p:cTn id="46" dur="1000" fill="hold"/>
                                        <p:tgtEl>
                                          <p:spTgt spid="1945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94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eaLnBrk="1" hangingPunct="1"/>
            <a:r>
              <a:rPr lang="es-ES" sz="4000"/>
              <a:t>Principios implicados al preparar el orden de los temas</a:t>
            </a:r>
          </a:p>
        </p:txBody>
      </p:sp>
      <p:sp>
        <p:nvSpPr>
          <p:cNvPr id="230403" name="Rectangle 3"/>
          <p:cNvSpPr>
            <a:spLocks noGrp="1" noChangeArrowheads="1"/>
          </p:cNvSpPr>
          <p:nvPr>
            <p:ph type="body" idx="1"/>
          </p:nvPr>
        </p:nvSpPr>
        <p:spPr/>
        <p:txBody>
          <a:bodyPr/>
          <a:lstStyle/>
          <a:p>
            <a:pPr marL="552450" indent="-552450" algn="just" eaLnBrk="1" hangingPunct="1">
              <a:lnSpc>
                <a:spcPct val="80000"/>
              </a:lnSpc>
              <a:buClr>
                <a:srgbClr val="009900"/>
              </a:buClr>
              <a:buSzTx/>
              <a:buFontTx/>
              <a:buAutoNum type="alphaUcPeriod"/>
            </a:pPr>
            <a:r>
              <a:rPr lang="es-ES" sz="2800"/>
              <a:t>Se debe buscar una secuencia progresiva que motive.  Los siguientes factores son muy importantes en el orden presentado:</a:t>
            </a:r>
            <a:endParaRPr lang="es-ES" sz="3200"/>
          </a:p>
          <a:p>
            <a:pPr marL="552450" indent="-552450" algn="just" eaLnBrk="1" hangingPunct="1">
              <a:lnSpc>
                <a:spcPct val="80000"/>
              </a:lnSpc>
              <a:buClr>
                <a:srgbClr val="009900"/>
              </a:buClr>
              <a:buSzTx/>
              <a:buFontTx/>
              <a:buAutoNum type="alphaUcPeriod"/>
            </a:pPr>
            <a:r>
              <a:rPr lang="es-ES" sz="2800"/>
              <a:t>La presentación debería buscar guiar a la gente desde donde ellos están hasta donde Dios quiere que estén:</a:t>
            </a:r>
          </a:p>
          <a:p>
            <a:pPr marL="552450" indent="-552450" algn="just" eaLnBrk="1" hangingPunct="1">
              <a:lnSpc>
                <a:spcPct val="80000"/>
              </a:lnSpc>
              <a:buClr>
                <a:srgbClr val="009900"/>
              </a:buClr>
              <a:buSzTx/>
              <a:buFontTx/>
              <a:buAutoNum type="alphaUcPeriod"/>
            </a:pPr>
            <a:r>
              <a:rPr lang="es-ES" sz="2800"/>
              <a:t>Los temas deberían estar unidos entre sí para formar una cadena lógica de verdad</a:t>
            </a:r>
          </a:p>
        </p:txBody>
      </p:sp>
      <p:sp>
        <p:nvSpPr>
          <p:cNvPr id="175108" name="Text Box 4"/>
          <p:cNvSpPr txBox="1">
            <a:spLocks noChangeArrowheads="1"/>
          </p:cNvSpPr>
          <p:nvPr/>
        </p:nvSpPr>
        <p:spPr bwMode="auto">
          <a:xfrm>
            <a:off x="2100263" y="82550"/>
            <a:ext cx="36322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Orden de los Temas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30403">
                                            <p:txEl>
                                              <p:pRg st="2" end="2"/>
                                            </p:txEl>
                                          </p:spTgt>
                                        </p:tgtEl>
                                        <p:attrNameLst>
                                          <p:attrName>style.visibility</p:attrName>
                                        </p:attrNameLst>
                                      </p:cBhvr>
                                      <p:to>
                                        <p:strVal val="visible"/>
                                      </p:to>
                                    </p:set>
                                    <p:animEffect transition="in" filter="fade">
                                      <p:cBhvr>
                                        <p:cTn id="7" dur="1000"/>
                                        <p:tgtEl>
                                          <p:spTgt spid="230403">
                                            <p:txEl>
                                              <p:pRg st="2" end="2"/>
                                            </p:txEl>
                                          </p:spTgt>
                                        </p:tgtEl>
                                      </p:cBhvr>
                                    </p:animEffect>
                                    <p:anim calcmode="lin" valueType="num">
                                      <p:cBhvr>
                                        <p:cTn id="8" dur="1000" fill="hold"/>
                                        <p:tgtEl>
                                          <p:spTgt spid="230403">
                                            <p:txEl>
                                              <p:pRg st="2" end="2"/>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30403">
                                            <p:txEl>
                                              <p:pRg st="2" end="2"/>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040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eaLnBrk="1" hangingPunct="1"/>
            <a:r>
              <a:rPr lang="es-ES" sz="4000"/>
              <a:t>Principios implicados al preparar el orden de los temas</a:t>
            </a:r>
          </a:p>
        </p:txBody>
      </p:sp>
      <p:sp>
        <p:nvSpPr>
          <p:cNvPr id="231427" name="Rectangle 3"/>
          <p:cNvSpPr>
            <a:spLocks noGrp="1" noChangeArrowheads="1"/>
          </p:cNvSpPr>
          <p:nvPr>
            <p:ph type="body" idx="1"/>
          </p:nvPr>
        </p:nvSpPr>
        <p:spPr/>
        <p:txBody>
          <a:bodyPr/>
          <a:lstStyle/>
          <a:p>
            <a:pPr marL="552450" indent="-552450" algn="just" eaLnBrk="1" hangingPunct="1">
              <a:lnSpc>
                <a:spcPct val="90000"/>
              </a:lnSpc>
              <a:buClr>
                <a:srgbClr val="009900"/>
              </a:buClr>
              <a:buSzTx/>
              <a:buFontTx/>
              <a:buAutoNum type="alphaUcPeriod" startAt="4"/>
            </a:pPr>
            <a:r>
              <a:rPr lang="es-ES" sz="2800"/>
              <a:t>En la campaña larga los temas del domingo en la noche forman una serie completa de temas:</a:t>
            </a:r>
          </a:p>
          <a:p>
            <a:pPr marL="876300" lvl="1" indent="-419100" algn="just" eaLnBrk="1" hangingPunct="1">
              <a:lnSpc>
                <a:spcPct val="90000"/>
              </a:lnSpc>
            </a:pPr>
            <a:r>
              <a:rPr lang="es-ES" sz="2400"/>
              <a:t>Algunas personas solo pueden asistir una noche por semana</a:t>
            </a:r>
          </a:p>
          <a:p>
            <a:pPr marL="876300" lvl="1" indent="-419100" algn="just" eaLnBrk="1" hangingPunct="1">
              <a:lnSpc>
                <a:spcPct val="90000"/>
              </a:lnSpc>
            </a:pPr>
            <a:r>
              <a:rPr lang="es-ES" sz="2400"/>
              <a:t>Las verdades esenciales de la fe Adventista pueden ser escuchadas al asistir solamente los domingos en la noche</a:t>
            </a:r>
          </a:p>
          <a:p>
            <a:pPr marL="876300" lvl="1" indent="-419100" algn="just" eaLnBrk="1" hangingPunct="1">
              <a:lnSpc>
                <a:spcPct val="90000"/>
              </a:lnSpc>
            </a:pPr>
            <a:r>
              <a:rPr lang="es-ES" sz="2400"/>
              <a:t>Los temas de cada noche en la semana tienen que ver con los aspectos del tema central de la semana.</a:t>
            </a:r>
          </a:p>
        </p:txBody>
      </p:sp>
      <p:sp>
        <p:nvSpPr>
          <p:cNvPr id="176132" name="Text Box 4"/>
          <p:cNvSpPr txBox="1">
            <a:spLocks noChangeArrowheads="1"/>
          </p:cNvSpPr>
          <p:nvPr/>
        </p:nvSpPr>
        <p:spPr bwMode="auto">
          <a:xfrm>
            <a:off x="2100263" y="82550"/>
            <a:ext cx="36322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Orden de los Temas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31427">
                                            <p:txEl>
                                              <p:pRg st="0" end="0"/>
                                            </p:txEl>
                                          </p:spTgt>
                                        </p:tgtEl>
                                        <p:attrNameLst>
                                          <p:attrName>style.visibility</p:attrName>
                                        </p:attrNameLst>
                                      </p:cBhvr>
                                      <p:to>
                                        <p:strVal val="visible"/>
                                      </p:to>
                                    </p:set>
                                    <p:animEffect transition="in" filter="fade">
                                      <p:cBhvr>
                                        <p:cTn id="7" dur="1000"/>
                                        <p:tgtEl>
                                          <p:spTgt spid="231427">
                                            <p:txEl>
                                              <p:pRg st="0" end="0"/>
                                            </p:txEl>
                                          </p:spTgt>
                                        </p:tgtEl>
                                      </p:cBhvr>
                                    </p:animEffect>
                                    <p:anim calcmode="lin" valueType="num">
                                      <p:cBhvr>
                                        <p:cTn id="8" dur="1000" fill="hold"/>
                                        <p:tgtEl>
                                          <p:spTgt spid="23142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3142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142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231427">
                                            <p:txEl>
                                              <p:pRg st="1" end="1"/>
                                            </p:txEl>
                                          </p:spTgt>
                                        </p:tgtEl>
                                        <p:attrNameLst>
                                          <p:attrName>style.visibility</p:attrName>
                                        </p:attrNameLst>
                                      </p:cBhvr>
                                      <p:to>
                                        <p:strVal val="visible"/>
                                      </p:to>
                                    </p:set>
                                    <p:anim calcmode="lin" valueType="num">
                                      <p:cBhvr>
                                        <p:cTn id="15" dur="1000" fill="hold"/>
                                        <p:tgtEl>
                                          <p:spTgt spid="231427">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23142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3142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231427">
                                            <p:txEl>
                                              <p:pRg st="2" end="2"/>
                                            </p:txEl>
                                          </p:spTgt>
                                        </p:tgtEl>
                                        <p:attrNameLst>
                                          <p:attrName>style.visibility</p:attrName>
                                        </p:attrNameLst>
                                      </p:cBhvr>
                                      <p:to>
                                        <p:strVal val="visible"/>
                                      </p:to>
                                    </p:set>
                                    <p:anim calcmode="lin" valueType="num">
                                      <p:cBhvr>
                                        <p:cTn id="22" dur="1000" fill="hold"/>
                                        <p:tgtEl>
                                          <p:spTgt spid="231427">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23142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31427">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231427">
                                            <p:txEl>
                                              <p:pRg st="3" end="3"/>
                                            </p:txEl>
                                          </p:spTgt>
                                        </p:tgtEl>
                                        <p:attrNameLst>
                                          <p:attrName>style.visibility</p:attrName>
                                        </p:attrNameLst>
                                      </p:cBhvr>
                                      <p:to>
                                        <p:strVal val="visible"/>
                                      </p:to>
                                    </p:set>
                                    <p:anim calcmode="lin" valueType="num">
                                      <p:cBhvr>
                                        <p:cTn id="29" dur="1000" fill="hold"/>
                                        <p:tgtEl>
                                          <p:spTgt spid="231427">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23142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314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pPr eaLnBrk="1" hangingPunct="1"/>
            <a:r>
              <a:rPr lang="es-ES" sz="4000"/>
              <a:t>Principios implicados al preparar el orden de los temas</a:t>
            </a:r>
          </a:p>
        </p:txBody>
      </p:sp>
      <p:sp>
        <p:nvSpPr>
          <p:cNvPr id="232451" name="Rectangle 3"/>
          <p:cNvSpPr>
            <a:spLocks noGrp="1" noChangeArrowheads="1"/>
          </p:cNvSpPr>
          <p:nvPr>
            <p:ph type="body" idx="1"/>
          </p:nvPr>
        </p:nvSpPr>
        <p:spPr/>
        <p:txBody>
          <a:bodyPr/>
          <a:lstStyle/>
          <a:p>
            <a:pPr marL="552450" indent="-552450" algn="just" eaLnBrk="1" hangingPunct="1">
              <a:lnSpc>
                <a:spcPct val="80000"/>
              </a:lnSpc>
              <a:buClr>
                <a:srgbClr val="009900"/>
              </a:buClr>
              <a:buSzTx/>
              <a:buFontTx/>
              <a:buAutoNum type="alphaUcPeriod" startAt="4"/>
            </a:pPr>
            <a:r>
              <a:rPr lang="es-ES" sz="2800"/>
              <a:t>En la campaña larga los temas del domingo en la noche forman una serie completa de temas:</a:t>
            </a:r>
          </a:p>
          <a:p>
            <a:pPr marL="552450" indent="-552450" algn="just" eaLnBrk="1" hangingPunct="1">
              <a:lnSpc>
                <a:spcPct val="80000"/>
              </a:lnSpc>
              <a:buClr>
                <a:srgbClr val="009900"/>
              </a:buClr>
              <a:buSzTx/>
              <a:buFontTx/>
              <a:buAutoNum type="alphaUcPeriod" startAt="4"/>
            </a:pPr>
            <a:r>
              <a:rPr lang="es-ES" sz="2800"/>
              <a:t>Los temas son presentados como una apertura al mensaje especial de Apocalipsis 14:</a:t>
            </a:r>
          </a:p>
          <a:p>
            <a:pPr marL="876300" lvl="1" indent="-419100" algn="just" eaLnBrk="1" hangingPunct="1">
              <a:lnSpc>
                <a:spcPct val="80000"/>
              </a:lnSpc>
            </a:pPr>
            <a:r>
              <a:rPr lang="es-ES" sz="2400"/>
              <a:t>Esto formará un tema para la serie entera tan pronto como se inicien las reuniones</a:t>
            </a:r>
          </a:p>
          <a:p>
            <a:pPr marL="876300" lvl="1" indent="-419100" algn="just" eaLnBrk="1" hangingPunct="1">
              <a:lnSpc>
                <a:spcPct val="80000"/>
              </a:lnSpc>
            </a:pPr>
            <a:r>
              <a:rPr lang="es-ES" sz="2400"/>
              <a:t>La gente debería ver el movimiento adventista como el marco de la verdad presente.</a:t>
            </a:r>
          </a:p>
        </p:txBody>
      </p:sp>
      <p:sp>
        <p:nvSpPr>
          <p:cNvPr id="177156" name="Text Box 4"/>
          <p:cNvSpPr txBox="1">
            <a:spLocks noChangeArrowheads="1"/>
          </p:cNvSpPr>
          <p:nvPr/>
        </p:nvSpPr>
        <p:spPr bwMode="auto">
          <a:xfrm>
            <a:off x="2100263" y="82550"/>
            <a:ext cx="36322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Orden de los Temas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32451">
                                            <p:txEl>
                                              <p:pRg st="1" end="1"/>
                                            </p:txEl>
                                          </p:spTgt>
                                        </p:tgtEl>
                                        <p:attrNameLst>
                                          <p:attrName>style.visibility</p:attrName>
                                        </p:attrNameLst>
                                      </p:cBhvr>
                                      <p:to>
                                        <p:strVal val="visible"/>
                                      </p:to>
                                    </p:set>
                                    <p:animEffect transition="in" filter="fade">
                                      <p:cBhvr>
                                        <p:cTn id="7" dur="1000"/>
                                        <p:tgtEl>
                                          <p:spTgt spid="232451">
                                            <p:txEl>
                                              <p:pRg st="1" end="1"/>
                                            </p:txEl>
                                          </p:spTgt>
                                        </p:tgtEl>
                                      </p:cBhvr>
                                    </p:animEffect>
                                    <p:anim calcmode="lin" valueType="num">
                                      <p:cBhvr>
                                        <p:cTn id="8" dur="1000" fill="hold"/>
                                        <p:tgtEl>
                                          <p:spTgt spid="232451">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32451">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245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232451">
                                            <p:txEl>
                                              <p:pRg st="2" end="2"/>
                                            </p:txEl>
                                          </p:spTgt>
                                        </p:tgtEl>
                                        <p:attrNameLst>
                                          <p:attrName>style.visibility</p:attrName>
                                        </p:attrNameLst>
                                      </p:cBhvr>
                                      <p:to>
                                        <p:strVal val="visible"/>
                                      </p:to>
                                    </p:set>
                                    <p:anim calcmode="lin" valueType="num">
                                      <p:cBhvr>
                                        <p:cTn id="15" dur="1000" fill="hold"/>
                                        <p:tgtEl>
                                          <p:spTgt spid="232451">
                                            <p:txEl>
                                              <p:pRg st="2" end="2"/>
                                            </p:txEl>
                                          </p:spTgt>
                                        </p:tgtEl>
                                        <p:attrNameLst>
                                          <p:attrName>ppt_x</p:attrName>
                                        </p:attrNameLst>
                                      </p:cBhvr>
                                      <p:tavLst>
                                        <p:tav tm="0">
                                          <p:val>
                                            <p:strVal val="#ppt_x-.2"/>
                                          </p:val>
                                        </p:tav>
                                        <p:tav tm="100000">
                                          <p:val>
                                            <p:strVal val="#ppt_x"/>
                                          </p:val>
                                        </p:tav>
                                      </p:tavLst>
                                    </p:anim>
                                    <p:anim calcmode="lin" valueType="num">
                                      <p:cBhvr>
                                        <p:cTn id="16" dur="1000" fill="hold"/>
                                        <p:tgtEl>
                                          <p:spTgt spid="23245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324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232451">
                                            <p:txEl>
                                              <p:pRg st="3" end="3"/>
                                            </p:txEl>
                                          </p:spTgt>
                                        </p:tgtEl>
                                        <p:attrNameLst>
                                          <p:attrName>style.visibility</p:attrName>
                                        </p:attrNameLst>
                                      </p:cBhvr>
                                      <p:to>
                                        <p:strVal val="visible"/>
                                      </p:to>
                                    </p:set>
                                    <p:anim calcmode="lin" valueType="num">
                                      <p:cBhvr>
                                        <p:cTn id="22" dur="1000" fill="hold"/>
                                        <p:tgtEl>
                                          <p:spTgt spid="232451">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23245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324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2190750" y="512763"/>
            <a:ext cx="6670675" cy="1143000"/>
          </a:xfrm>
        </p:spPr>
        <p:txBody>
          <a:bodyPr/>
          <a:lstStyle/>
          <a:p>
            <a:pPr eaLnBrk="1" hangingPunct="1"/>
            <a:r>
              <a:rPr lang="es-ES" sz="5400"/>
              <a:t>Consideraciones sobre el orden de los temas</a:t>
            </a:r>
          </a:p>
        </p:txBody>
      </p:sp>
      <p:sp>
        <p:nvSpPr>
          <p:cNvPr id="233475" name="Rectangle 3"/>
          <p:cNvSpPr>
            <a:spLocks noGrp="1" noChangeArrowheads="1"/>
          </p:cNvSpPr>
          <p:nvPr>
            <p:ph type="body" idx="1"/>
          </p:nvPr>
        </p:nvSpPr>
        <p:spPr>
          <a:xfrm>
            <a:off x="1966913" y="1866900"/>
            <a:ext cx="6705600" cy="4397375"/>
          </a:xfrm>
        </p:spPr>
        <p:txBody>
          <a:bodyPr/>
          <a:lstStyle/>
          <a:p>
            <a:pPr marL="552450" indent="-552450" algn="just" eaLnBrk="1" hangingPunct="1">
              <a:lnSpc>
                <a:spcPct val="90000"/>
              </a:lnSpc>
            </a:pPr>
            <a:r>
              <a:rPr lang="es-ES" sz="2100"/>
              <a:t>Hacer tablas comparativas de asistencia de una campaña a otra mostrará el poder de acercamiento de un tema concreto</a:t>
            </a:r>
          </a:p>
          <a:p>
            <a:pPr marL="552450" indent="-552450" algn="just" eaLnBrk="1" hangingPunct="1">
              <a:lnSpc>
                <a:spcPct val="90000"/>
              </a:lnSpc>
            </a:pPr>
            <a:r>
              <a:rPr lang="es-ES" sz="2100"/>
              <a:t>Escuche los comentarios que pueda hacer la gente después del servicio y que sugieran un mejor orden</a:t>
            </a:r>
          </a:p>
          <a:p>
            <a:pPr marL="552450" indent="-552450" algn="just" eaLnBrk="1" hangingPunct="1">
              <a:lnSpc>
                <a:spcPct val="90000"/>
              </a:lnSpc>
            </a:pPr>
            <a:r>
              <a:rPr lang="es-ES" sz="2100"/>
              <a:t>Esté alerta a reacciones cuando esté en visitación</a:t>
            </a:r>
          </a:p>
          <a:p>
            <a:pPr marL="552450" indent="-552450" algn="just" eaLnBrk="1" hangingPunct="1">
              <a:lnSpc>
                <a:spcPct val="90000"/>
              </a:lnSpc>
            </a:pPr>
            <a:r>
              <a:rPr lang="es-ES" sz="2100"/>
              <a:t>Esté dispuesto (a) a cambiar si un mejor orden puede ser desarrollado</a:t>
            </a:r>
          </a:p>
          <a:p>
            <a:pPr marL="552450" indent="-552450" algn="just" eaLnBrk="1" hangingPunct="1">
              <a:lnSpc>
                <a:spcPct val="90000"/>
              </a:lnSpc>
            </a:pPr>
            <a:r>
              <a:rPr lang="es-ES" sz="2100"/>
              <a:t>No hay un método sencillo que se pueda decir que es el mejor </a:t>
            </a:r>
          </a:p>
          <a:p>
            <a:pPr marL="552450" indent="-552450" algn="just" eaLnBrk="1" hangingPunct="1">
              <a:lnSpc>
                <a:spcPct val="90000"/>
              </a:lnSpc>
            </a:pPr>
            <a:r>
              <a:rPr lang="es-ES" sz="2100"/>
              <a:t>Circunstancias cambiantes pueden demandar un acercamiento más profundo</a:t>
            </a:r>
          </a:p>
          <a:p>
            <a:pPr marL="552450" indent="-552450" algn="just" eaLnBrk="1" hangingPunct="1">
              <a:lnSpc>
                <a:spcPct val="90000"/>
              </a:lnSpc>
            </a:pPr>
            <a:r>
              <a:rPr lang="es-ES" sz="2100"/>
              <a:t>Ore por la orientación de Dios al desarrollar mejores maneras.</a:t>
            </a:r>
          </a:p>
        </p:txBody>
      </p:sp>
      <p:sp>
        <p:nvSpPr>
          <p:cNvPr id="178180" name="Text Box 4"/>
          <p:cNvSpPr txBox="1">
            <a:spLocks noChangeArrowheads="1"/>
          </p:cNvSpPr>
          <p:nvPr/>
        </p:nvSpPr>
        <p:spPr bwMode="auto">
          <a:xfrm>
            <a:off x="2100263" y="82550"/>
            <a:ext cx="36322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Orden de los Temas</a:t>
            </a:r>
          </a:p>
        </p:txBody>
      </p:sp>
      <p:grpSp>
        <p:nvGrpSpPr>
          <p:cNvPr id="178181" name="Group 5"/>
          <p:cNvGrpSpPr>
            <a:grpSpLocks/>
          </p:cNvGrpSpPr>
          <p:nvPr/>
        </p:nvGrpSpPr>
        <p:grpSpPr bwMode="auto">
          <a:xfrm>
            <a:off x="6465888" y="6099175"/>
            <a:ext cx="2324100" cy="538163"/>
            <a:chOff x="4073" y="3842"/>
            <a:chExt cx="1464" cy="339"/>
          </a:xfrm>
        </p:grpSpPr>
        <p:pic>
          <p:nvPicPr>
            <p:cNvPr id="178182"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178183"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178184"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33475">
                                            <p:txEl>
                                              <p:pRg st="0" end="0"/>
                                            </p:txEl>
                                          </p:spTgt>
                                        </p:tgtEl>
                                        <p:attrNameLst>
                                          <p:attrName>style.visibility</p:attrName>
                                        </p:attrNameLst>
                                      </p:cBhvr>
                                      <p:to>
                                        <p:strVal val="visible"/>
                                      </p:to>
                                    </p:set>
                                    <p:anim calcmode="lin" valueType="num">
                                      <p:cBhvr>
                                        <p:cTn id="7" dur="500" fill="hold"/>
                                        <p:tgtEl>
                                          <p:spTgt spid="23347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3347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3347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334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233475">
                                            <p:txEl>
                                              <p:pRg st="1" end="1"/>
                                            </p:txEl>
                                          </p:spTgt>
                                        </p:tgtEl>
                                        <p:attrNameLst>
                                          <p:attrName>style.visibility</p:attrName>
                                        </p:attrNameLst>
                                      </p:cBhvr>
                                      <p:to>
                                        <p:strVal val="visible"/>
                                      </p:to>
                                    </p:set>
                                    <p:anim calcmode="lin" valueType="num">
                                      <p:cBhvr>
                                        <p:cTn id="15" dur="500" fill="hold"/>
                                        <p:tgtEl>
                                          <p:spTgt spid="23347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3347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3347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334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233475">
                                            <p:txEl>
                                              <p:pRg st="2" end="2"/>
                                            </p:txEl>
                                          </p:spTgt>
                                        </p:tgtEl>
                                        <p:attrNameLst>
                                          <p:attrName>style.visibility</p:attrName>
                                        </p:attrNameLst>
                                      </p:cBhvr>
                                      <p:to>
                                        <p:strVal val="visible"/>
                                      </p:to>
                                    </p:set>
                                    <p:anim calcmode="lin" valueType="num">
                                      <p:cBhvr>
                                        <p:cTn id="23" dur="500" fill="hold"/>
                                        <p:tgtEl>
                                          <p:spTgt spid="23347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3347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3347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334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233475">
                                            <p:txEl>
                                              <p:pRg st="3" end="3"/>
                                            </p:txEl>
                                          </p:spTgt>
                                        </p:tgtEl>
                                        <p:attrNameLst>
                                          <p:attrName>style.visibility</p:attrName>
                                        </p:attrNameLst>
                                      </p:cBhvr>
                                      <p:to>
                                        <p:strVal val="visible"/>
                                      </p:to>
                                    </p:set>
                                    <p:anim calcmode="lin" valueType="num">
                                      <p:cBhvr>
                                        <p:cTn id="31" dur="500" fill="hold"/>
                                        <p:tgtEl>
                                          <p:spTgt spid="23347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3347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3347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3347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233475">
                                            <p:txEl>
                                              <p:pRg st="4" end="4"/>
                                            </p:txEl>
                                          </p:spTgt>
                                        </p:tgtEl>
                                        <p:attrNameLst>
                                          <p:attrName>style.visibility</p:attrName>
                                        </p:attrNameLst>
                                      </p:cBhvr>
                                      <p:to>
                                        <p:strVal val="visible"/>
                                      </p:to>
                                    </p:set>
                                    <p:anim calcmode="lin" valueType="num">
                                      <p:cBhvr>
                                        <p:cTn id="39" dur="500" fill="hold"/>
                                        <p:tgtEl>
                                          <p:spTgt spid="233475">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233475">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233475">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23347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grpId="0" nodeType="clickEffect">
                                  <p:stCondLst>
                                    <p:cond delay="0"/>
                                  </p:stCondLst>
                                  <p:childTnLst>
                                    <p:set>
                                      <p:cBhvr>
                                        <p:cTn id="46" dur="1" fill="hold">
                                          <p:stCondLst>
                                            <p:cond delay="0"/>
                                          </p:stCondLst>
                                        </p:cTn>
                                        <p:tgtEl>
                                          <p:spTgt spid="233475">
                                            <p:txEl>
                                              <p:pRg st="5" end="5"/>
                                            </p:txEl>
                                          </p:spTgt>
                                        </p:tgtEl>
                                        <p:attrNameLst>
                                          <p:attrName>style.visibility</p:attrName>
                                        </p:attrNameLst>
                                      </p:cBhvr>
                                      <p:to>
                                        <p:strVal val="visible"/>
                                      </p:to>
                                    </p:set>
                                    <p:anim calcmode="lin" valueType="num">
                                      <p:cBhvr>
                                        <p:cTn id="47" dur="500" fill="hold"/>
                                        <p:tgtEl>
                                          <p:spTgt spid="233475">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233475">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233475">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23347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grpId="0" nodeType="clickEffect">
                                  <p:stCondLst>
                                    <p:cond delay="0"/>
                                  </p:stCondLst>
                                  <p:childTnLst>
                                    <p:set>
                                      <p:cBhvr>
                                        <p:cTn id="54" dur="1" fill="hold">
                                          <p:stCondLst>
                                            <p:cond delay="0"/>
                                          </p:stCondLst>
                                        </p:cTn>
                                        <p:tgtEl>
                                          <p:spTgt spid="233475">
                                            <p:txEl>
                                              <p:pRg st="6" end="6"/>
                                            </p:txEl>
                                          </p:spTgt>
                                        </p:tgtEl>
                                        <p:attrNameLst>
                                          <p:attrName>style.visibility</p:attrName>
                                        </p:attrNameLst>
                                      </p:cBhvr>
                                      <p:to>
                                        <p:strVal val="visible"/>
                                      </p:to>
                                    </p:set>
                                    <p:anim calcmode="lin" valueType="num">
                                      <p:cBhvr>
                                        <p:cTn id="55" dur="500" fill="hold"/>
                                        <p:tgtEl>
                                          <p:spTgt spid="233475">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233475">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233475">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23347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build="p"/>
    </p:bldLst>
  </p:timing>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9202"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34498" name="Rectangle 2"/>
          <p:cNvSpPr>
            <a:spLocks noGrp="1" noChangeArrowheads="1"/>
          </p:cNvSpPr>
          <p:nvPr>
            <p:ph type="title"/>
          </p:nvPr>
        </p:nvSpPr>
        <p:spPr>
          <a:xfrm>
            <a:off x="2190750" y="512763"/>
            <a:ext cx="6670675" cy="1143000"/>
          </a:xfrm>
        </p:spPr>
        <p:txBody>
          <a:bodyPr/>
          <a:lstStyle/>
          <a:p>
            <a:pPr eaLnBrk="1" hangingPunct="1"/>
            <a:r>
              <a:rPr lang="es-ES" sz="6000"/>
              <a:t>Predicación Evangelística</a:t>
            </a:r>
          </a:p>
        </p:txBody>
      </p:sp>
      <p:sp>
        <p:nvSpPr>
          <p:cNvPr id="234499" name="Rectangle 3"/>
          <p:cNvSpPr>
            <a:spLocks noGrp="1" noChangeArrowheads="1"/>
          </p:cNvSpPr>
          <p:nvPr>
            <p:ph type="body" idx="1"/>
          </p:nvPr>
        </p:nvSpPr>
        <p:spPr>
          <a:xfrm>
            <a:off x="2036763" y="1963738"/>
            <a:ext cx="6650037" cy="4397375"/>
          </a:xfrm>
        </p:spPr>
        <p:txBody>
          <a:bodyPr/>
          <a:lstStyle/>
          <a:p>
            <a:pPr algn="just" eaLnBrk="1" hangingPunct="1">
              <a:lnSpc>
                <a:spcPct val="80000"/>
              </a:lnSpc>
              <a:buFontTx/>
              <a:buNone/>
            </a:pPr>
            <a:r>
              <a:rPr lang="es-ES" sz="2500"/>
              <a:t>La predicación es el medio de Dios para proclamar el evangelio.   La iglesia cristiana se inició con un poderoso llamado a predicar. Su obra final es simbolizada por los tres ángeles poderosos proclamando un último llamado a la raza humana. Periodos de declive en la historia del cristianismo son marcados por predicación introspectiva – énfasis en la edificación de los miembros de la iglesia como el único objeto del púlpito – mientras que cada despertar espiritual ha sido levantado por hombres de fervientes llamados llenos del Espíritu cuyos corazones se quemaban con una pasión por los perdidos</a:t>
            </a:r>
          </a:p>
        </p:txBody>
      </p:sp>
      <p:sp>
        <p:nvSpPr>
          <p:cNvPr id="179205"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grpSp>
        <p:nvGrpSpPr>
          <p:cNvPr id="179206" name="Group 8"/>
          <p:cNvGrpSpPr>
            <a:grpSpLocks/>
          </p:cNvGrpSpPr>
          <p:nvPr/>
        </p:nvGrpSpPr>
        <p:grpSpPr bwMode="auto">
          <a:xfrm>
            <a:off x="6465888" y="6099175"/>
            <a:ext cx="2324100" cy="538163"/>
            <a:chOff x="4073" y="3842"/>
            <a:chExt cx="1464" cy="339"/>
          </a:xfrm>
        </p:grpSpPr>
        <p:pic>
          <p:nvPicPr>
            <p:cNvPr id="179208" name="Picture 9"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179209" name="Picture 10"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179210" name="Picture 11"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234508" name="Picture 12"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34508"/>
                                        </p:tgtEl>
                                        <p:attrNameLst>
                                          <p:attrName>style.visibility</p:attrName>
                                        </p:attrNameLst>
                                      </p:cBhvr>
                                      <p:to>
                                        <p:strVal val="visible"/>
                                      </p:to>
                                    </p:set>
                                    <p:anim calcmode="lin" valueType="num">
                                      <p:cBhvr>
                                        <p:cTn id="7" dur="2000" fill="hold"/>
                                        <p:tgtEl>
                                          <p:spTgt spid="234508"/>
                                        </p:tgtEl>
                                        <p:attrNameLst>
                                          <p:attrName>ppt_w</p:attrName>
                                        </p:attrNameLst>
                                      </p:cBhvr>
                                      <p:tavLst>
                                        <p:tav tm="0">
                                          <p:val>
                                            <p:strVal val="4*#ppt_w"/>
                                          </p:val>
                                        </p:tav>
                                        <p:tav tm="100000">
                                          <p:val>
                                            <p:strVal val="#ppt_w"/>
                                          </p:val>
                                        </p:tav>
                                      </p:tavLst>
                                    </p:anim>
                                    <p:anim calcmode="lin" valueType="num">
                                      <p:cBhvr>
                                        <p:cTn id="8" dur="2000" fill="hold"/>
                                        <p:tgtEl>
                                          <p:spTgt spid="234508"/>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234498"/>
                                        </p:tgtEl>
                                        <p:attrNameLst>
                                          <p:attrName>style.visibility</p:attrName>
                                        </p:attrNameLst>
                                      </p:cBhvr>
                                      <p:to>
                                        <p:strVal val="visible"/>
                                      </p:to>
                                    </p:set>
                                    <p:anim calcmode="lin" valueType="num">
                                      <p:cBhvr>
                                        <p:cTn id="12" dur="2000" fill="hold"/>
                                        <p:tgtEl>
                                          <p:spTgt spid="234498"/>
                                        </p:tgtEl>
                                        <p:attrNameLst>
                                          <p:attrName>ppt_w</p:attrName>
                                        </p:attrNameLst>
                                      </p:cBhvr>
                                      <p:tavLst>
                                        <p:tav tm="0">
                                          <p:val>
                                            <p:strVal val="4*#ppt_w"/>
                                          </p:val>
                                        </p:tav>
                                        <p:tav tm="100000">
                                          <p:val>
                                            <p:strVal val="#ppt_w"/>
                                          </p:val>
                                        </p:tav>
                                      </p:tavLst>
                                    </p:anim>
                                    <p:anim calcmode="lin" valueType="num">
                                      <p:cBhvr>
                                        <p:cTn id="13" dur="2000" fill="hold"/>
                                        <p:tgtEl>
                                          <p:spTgt spid="234498"/>
                                        </p:tgtEl>
                                        <p:attrNameLst>
                                          <p:attrName>ppt_h</p:attrName>
                                        </p:attrNameLst>
                                      </p:cBhvr>
                                      <p:tavLst>
                                        <p:tav tm="0">
                                          <p:val>
                                            <p:strVal val="4*#ppt_h"/>
                                          </p:val>
                                        </p:tav>
                                        <p:tav tm="100000">
                                          <p:val>
                                            <p:strVal val="#ppt_h"/>
                                          </p:val>
                                        </p:tav>
                                      </p:tavLst>
                                    </p:anim>
                                  </p:childTnLst>
                                </p:cTn>
                              </p:par>
                            </p:childTnLst>
                          </p:cTn>
                        </p:par>
                        <p:par>
                          <p:cTn id="14" fill="hold">
                            <p:stCondLst>
                              <p:cond delay="4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234499">
                                            <p:txEl>
                                              <p:pRg st="0" end="0"/>
                                            </p:txEl>
                                          </p:spTgt>
                                        </p:tgtEl>
                                        <p:attrNameLst>
                                          <p:attrName>style.visibility</p:attrName>
                                        </p:attrNameLst>
                                      </p:cBhvr>
                                      <p:to>
                                        <p:strVal val="visible"/>
                                      </p:to>
                                    </p:set>
                                    <p:anim calcmode="discrete" valueType="clr">
                                      <p:cBhvr override="childStyle">
                                        <p:cTn id="17" dur="80"/>
                                        <p:tgtEl>
                                          <p:spTgt spid="23449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34499">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23449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build="p"/>
    </p:bldLst>
  </p:timing>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a:xfrm>
            <a:off x="2190750" y="290513"/>
            <a:ext cx="6670675" cy="1143000"/>
          </a:xfrm>
        </p:spPr>
        <p:txBody>
          <a:bodyPr/>
          <a:lstStyle/>
          <a:p>
            <a:pPr eaLnBrk="1" hangingPunct="1"/>
            <a:r>
              <a:rPr lang="es-ES" sz="6000"/>
              <a:t>Predicación Evangelística</a:t>
            </a:r>
          </a:p>
        </p:txBody>
      </p:sp>
      <p:sp>
        <p:nvSpPr>
          <p:cNvPr id="236547" name="Rectangle 3"/>
          <p:cNvSpPr>
            <a:spLocks noGrp="1" noChangeArrowheads="1"/>
          </p:cNvSpPr>
          <p:nvPr>
            <p:ph type="body" idx="1"/>
          </p:nvPr>
        </p:nvSpPr>
        <p:spPr>
          <a:xfrm>
            <a:off x="2133600" y="1963738"/>
            <a:ext cx="6553200" cy="4397375"/>
          </a:xfrm>
        </p:spPr>
        <p:txBody>
          <a:bodyPr/>
          <a:lstStyle/>
          <a:p>
            <a:pPr algn="just" eaLnBrk="1" hangingPunct="1">
              <a:lnSpc>
                <a:spcPct val="90000"/>
              </a:lnSpc>
              <a:buFontTx/>
              <a:buNone/>
            </a:pPr>
            <a:r>
              <a:rPr lang="es-ES" sz="2400"/>
              <a:t>La tendencia presente por olvidar la predicación evangelística a favor de un tipo de predicación notaria por su carencia de tono envangelístico, es ignorar la lección que la historia está intentando contar.   Muchos piensan hoy que enseñar un programa centrado en la edificación de los miembros de la iglesia es la mejor manera que los eruditos han indicado para nuestros tiempos.  Esta obra de Dios es para hombres llenos del Espíritu que prediquen sermones llenos del Espíritu que hagan del centro el evangelio eterno de Jesucristo en el marco de la verdad presente. </a:t>
            </a:r>
          </a:p>
        </p:txBody>
      </p:sp>
      <p:sp>
        <p:nvSpPr>
          <p:cNvPr id="180228"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36547">
                                            <p:txEl>
                                              <p:pRg st="0" end="0"/>
                                            </p:txEl>
                                          </p:spTgt>
                                        </p:tgtEl>
                                        <p:attrNameLst>
                                          <p:attrName>style.visibility</p:attrName>
                                        </p:attrNameLst>
                                      </p:cBhvr>
                                      <p:to>
                                        <p:strVal val="visible"/>
                                      </p:to>
                                    </p:set>
                                    <p:anim calcmode="discrete" valueType="clr">
                                      <p:cBhvr override="childStyle">
                                        <p:cTn id="7" dur="80"/>
                                        <p:tgtEl>
                                          <p:spTgt spid="23654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654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3654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7" grpId="0" build="p"/>
    </p:bldLst>
  </p:timing>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8596" name="Picture 4" descr="Espiritu santo paloma"/>
          <p:cNvPicPr>
            <a:picLocks noChangeAspect="1" noChangeArrowheads="1"/>
          </p:cNvPicPr>
          <p:nvPr/>
        </p:nvPicPr>
        <p:blipFill>
          <a:blip r:embed="rId2"/>
          <a:srcRect r="10162"/>
          <a:stretch>
            <a:fillRect/>
          </a:stretch>
        </p:blipFill>
        <p:spPr bwMode="auto">
          <a:xfrm>
            <a:off x="5635625" y="2347913"/>
            <a:ext cx="3508375" cy="3324225"/>
          </a:xfrm>
          <a:prstGeom prst="rect">
            <a:avLst/>
          </a:prstGeom>
          <a:noFill/>
          <a:ln w="9525">
            <a:noFill/>
            <a:miter lim="800000"/>
            <a:headEnd/>
            <a:tailEnd/>
          </a:ln>
        </p:spPr>
      </p:pic>
      <p:sp>
        <p:nvSpPr>
          <p:cNvPr id="238594" name="Rectangle 2"/>
          <p:cNvSpPr>
            <a:spLocks noGrp="1" noChangeArrowheads="1"/>
          </p:cNvSpPr>
          <p:nvPr>
            <p:ph type="title"/>
          </p:nvPr>
        </p:nvSpPr>
        <p:spPr/>
        <p:txBody>
          <a:bodyPr/>
          <a:lstStyle/>
          <a:p>
            <a:pPr algn="just" eaLnBrk="1" hangingPunct="1"/>
            <a:r>
              <a:rPr lang="es-ES" sz="4400"/>
              <a:t>Predicar para las decisiones, el objetivo primario</a:t>
            </a:r>
          </a:p>
        </p:txBody>
      </p:sp>
      <p:sp>
        <p:nvSpPr>
          <p:cNvPr id="238595" name="Rectangle 3"/>
          <p:cNvSpPr>
            <a:spLocks noGrp="1" noChangeArrowheads="1"/>
          </p:cNvSpPr>
          <p:nvPr>
            <p:ph type="body" idx="1"/>
          </p:nvPr>
        </p:nvSpPr>
        <p:spPr>
          <a:xfrm>
            <a:off x="2209800" y="1963738"/>
            <a:ext cx="4022725" cy="4397375"/>
          </a:xfrm>
        </p:spPr>
        <p:txBody>
          <a:bodyPr/>
          <a:lstStyle/>
          <a:p>
            <a:pPr marL="552450" indent="-552450" eaLnBrk="1" hangingPunct="1">
              <a:lnSpc>
                <a:spcPct val="90000"/>
              </a:lnSpc>
              <a:buClr>
                <a:srgbClr val="009900"/>
              </a:buClr>
              <a:buSzTx/>
              <a:buFontTx/>
              <a:buAutoNum type="arabicParenR"/>
            </a:pPr>
            <a:r>
              <a:rPr lang="es-ES" sz="2500"/>
              <a:t>El Espíritu Santo acerca a la gente a través de la predicación de la Palabra de Dios:</a:t>
            </a:r>
          </a:p>
          <a:p>
            <a:pPr marL="876300" lvl="1" indent="-419100" eaLnBrk="1" hangingPunct="1">
              <a:lnSpc>
                <a:spcPct val="90000"/>
              </a:lnSpc>
            </a:pPr>
            <a:r>
              <a:rPr lang="es-ES" sz="2000"/>
              <a:t>No les estamos dando a los hombres nuestras propias opiniones</a:t>
            </a:r>
          </a:p>
          <a:p>
            <a:pPr marL="876300" lvl="1" indent="-419100" eaLnBrk="1" hangingPunct="1">
              <a:lnSpc>
                <a:spcPct val="90000"/>
              </a:lnSpc>
            </a:pPr>
            <a:r>
              <a:rPr lang="es-ES" sz="2000"/>
              <a:t>La Palabra de Dios puede convencer de pecado y guiar a la justicia en Cristo</a:t>
            </a:r>
          </a:p>
          <a:p>
            <a:pPr marL="876300" lvl="1" indent="-419100" eaLnBrk="1" hangingPunct="1">
              <a:lnSpc>
                <a:spcPct val="90000"/>
              </a:lnSpc>
            </a:pPr>
            <a:r>
              <a:rPr lang="es-ES" sz="2000"/>
              <a:t>Debemos predicar la Palabra de Dios con una mentalidad sencilla.</a:t>
            </a:r>
          </a:p>
        </p:txBody>
      </p:sp>
      <p:sp>
        <p:nvSpPr>
          <p:cNvPr id="181253" name="Text Box 5"/>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wd">
                                    <p:tmPct val="10000"/>
                                  </p:iterate>
                                  <p:childTnLst>
                                    <p:set>
                                      <p:cBhvr>
                                        <p:cTn id="6" dur="1" fill="hold">
                                          <p:stCondLst>
                                            <p:cond delay="0"/>
                                          </p:stCondLst>
                                        </p:cTn>
                                        <p:tgtEl>
                                          <p:spTgt spid="238594"/>
                                        </p:tgtEl>
                                        <p:attrNameLst>
                                          <p:attrName>style.visibility</p:attrName>
                                        </p:attrNameLst>
                                      </p:cBhvr>
                                      <p:to>
                                        <p:strVal val="visible"/>
                                      </p:to>
                                    </p:set>
                                    <p:anim calcmode="lin" valueType="num">
                                      <p:cBhvr>
                                        <p:cTn id="7" dur="2000" fill="hold"/>
                                        <p:tgtEl>
                                          <p:spTgt spid="238594"/>
                                        </p:tgtEl>
                                        <p:attrNameLst>
                                          <p:attrName>ppt_w</p:attrName>
                                        </p:attrNameLst>
                                      </p:cBhvr>
                                      <p:tavLst>
                                        <p:tav tm="0">
                                          <p:val>
                                            <p:strVal val="4*#ppt_w"/>
                                          </p:val>
                                        </p:tav>
                                        <p:tav tm="100000">
                                          <p:val>
                                            <p:strVal val="#ppt_w"/>
                                          </p:val>
                                        </p:tav>
                                      </p:tavLst>
                                    </p:anim>
                                    <p:anim calcmode="lin" valueType="num">
                                      <p:cBhvr>
                                        <p:cTn id="8" dur="2000" fill="hold"/>
                                        <p:tgtEl>
                                          <p:spTgt spid="238594"/>
                                        </p:tgtEl>
                                        <p:attrNameLst>
                                          <p:attrName>ppt_h</p:attrName>
                                        </p:attrNameLst>
                                      </p:cBhvr>
                                      <p:tavLst>
                                        <p:tav tm="0">
                                          <p:val>
                                            <p:strVal val="4*#ppt_h"/>
                                          </p:val>
                                        </p:tav>
                                        <p:tav tm="100000">
                                          <p:val>
                                            <p:strVal val="#ppt_h"/>
                                          </p:val>
                                        </p:tav>
                                      </p:tavLst>
                                    </p:anim>
                                  </p:childTnLst>
                                </p:cTn>
                              </p:par>
                            </p:childTnLst>
                          </p:cTn>
                        </p:par>
                        <p:par>
                          <p:cTn id="9" fill="hold">
                            <p:stCondLst>
                              <p:cond delay="3400"/>
                            </p:stCondLst>
                            <p:childTnLst>
                              <p:par>
                                <p:cTn id="10" presetID="47" presetClass="entr" presetSubtype="0" fill="hold" nodeType="afterEffect">
                                  <p:stCondLst>
                                    <p:cond delay="0"/>
                                  </p:stCondLst>
                                  <p:childTnLst>
                                    <p:set>
                                      <p:cBhvr>
                                        <p:cTn id="11" dur="1" fill="hold">
                                          <p:stCondLst>
                                            <p:cond delay="0"/>
                                          </p:stCondLst>
                                        </p:cTn>
                                        <p:tgtEl>
                                          <p:spTgt spid="238596"/>
                                        </p:tgtEl>
                                        <p:attrNameLst>
                                          <p:attrName>style.visibility</p:attrName>
                                        </p:attrNameLst>
                                      </p:cBhvr>
                                      <p:to>
                                        <p:strVal val="visible"/>
                                      </p:to>
                                    </p:set>
                                    <p:animEffect transition="in" filter="fade">
                                      <p:cBhvr>
                                        <p:cTn id="12" dur="1000"/>
                                        <p:tgtEl>
                                          <p:spTgt spid="238596"/>
                                        </p:tgtEl>
                                      </p:cBhvr>
                                    </p:animEffect>
                                    <p:anim calcmode="lin" valueType="num">
                                      <p:cBhvr>
                                        <p:cTn id="13" dur="1000" fill="hold"/>
                                        <p:tgtEl>
                                          <p:spTgt spid="238596"/>
                                        </p:tgtEl>
                                        <p:attrNameLst>
                                          <p:attrName>ppt_x</p:attrName>
                                        </p:attrNameLst>
                                      </p:cBhvr>
                                      <p:tavLst>
                                        <p:tav tm="0">
                                          <p:val>
                                            <p:strVal val="#ppt_x"/>
                                          </p:val>
                                        </p:tav>
                                        <p:tav tm="100000">
                                          <p:val>
                                            <p:strVal val="#ppt_x"/>
                                          </p:val>
                                        </p:tav>
                                      </p:tavLst>
                                    </p:anim>
                                    <p:anim calcmode="lin" valueType="num">
                                      <p:cBhvr>
                                        <p:cTn id="14" dur="1000" fill="hold"/>
                                        <p:tgtEl>
                                          <p:spTgt spid="23859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238595">
                                            <p:txEl>
                                              <p:pRg st="0" end="0"/>
                                            </p:txEl>
                                          </p:spTgt>
                                        </p:tgtEl>
                                        <p:attrNameLst>
                                          <p:attrName>style.visibility</p:attrName>
                                        </p:attrNameLst>
                                      </p:cBhvr>
                                      <p:to>
                                        <p:strVal val="visible"/>
                                      </p:to>
                                    </p:set>
                                    <p:anim calcmode="discrete" valueType="clr">
                                      <p:cBhvr override="childStyle">
                                        <p:cTn id="19" dur="80"/>
                                        <p:tgtEl>
                                          <p:spTgt spid="2385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38595">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238595">
                                            <p:txEl>
                                              <p:pRg st="0" end="0"/>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43" presetClass="entr" presetSubtype="0" fill="hold" nodeType="clickEffect">
                                  <p:stCondLst>
                                    <p:cond delay="0"/>
                                  </p:stCondLst>
                                  <p:childTnLst>
                                    <p:set>
                                      <p:cBhvr>
                                        <p:cTn id="25" dur="1" fill="hold">
                                          <p:stCondLst>
                                            <p:cond delay="0"/>
                                          </p:stCondLst>
                                        </p:cTn>
                                        <p:tgtEl>
                                          <p:spTgt spid="238595">
                                            <p:txEl>
                                              <p:pRg st="1" end="1"/>
                                            </p:txEl>
                                          </p:spTgt>
                                        </p:tgtEl>
                                        <p:attrNameLst>
                                          <p:attrName>style.visibility</p:attrName>
                                        </p:attrNameLst>
                                      </p:cBhvr>
                                      <p:to>
                                        <p:strVal val="visible"/>
                                      </p:to>
                                    </p:set>
                                    <p:animEffect transition="in" filter="fade">
                                      <p:cBhvr>
                                        <p:cTn id="26" dur="100"/>
                                        <p:tgtEl>
                                          <p:spTgt spid="238595">
                                            <p:txEl>
                                              <p:pRg st="1" end="1"/>
                                            </p:txEl>
                                          </p:spTgt>
                                        </p:tgtEl>
                                      </p:cBhvr>
                                    </p:animEffect>
                                    <p:anim calcmode="lin" valueType="num">
                                      <p:cBhvr>
                                        <p:cTn id="27" dur="400" fill="hold"/>
                                        <p:tgtEl>
                                          <p:spTgt spid="238595">
                                            <p:txEl>
                                              <p:pRg st="1" end="1"/>
                                            </p:txEl>
                                          </p:spTgt>
                                        </p:tgtEl>
                                        <p:attrNameLst>
                                          <p:attrName>ppt_x</p:attrName>
                                        </p:attrNameLst>
                                      </p:cBhvr>
                                      <p:tavLst>
                                        <p:tav tm="0">
                                          <p:val>
                                            <p:strVal val="#ppt_x"/>
                                          </p:val>
                                        </p:tav>
                                        <p:tav tm="100000">
                                          <p:val>
                                            <p:strVal val="#ppt_x"/>
                                          </p:val>
                                        </p:tav>
                                      </p:tavLst>
                                    </p:anim>
                                    <p:anim calcmode="lin" valueType="num">
                                      <p:cBhvr>
                                        <p:cTn id="28" dur="400" fill="hold"/>
                                        <p:tgtEl>
                                          <p:spTgt spid="238595">
                                            <p:txEl>
                                              <p:pRg st="1" end="1"/>
                                            </p:txEl>
                                          </p:spTgt>
                                        </p:tgtEl>
                                        <p:attrNameLst>
                                          <p:attrName>ppt_y</p:attrName>
                                        </p:attrNameLst>
                                      </p:cBhvr>
                                      <p:tavLst>
                                        <p:tav tm="0">
                                          <p:val>
                                            <p:strVal val="#ppt_y+0.31"/>
                                          </p:val>
                                        </p:tav>
                                        <p:tav tm="100000">
                                          <p:val>
                                            <p:strVal val="#ppt_y+0.31"/>
                                          </p:val>
                                        </p:tav>
                                      </p:tavLst>
                                    </p:anim>
                                    <p:anim calcmode="lin" valueType="num">
                                      <p:cBhvr>
                                        <p:cTn id="29" dur="600" decel="50000" fill="hold">
                                          <p:stCondLst>
                                            <p:cond delay="400"/>
                                          </p:stCondLst>
                                        </p:cTn>
                                        <p:tgtEl>
                                          <p:spTgt spid="238595">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0" dur="600" decel="50000" fill="hold">
                                          <p:stCondLst>
                                            <p:cond delay="400"/>
                                          </p:stCondLst>
                                        </p:cTn>
                                        <p:tgtEl>
                                          <p:spTgt spid="238595">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3" presetClass="entr" presetSubtype="0" fill="hold" nodeType="clickEffect">
                                  <p:stCondLst>
                                    <p:cond delay="0"/>
                                  </p:stCondLst>
                                  <p:childTnLst>
                                    <p:set>
                                      <p:cBhvr>
                                        <p:cTn id="34" dur="1" fill="hold">
                                          <p:stCondLst>
                                            <p:cond delay="0"/>
                                          </p:stCondLst>
                                        </p:cTn>
                                        <p:tgtEl>
                                          <p:spTgt spid="238595">
                                            <p:txEl>
                                              <p:pRg st="2" end="2"/>
                                            </p:txEl>
                                          </p:spTgt>
                                        </p:tgtEl>
                                        <p:attrNameLst>
                                          <p:attrName>style.visibility</p:attrName>
                                        </p:attrNameLst>
                                      </p:cBhvr>
                                      <p:to>
                                        <p:strVal val="visible"/>
                                      </p:to>
                                    </p:set>
                                    <p:animEffect transition="in" filter="fade">
                                      <p:cBhvr>
                                        <p:cTn id="35" dur="100"/>
                                        <p:tgtEl>
                                          <p:spTgt spid="238595">
                                            <p:txEl>
                                              <p:pRg st="2" end="2"/>
                                            </p:txEl>
                                          </p:spTgt>
                                        </p:tgtEl>
                                      </p:cBhvr>
                                    </p:animEffect>
                                    <p:anim calcmode="lin" valueType="num">
                                      <p:cBhvr>
                                        <p:cTn id="36" dur="400" fill="hold"/>
                                        <p:tgtEl>
                                          <p:spTgt spid="238595">
                                            <p:txEl>
                                              <p:pRg st="2" end="2"/>
                                            </p:txEl>
                                          </p:spTgt>
                                        </p:tgtEl>
                                        <p:attrNameLst>
                                          <p:attrName>ppt_x</p:attrName>
                                        </p:attrNameLst>
                                      </p:cBhvr>
                                      <p:tavLst>
                                        <p:tav tm="0">
                                          <p:val>
                                            <p:strVal val="#ppt_x"/>
                                          </p:val>
                                        </p:tav>
                                        <p:tav tm="100000">
                                          <p:val>
                                            <p:strVal val="#ppt_x"/>
                                          </p:val>
                                        </p:tav>
                                      </p:tavLst>
                                    </p:anim>
                                    <p:anim calcmode="lin" valueType="num">
                                      <p:cBhvr>
                                        <p:cTn id="37" dur="400" fill="hold"/>
                                        <p:tgtEl>
                                          <p:spTgt spid="238595">
                                            <p:txEl>
                                              <p:pRg st="2" end="2"/>
                                            </p:txEl>
                                          </p:spTgt>
                                        </p:tgtEl>
                                        <p:attrNameLst>
                                          <p:attrName>ppt_y</p:attrName>
                                        </p:attrNameLst>
                                      </p:cBhvr>
                                      <p:tavLst>
                                        <p:tav tm="0">
                                          <p:val>
                                            <p:strVal val="#ppt_y+0.31"/>
                                          </p:val>
                                        </p:tav>
                                        <p:tav tm="100000">
                                          <p:val>
                                            <p:strVal val="#ppt_y+0.31"/>
                                          </p:val>
                                        </p:tav>
                                      </p:tavLst>
                                    </p:anim>
                                    <p:anim calcmode="lin" valueType="num">
                                      <p:cBhvr>
                                        <p:cTn id="38" dur="600" decel="50000" fill="hold">
                                          <p:stCondLst>
                                            <p:cond delay="400"/>
                                          </p:stCondLst>
                                        </p:cTn>
                                        <p:tgtEl>
                                          <p:spTgt spid="238595">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9" dur="600" decel="50000" fill="hold">
                                          <p:stCondLst>
                                            <p:cond delay="400"/>
                                          </p:stCondLst>
                                        </p:cTn>
                                        <p:tgtEl>
                                          <p:spTgt spid="238595">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3" presetClass="entr" presetSubtype="0" fill="hold" nodeType="clickEffect">
                                  <p:stCondLst>
                                    <p:cond delay="0"/>
                                  </p:stCondLst>
                                  <p:childTnLst>
                                    <p:set>
                                      <p:cBhvr>
                                        <p:cTn id="43" dur="1" fill="hold">
                                          <p:stCondLst>
                                            <p:cond delay="0"/>
                                          </p:stCondLst>
                                        </p:cTn>
                                        <p:tgtEl>
                                          <p:spTgt spid="238595">
                                            <p:txEl>
                                              <p:pRg st="3" end="3"/>
                                            </p:txEl>
                                          </p:spTgt>
                                        </p:tgtEl>
                                        <p:attrNameLst>
                                          <p:attrName>style.visibility</p:attrName>
                                        </p:attrNameLst>
                                      </p:cBhvr>
                                      <p:to>
                                        <p:strVal val="visible"/>
                                      </p:to>
                                    </p:set>
                                    <p:animEffect transition="in" filter="fade">
                                      <p:cBhvr>
                                        <p:cTn id="44" dur="100"/>
                                        <p:tgtEl>
                                          <p:spTgt spid="238595">
                                            <p:txEl>
                                              <p:pRg st="3" end="3"/>
                                            </p:txEl>
                                          </p:spTgt>
                                        </p:tgtEl>
                                      </p:cBhvr>
                                    </p:animEffect>
                                    <p:anim calcmode="lin" valueType="num">
                                      <p:cBhvr>
                                        <p:cTn id="45" dur="400" fill="hold"/>
                                        <p:tgtEl>
                                          <p:spTgt spid="238595">
                                            <p:txEl>
                                              <p:pRg st="3" end="3"/>
                                            </p:txEl>
                                          </p:spTgt>
                                        </p:tgtEl>
                                        <p:attrNameLst>
                                          <p:attrName>ppt_x</p:attrName>
                                        </p:attrNameLst>
                                      </p:cBhvr>
                                      <p:tavLst>
                                        <p:tav tm="0">
                                          <p:val>
                                            <p:strVal val="#ppt_x"/>
                                          </p:val>
                                        </p:tav>
                                        <p:tav tm="100000">
                                          <p:val>
                                            <p:strVal val="#ppt_x"/>
                                          </p:val>
                                        </p:tav>
                                      </p:tavLst>
                                    </p:anim>
                                    <p:anim calcmode="lin" valueType="num">
                                      <p:cBhvr>
                                        <p:cTn id="46" dur="400" fill="hold"/>
                                        <p:tgtEl>
                                          <p:spTgt spid="238595">
                                            <p:txEl>
                                              <p:pRg st="3" end="3"/>
                                            </p:txEl>
                                          </p:spTgt>
                                        </p:tgtEl>
                                        <p:attrNameLst>
                                          <p:attrName>ppt_y</p:attrName>
                                        </p:attrNameLst>
                                      </p:cBhvr>
                                      <p:tavLst>
                                        <p:tav tm="0">
                                          <p:val>
                                            <p:strVal val="#ppt_y+0.31"/>
                                          </p:val>
                                        </p:tav>
                                        <p:tav tm="100000">
                                          <p:val>
                                            <p:strVal val="#ppt_y+0.31"/>
                                          </p:val>
                                        </p:tav>
                                      </p:tavLst>
                                    </p:anim>
                                    <p:anim calcmode="lin" valueType="num">
                                      <p:cBhvr>
                                        <p:cTn id="47" dur="600" decel="50000" fill="hold">
                                          <p:stCondLst>
                                            <p:cond delay="400"/>
                                          </p:stCondLst>
                                        </p:cTn>
                                        <p:tgtEl>
                                          <p:spTgt spid="238595">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8" dur="600" decel="50000" fill="hold">
                                          <p:stCondLst>
                                            <p:cond delay="400"/>
                                          </p:stCondLst>
                                        </p:cTn>
                                        <p:tgtEl>
                                          <p:spTgt spid="238595">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p:bldLst>
  </p:timing>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2274" name="Picture 2" descr="Espiritu santo paloma"/>
          <p:cNvPicPr>
            <a:picLocks noChangeAspect="1" noChangeArrowheads="1"/>
          </p:cNvPicPr>
          <p:nvPr/>
        </p:nvPicPr>
        <p:blipFill>
          <a:blip r:embed="rId2"/>
          <a:srcRect r="10162"/>
          <a:stretch>
            <a:fillRect/>
          </a:stretch>
        </p:blipFill>
        <p:spPr bwMode="auto">
          <a:xfrm>
            <a:off x="5635625" y="2347913"/>
            <a:ext cx="3508375" cy="3324225"/>
          </a:xfrm>
          <a:prstGeom prst="rect">
            <a:avLst/>
          </a:prstGeom>
          <a:noFill/>
          <a:ln w="9525">
            <a:noFill/>
            <a:miter lim="800000"/>
            <a:headEnd/>
            <a:tailEnd/>
          </a:ln>
        </p:spPr>
      </p:pic>
      <p:sp>
        <p:nvSpPr>
          <p:cNvPr id="239619" name="Rectangle 3"/>
          <p:cNvSpPr>
            <a:spLocks noGrp="1" noChangeArrowheads="1"/>
          </p:cNvSpPr>
          <p:nvPr>
            <p:ph type="title"/>
          </p:nvPr>
        </p:nvSpPr>
        <p:spPr/>
        <p:txBody>
          <a:bodyPr/>
          <a:lstStyle/>
          <a:p>
            <a:pPr eaLnBrk="1" hangingPunct="1"/>
            <a:r>
              <a:rPr lang="es-ES" sz="4400"/>
              <a:t>Predicar para las decisiones, el objetivo primario</a:t>
            </a:r>
          </a:p>
        </p:txBody>
      </p:sp>
      <p:sp>
        <p:nvSpPr>
          <p:cNvPr id="239620" name="Rectangle 4"/>
          <p:cNvSpPr>
            <a:spLocks noGrp="1" noChangeArrowheads="1"/>
          </p:cNvSpPr>
          <p:nvPr>
            <p:ph type="body" idx="1"/>
          </p:nvPr>
        </p:nvSpPr>
        <p:spPr>
          <a:xfrm>
            <a:off x="2019300" y="1963738"/>
            <a:ext cx="4022725" cy="4397375"/>
          </a:xfrm>
        </p:spPr>
        <p:txBody>
          <a:bodyPr/>
          <a:lstStyle/>
          <a:p>
            <a:pPr marL="552450" indent="-552450" algn="just" eaLnBrk="1" hangingPunct="1">
              <a:buClr>
                <a:srgbClr val="009900"/>
              </a:buClr>
              <a:buSzTx/>
              <a:buFontTx/>
              <a:buAutoNum type="arabicParenR" startAt="2"/>
            </a:pPr>
            <a:r>
              <a:rPr lang="es-ES" sz="2500"/>
              <a:t>El evangelio confronta la humanidad con Jesucristo:</a:t>
            </a:r>
          </a:p>
          <a:p>
            <a:pPr marL="876300" lvl="1" indent="-419100" algn="just" eaLnBrk="1" hangingPunct="1">
              <a:buClr>
                <a:srgbClr val="009900"/>
              </a:buClr>
            </a:pPr>
            <a:r>
              <a:rPr lang="es-ES" sz="2000"/>
              <a:t>La verdadera predicación lleva a la persona al punto donde el o ella debería decir “sí” o “no”  a Jesús</a:t>
            </a:r>
          </a:p>
          <a:p>
            <a:pPr marL="876300" lvl="1" indent="-419100" algn="just" eaLnBrk="1" hangingPunct="1">
              <a:buClr>
                <a:srgbClr val="009900"/>
              </a:buClr>
            </a:pPr>
            <a:r>
              <a:rPr lang="es-ES" sz="2000"/>
              <a:t>Es nuestro propósito presentar a Jesucristo para que hombres, mujeres y niños, sean guiados a tomar su posición al lado de Él.</a:t>
            </a:r>
          </a:p>
        </p:txBody>
      </p:sp>
      <p:sp>
        <p:nvSpPr>
          <p:cNvPr id="182277" name="Text Box 5"/>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39620">
                                            <p:txEl>
                                              <p:pRg st="0" end="0"/>
                                            </p:txEl>
                                          </p:spTgt>
                                        </p:tgtEl>
                                        <p:attrNameLst>
                                          <p:attrName>style.visibility</p:attrName>
                                        </p:attrNameLst>
                                      </p:cBhvr>
                                      <p:to>
                                        <p:strVal val="visible"/>
                                      </p:to>
                                    </p:set>
                                    <p:anim calcmode="discrete" valueType="clr">
                                      <p:cBhvr override="childStyle">
                                        <p:cTn id="7" dur="80"/>
                                        <p:tgtEl>
                                          <p:spTgt spid="23962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962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3962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239620">
                                            <p:txEl>
                                              <p:pRg st="1" end="1"/>
                                            </p:txEl>
                                          </p:spTgt>
                                        </p:tgtEl>
                                        <p:attrNameLst>
                                          <p:attrName>style.visibility</p:attrName>
                                        </p:attrNameLst>
                                      </p:cBhvr>
                                      <p:to>
                                        <p:strVal val="visible"/>
                                      </p:to>
                                    </p:set>
                                    <p:animEffect transition="in" filter="fade">
                                      <p:cBhvr>
                                        <p:cTn id="14" dur="100"/>
                                        <p:tgtEl>
                                          <p:spTgt spid="239620">
                                            <p:txEl>
                                              <p:pRg st="1" end="1"/>
                                            </p:txEl>
                                          </p:spTgt>
                                        </p:tgtEl>
                                      </p:cBhvr>
                                    </p:animEffect>
                                    <p:anim calcmode="lin" valueType="num">
                                      <p:cBhvr>
                                        <p:cTn id="15" dur="400" fill="hold"/>
                                        <p:tgtEl>
                                          <p:spTgt spid="239620">
                                            <p:txEl>
                                              <p:pRg st="1" end="1"/>
                                            </p:txEl>
                                          </p:spTgt>
                                        </p:tgtEl>
                                        <p:attrNameLst>
                                          <p:attrName>ppt_x</p:attrName>
                                        </p:attrNameLst>
                                      </p:cBhvr>
                                      <p:tavLst>
                                        <p:tav tm="0">
                                          <p:val>
                                            <p:strVal val="#ppt_x"/>
                                          </p:val>
                                        </p:tav>
                                        <p:tav tm="100000">
                                          <p:val>
                                            <p:strVal val="#ppt_x"/>
                                          </p:val>
                                        </p:tav>
                                      </p:tavLst>
                                    </p:anim>
                                    <p:anim calcmode="lin" valueType="num">
                                      <p:cBhvr>
                                        <p:cTn id="16" dur="400" fill="hold"/>
                                        <p:tgtEl>
                                          <p:spTgt spid="239620">
                                            <p:txEl>
                                              <p:pRg st="1" end="1"/>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39620">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39620">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nodeType="clickEffect">
                                  <p:stCondLst>
                                    <p:cond delay="0"/>
                                  </p:stCondLst>
                                  <p:childTnLst>
                                    <p:set>
                                      <p:cBhvr>
                                        <p:cTn id="22" dur="1" fill="hold">
                                          <p:stCondLst>
                                            <p:cond delay="0"/>
                                          </p:stCondLst>
                                        </p:cTn>
                                        <p:tgtEl>
                                          <p:spTgt spid="239620">
                                            <p:txEl>
                                              <p:pRg st="2" end="2"/>
                                            </p:txEl>
                                          </p:spTgt>
                                        </p:tgtEl>
                                        <p:attrNameLst>
                                          <p:attrName>style.visibility</p:attrName>
                                        </p:attrNameLst>
                                      </p:cBhvr>
                                      <p:to>
                                        <p:strVal val="visible"/>
                                      </p:to>
                                    </p:set>
                                    <p:animEffect transition="in" filter="fade">
                                      <p:cBhvr>
                                        <p:cTn id="23" dur="100"/>
                                        <p:tgtEl>
                                          <p:spTgt spid="239620">
                                            <p:txEl>
                                              <p:pRg st="2" end="2"/>
                                            </p:txEl>
                                          </p:spTgt>
                                        </p:tgtEl>
                                      </p:cBhvr>
                                    </p:animEffect>
                                    <p:anim calcmode="lin" valueType="num">
                                      <p:cBhvr>
                                        <p:cTn id="24" dur="400" fill="hold"/>
                                        <p:tgtEl>
                                          <p:spTgt spid="239620">
                                            <p:txEl>
                                              <p:pRg st="2" end="2"/>
                                            </p:txEl>
                                          </p:spTgt>
                                        </p:tgtEl>
                                        <p:attrNameLst>
                                          <p:attrName>ppt_x</p:attrName>
                                        </p:attrNameLst>
                                      </p:cBhvr>
                                      <p:tavLst>
                                        <p:tav tm="0">
                                          <p:val>
                                            <p:strVal val="#ppt_x"/>
                                          </p:val>
                                        </p:tav>
                                        <p:tav tm="100000">
                                          <p:val>
                                            <p:strVal val="#ppt_x"/>
                                          </p:val>
                                        </p:tav>
                                      </p:tavLst>
                                    </p:anim>
                                    <p:anim calcmode="lin" valueType="num">
                                      <p:cBhvr>
                                        <p:cTn id="25" dur="400" fill="hold"/>
                                        <p:tgtEl>
                                          <p:spTgt spid="239620">
                                            <p:txEl>
                                              <p:pRg st="2" end="2"/>
                                            </p:txEl>
                                          </p:spTgt>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239620">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239620">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3298" name="Picture 2" descr="Espiritu santo paloma"/>
          <p:cNvPicPr>
            <a:picLocks noChangeAspect="1" noChangeArrowheads="1"/>
          </p:cNvPicPr>
          <p:nvPr/>
        </p:nvPicPr>
        <p:blipFill>
          <a:blip r:embed="rId2"/>
          <a:srcRect r="10162"/>
          <a:stretch>
            <a:fillRect/>
          </a:stretch>
        </p:blipFill>
        <p:spPr bwMode="auto">
          <a:xfrm>
            <a:off x="5635625" y="2347913"/>
            <a:ext cx="3508375" cy="3324225"/>
          </a:xfrm>
          <a:prstGeom prst="rect">
            <a:avLst/>
          </a:prstGeom>
          <a:noFill/>
          <a:ln w="9525">
            <a:noFill/>
            <a:miter lim="800000"/>
            <a:headEnd/>
            <a:tailEnd/>
          </a:ln>
        </p:spPr>
      </p:pic>
      <p:sp>
        <p:nvSpPr>
          <p:cNvPr id="240643" name="Rectangle 3"/>
          <p:cNvSpPr>
            <a:spLocks noGrp="1" noChangeArrowheads="1"/>
          </p:cNvSpPr>
          <p:nvPr>
            <p:ph type="title"/>
          </p:nvPr>
        </p:nvSpPr>
        <p:spPr/>
        <p:txBody>
          <a:bodyPr/>
          <a:lstStyle/>
          <a:p>
            <a:pPr eaLnBrk="1" hangingPunct="1"/>
            <a:r>
              <a:rPr lang="es-ES" sz="4400"/>
              <a:t>Predicar para las decisiones, el objetivo primario</a:t>
            </a:r>
          </a:p>
        </p:txBody>
      </p:sp>
      <p:sp>
        <p:nvSpPr>
          <p:cNvPr id="240644" name="Rectangle 4"/>
          <p:cNvSpPr>
            <a:spLocks noGrp="1" noChangeArrowheads="1"/>
          </p:cNvSpPr>
          <p:nvPr>
            <p:ph type="body" idx="1"/>
          </p:nvPr>
        </p:nvSpPr>
        <p:spPr>
          <a:xfrm>
            <a:off x="2019300" y="1963738"/>
            <a:ext cx="4098925" cy="4427537"/>
          </a:xfrm>
        </p:spPr>
        <p:txBody>
          <a:bodyPr/>
          <a:lstStyle/>
          <a:p>
            <a:pPr marL="552450" indent="-552450" algn="just" eaLnBrk="1" hangingPunct="1">
              <a:lnSpc>
                <a:spcPct val="90000"/>
              </a:lnSpc>
              <a:buClr>
                <a:srgbClr val="009900"/>
              </a:buClr>
              <a:buSzTx/>
              <a:buFontTx/>
              <a:buAutoNum type="arabicParenR" startAt="3"/>
            </a:pPr>
            <a:r>
              <a:rPr lang="es-ES" sz="2500"/>
              <a:t>El corazón central de la predicación evangelística es el evangelio eterno:</a:t>
            </a:r>
          </a:p>
          <a:p>
            <a:pPr marL="876300" lvl="1" indent="-419100" algn="just" eaLnBrk="1" hangingPunct="1">
              <a:lnSpc>
                <a:spcPct val="90000"/>
              </a:lnSpc>
              <a:buClr>
                <a:srgbClr val="009900"/>
              </a:buClr>
            </a:pPr>
            <a:r>
              <a:rPr lang="es-ES" sz="2000"/>
              <a:t>Son las buenas nuevas de lo que Dios ha hecho para reconciliar al hombre con Él</a:t>
            </a:r>
          </a:p>
          <a:p>
            <a:pPr marL="876300" lvl="1" indent="-419100" algn="just" eaLnBrk="1" hangingPunct="1">
              <a:lnSpc>
                <a:spcPct val="90000"/>
              </a:lnSpc>
              <a:buClr>
                <a:srgbClr val="009900"/>
              </a:buClr>
            </a:pPr>
            <a:r>
              <a:rPr lang="es-ES" sz="2000"/>
              <a:t>Lleva en sí el imperativo divino que todos los que lo oyen deberán aceptar o rechazar lo que Dios ha hecho</a:t>
            </a:r>
          </a:p>
          <a:p>
            <a:pPr marL="876300" lvl="1" indent="-419100" algn="just" eaLnBrk="1" hangingPunct="1">
              <a:lnSpc>
                <a:spcPct val="90000"/>
              </a:lnSpc>
              <a:buClr>
                <a:srgbClr val="009900"/>
              </a:buClr>
            </a:pPr>
            <a:r>
              <a:rPr lang="es-ES" sz="2000"/>
              <a:t>Les da seguridad de poder a todos que digan “sí”.</a:t>
            </a:r>
          </a:p>
        </p:txBody>
      </p:sp>
      <p:sp>
        <p:nvSpPr>
          <p:cNvPr id="183301" name="Text Box 5"/>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40644">
                                            <p:txEl>
                                              <p:pRg st="0" end="0"/>
                                            </p:txEl>
                                          </p:spTgt>
                                        </p:tgtEl>
                                        <p:attrNameLst>
                                          <p:attrName>style.visibility</p:attrName>
                                        </p:attrNameLst>
                                      </p:cBhvr>
                                      <p:to>
                                        <p:strVal val="visible"/>
                                      </p:to>
                                    </p:set>
                                    <p:anim calcmode="discrete" valueType="clr">
                                      <p:cBhvr override="childStyle">
                                        <p:cTn id="7" dur="80"/>
                                        <p:tgtEl>
                                          <p:spTgt spid="24064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064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4064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240644">
                                            <p:txEl>
                                              <p:pRg st="1" end="1"/>
                                            </p:txEl>
                                          </p:spTgt>
                                        </p:tgtEl>
                                        <p:attrNameLst>
                                          <p:attrName>style.visibility</p:attrName>
                                        </p:attrNameLst>
                                      </p:cBhvr>
                                      <p:to>
                                        <p:strVal val="visible"/>
                                      </p:to>
                                    </p:set>
                                    <p:animEffect transition="in" filter="fade">
                                      <p:cBhvr>
                                        <p:cTn id="14" dur="100"/>
                                        <p:tgtEl>
                                          <p:spTgt spid="240644">
                                            <p:txEl>
                                              <p:pRg st="1" end="1"/>
                                            </p:txEl>
                                          </p:spTgt>
                                        </p:tgtEl>
                                      </p:cBhvr>
                                    </p:animEffect>
                                    <p:anim calcmode="lin" valueType="num">
                                      <p:cBhvr>
                                        <p:cTn id="15" dur="400" fill="hold"/>
                                        <p:tgtEl>
                                          <p:spTgt spid="240644">
                                            <p:txEl>
                                              <p:pRg st="1" end="1"/>
                                            </p:txEl>
                                          </p:spTgt>
                                        </p:tgtEl>
                                        <p:attrNameLst>
                                          <p:attrName>ppt_x</p:attrName>
                                        </p:attrNameLst>
                                      </p:cBhvr>
                                      <p:tavLst>
                                        <p:tav tm="0">
                                          <p:val>
                                            <p:strVal val="#ppt_x"/>
                                          </p:val>
                                        </p:tav>
                                        <p:tav tm="100000">
                                          <p:val>
                                            <p:strVal val="#ppt_x"/>
                                          </p:val>
                                        </p:tav>
                                      </p:tavLst>
                                    </p:anim>
                                    <p:anim calcmode="lin" valueType="num">
                                      <p:cBhvr>
                                        <p:cTn id="16" dur="400" fill="hold"/>
                                        <p:tgtEl>
                                          <p:spTgt spid="240644">
                                            <p:txEl>
                                              <p:pRg st="1" end="1"/>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40644">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40644">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nodeType="clickEffect">
                                  <p:stCondLst>
                                    <p:cond delay="0"/>
                                  </p:stCondLst>
                                  <p:childTnLst>
                                    <p:set>
                                      <p:cBhvr>
                                        <p:cTn id="22" dur="1" fill="hold">
                                          <p:stCondLst>
                                            <p:cond delay="0"/>
                                          </p:stCondLst>
                                        </p:cTn>
                                        <p:tgtEl>
                                          <p:spTgt spid="240644">
                                            <p:txEl>
                                              <p:pRg st="2" end="2"/>
                                            </p:txEl>
                                          </p:spTgt>
                                        </p:tgtEl>
                                        <p:attrNameLst>
                                          <p:attrName>style.visibility</p:attrName>
                                        </p:attrNameLst>
                                      </p:cBhvr>
                                      <p:to>
                                        <p:strVal val="visible"/>
                                      </p:to>
                                    </p:set>
                                    <p:animEffect transition="in" filter="fade">
                                      <p:cBhvr>
                                        <p:cTn id="23" dur="100"/>
                                        <p:tgtEl>
                                          <p:spTgt spid="240644">
                                            <p:txEl>
                                              <p:pRg st="2" end="2"/>
                                            </p:txEl>
                                          </p:spTgt>
                                        </p:tgtEl>
                                      </p:cBhvr>
                                    </p:animEffect>
                                    <p:anim calcmode="lin" valueType="num">
                                      <p:cBhvr>
                                        <p:cTn id="24" dur="400" fill="hold"/>
                                        <p:tgtEl>
                                          <p:spTgt spid="240644">
                                            <p:txEl>
                                              <p:pRg st="2" end="2"/>
                                            </p:txEl>
                                          </p:spTgt>
                                        </p:tgtEl>
                                        <p:attrNameLst>
                                          <p:attrName>ppt_x</p:attrName>
                                        </p:attrNameLst>
                                      </p:cBhvr>
                                      <p:tavLst>
                                        <p:tav tm="0">
                                          <p:val>
                                            <p:strVal val="#ppt_x"/>
                                          </p:val>
                                        </p:tav>
                                        <p:tav tm="100000">
                                          <p:val>
                                            <p:strVal val="#ppt_x"/>
                                          </p:val>
                                        </p:tav>
                                      </p:tavLst>
                                    </p:anim>
                                    <p:anim calcmode="lin" valueType="num">
                                      <p:cBhvr>
                                        <p:cTn id="25" dur="400" fill="hold"/>
                                        <p:tgtEl>
                                          <p:spTgt spid="240644">
                                            <p:txEl>
                                              <p:pRg st="2" end="2"/>
                                            </p:txEl>
                                          </p:spTgt>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240644">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240644">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3" presetClass="entr" presetSubtype="0" fill="hold" nodeType="clickEffect">
                                  <p:stCondLst>
                                    <p:cond delay="0"/>
                                  </p:stCondLst>
                                  <p:childTnLst>
                                    <p:set>
                                      <p:cBhvr>
                                        <p:cTn id="31" dur="1" fill="hold">
                                          <p:stCondLst>
                                            <p:cond delay="0"/>
                                          </p:stCondLst>
                                        </p:cTn>
                                        <p:tgtEl>
                                          <p:spTgt spid="240644">
                                            <p:txEl>
                                              <p:pRg st="3" end="3"/>
                                            </p:txEl>
                                          </p:spTgt>
                                        </p:tgtEl>
                                        <p:attrNameLst>
                                          <p:attrName>style.visibility</p:attrName>
                                        </p:attrNameLst>
                                      </p:cBhvr>
                                      <p:to>
                                        <p:strVal val="visible"/>
                                      </p:to>
                                    </p:set>
                                    <p:animEffect transition="in" filter="fade">
                                      <p:cBhvr>
                                        <p:cTn id="32" dur="100"/>
                                        <p:tgtEl>
                                          <p:spTgt spid="240644">
                                            <p:txEl>
                                              <p:pRg st="3" end="3"/>
                                            </p:txEl>
                                          </p:spTgt>
                                        </p:tgtEl>
                                      </p:cBhvr>
                                    </p:animEffect>
                                    <p:anim calcmode="lin" valueType="num">
                                      <p:cBhvr>
                                        <p:cTn id="33" dur="400" fill="hold"/>
                                        <p:tgtEl>
                                          <p:spTgt spid="240644">
                                            <p:txEl>
                                              <p:pRg st="3" end="3"/>
                                            </p:txEl>
                                          </p:spTgt>
                                        </p:tgtEl>
                                        <p:attrNameLst>
                                          <p:attrName>ppt_x</p:attrName>
                                        </p:attrNameLst>
                                      </p:cBhvr>
                                      <p:tavLst>
                                        <p:tav tm="0">
                                          <p:val>
                                            <p:strVal val="#ppt_x"/>
                                          </p:val>
                                        </p:tav>
                                        <p:tav tm="100000">
                                          <p:val>
                                            <p:strVal val="#ppt_x"/>
                                          </p:val>
                                        </p:tav>
                                      </p:tavLst>
                                    </p:anim>
                                    <p:anim calcmode="lin" valueType="num">
                                      <p:cBhvr>
                                        <p:cTn id="34" dur="400" fill="hold"/>
                                        <p:tgtEl>
                                          <p:spTgt spid="240644">
                                            <p:txEl>
                                              <p:pRg st="3" end="3"/>
                                            </p:txEl>
                                          </p:spTgt>
                                        </p:tgtEl>
                                        <p:attrNameLst>
                                          <p:attrName>ppt_y</p:attrName>
                                        </p:attrNameLst>
                                      </p:cBhvr>
                                      <p:tavLst>
                                        <p:tav tm="0">
                                          <p:val>
                                            <p:strVal val="#ppt_y+0.31"/>
                                          </p:val>
                                        </p:tav>
                                        <p:tav tm="100000">
                                          <p:val>
                                            <p:strVal val="#ppt_y+0.31"/>
                                          </p:val>
                                        </p:tav>
                                      </p:tavLst>
                                    </p:anim>
                                    <p:anim calcmode="lin" valueType="num">
                                      <p:cBhvr>
                                        <p:cTn id="35" dur="600" decel="50000" fill="hold">
                                          <p:stCondLst>
                                            <p:cond delay="400"/>
                                          </p:stCondLst>
                                        </p:cTn>
                                        <p:tgtEl>
                                          <p:spTgt spid="240644">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6" dur="600" decel="50000" fill="hold">
                                          <p:stCondLst>
                                            <p:cond delay="400"/>
                                          </p:stCondLst>
                                        </p:cTn>
                                        <p:tgtEl>
                                          <p:spTgt spid="240644">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a:xfrm>
            <a:off x="2190750" y="496888"/>
            <a:ext cx="6670675" cy="1143000"/>
          </a:xfrm>
        </p:spPr>
        <p:txBody>
          <a:bodyPr/>
          <a:lstStyle/>
          <a:p>
            <a:pPr eaLnBrk="1" hangingPunct="1"/>
            <a:r>
              <a:rPr lang="es-ES" sz="3600"/>
              <a:t>La necesidad es el mejor incentivo para iniciar la preparación de un sermón evangelístico </a:t>
            </a:r>
          </a:p>
        </p:txBody>
      </p:sp>
      <p:sp>
        <p:nvSpPr>
          <p:cNvPr id="241667" name="Rectangle 3"/>
          <p:cNvSpPr>
            <a:spLocks noGrp="1" noChangeArrowheads="1"/>
          </p:cNvSpPr>
          <p:nvPr>
            <p:ph type="body" idx="1"/>
          </p:nvPr>
        </p:nvSpPr>
        <p:spPr/>
        <p:txBody>
          <a:bodyPr/>
          <a:lstStyle/>
          <a:p>
            <a:pPr algn="just" eaLnBrk="1" hangingPunct="1">
              <a:lnSpc>
                <a:spcPct val="90000"/>
              </a:lnSpc>
            </a:pPr>
            <a:r>
              <a:rPr lang="es-ES" sz="2300"/>
              <a:t>Empiece teniendo reuniones evangelísticas: Alguien ha dicho “una persona no aprende a nadar en el banco sino en el agua”</a:t>
            </a:r>
          </a:p>
          <a:p>
            <a:pPr algn="just" eaLnBrk="1" hangingPunct="1">
              <a:lnSpc>
                <a:spcPct val="90000"/>
              </a:lnSpc>
            </a:pPr>
            <a:r>
              <a:rPr lang="es-ES" sz="2300"/>
              <a:t>Use algunas series de sermones de un evangelista de éxito como base para iniciar:</a:t>
            </a:r>
          </a:p>
          <a:p>
            <a:pPr lvl="1" algn="just" eaLnBrk="1" hangingPunct="1">
              <a:lnSpc>
                <a:spcPct val="90000"/>
              </a:lnSpc>
            </a:pPr>
            <a:r>
              <a:rPr lang="es-ES" sz="2000"/>
              <a:t>La experiencia examina la teoría</a:t>
            </a:r>
          </a:p>
          <a:p>
            <a:pPr lvl="1" algn="just" eaLnBrk="1" hangingPunct="1">
              <a:lnSpc>
                <a:spcPct val="90000"/>
              </a:lnSpc>
            </a:pPr>
            <a:r>
              <a:rPr lang="es-ES" sz="2000"/>
              <a:t>La verdadera sabiduría no se avergüenza de aprender de aquellos que han encontrado a través de errores y pruebas la manera de alcanzar corazones con el mensaje de Dios para los últimos días</a:t>
            </a:r>
          </a:p>
          <a:p>
            <a:pPr lvl="1" algn="just" eaLnBrk="1" hangingPunct="1">
              <a:lnSpc>
                <a:spcPct val="90000"/>
              </a:lnSpc>
            </a:pPr>
            <a:r>
              <a:rPr lang="es-ES" sz="2000"/>
              <a:t>Uno no debería ser mero reflector de los pensamientos de otros</a:t>
            </a:r>
          </a:p>
          <a:p>
            <a:pPr lvl="1" algn="just" eaLnBrk="1" hangingPunct="1">
              <a:lnSpc>
                <a:spcPct val="90000"/>
              </a:lnSpc>
            </a:pPr>
            <a:r>
              <a:rPr lang="es-ES" sz="2000"/>
              <a:t>Evite lo que se haya basado en la personalidad de otro hombre.</a:t>
            </a:r>
          </a:p>
        </p:txBody>
      </p:sp>
      <p:sp>
        <p:nvSpPr>
          <p:cNvPr id="184324"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41667">
                                            <p:txEl>
                                              <p:pRg st="0" end="0"/>
                                            </p:txEl>
                                          </p:spTgt>
                                        </p:tgtEl>
                                        <p:attrNameLst>
                                          <p:attrName>style.visibility</p:attrName>
                                        </p:attrNameLst>
                                      </p:cBhvr>
                                      <p:to>
                                        <p:strVal val="visible"/>
                                      </p:to>
                                    </p:set>
                                    <p:anim calcmode="lin" valueType="num">
                                      <p:cBhvr>
                                        <p:cTn id="7" dur="500" fill="hold"/>
                                        <p:tgtEl>
                                          <p:spTgt spid="24166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4166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4166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416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241667">
                                            <p:txEl>
                                              <p:pRg st="1" end="1"/>
                                            </p:txEl>
                                          </p:spTgt>
                                        </p:tgtEl>
                                        <p:attrNameLst>
                                          <p:attrName>style.visibility</p:attrName>
                                        </p:attrNameLst>
                                      </p:cBhvr>
                                      <p:to>
                                        <p:strVal val="visible"/>
                                      </p:to>
                                    </p:set>
                                    <p:anim calcmode="lin" valueType="num">
                                      <p:cBhvr>
                                        <p:cTn id="15" dur="500" fill="hold"/>
                                        <p:tgtEl>
                                          <p:spTgt spid="24166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4166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4166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4166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41667">
                                            <p:txEl>
                                              <p:pRg st="2" end="2"/>
                                            </p:txEl>
                                          </p:spTgt>
                                        </p:tgtEl>
                                        <p:attrNameLst>
                                          <p:attrName>style.visibility</p:attrName>
                                        </p:attrNameLst>
                                      </p:cBhvr>
                                      <p:to>
                                        <p:strVal val="visible"/>
                                      </p:to>
                                    </p:set>
                                    <p:animEffect transition="in" filter="fade">
                                      <p:cBhvr>
                                        <p:cTn id="23" dur="1000"/>
                                        <p:tgtEl>
                                          <p:spTgt spid="241667">
                                            <p:txEl>
                                              <p:pRg st="2" end="2"/>
                                            </p:txEl>
                                          </p:spTgt>
                                        </p:tgtEl>
                                      </p:cBhvr>
                                    </p:animEffect>
                                    <p:anim calcmode="lin" valueType="num">
                                      <p:cBhvr>
                                        <p:cTn id="24" dur="1000" fill="hold"/>
                                        <p:tgtEl>
                                          <p:spTgt spid="241667">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41667">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4166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241667">
                                            <p:txEl>
                                              <p:pRg st="3" end="3"/>
                                            </p:txEl>
                                          </p:spTgt>
                                        </p:tgtEl>
                                        <p:attrNameLst>
                                          <p:attrName>style.visibility</p:attrName>
                                        </p:attrNameLst>
                                      </p:cBhvr>
                                      <p:to>
                                        <p:strVal val="visible"/>
                                      </p:to>
                                    </p:set>
                                    <p:animEffect transition="in" filter="fade">
                                      <p:cBhvr>
                                        <p:cTn id="31" dur="1000"/>
                                        <p:tgtEl>
                                          <p:spTgt spid="241667">
                                            <p:txEl>
                                              <p:pRg st="3" end="3"/>
                                            </p:txEl>
                                          </p:spTgt>
                                        </p:tgtEl>
                                      </p:cBhvr>
                                    </p:animEffect>
                                    <p:anim calcmode="lin" valueType="num">
                                      <p:cBhvr>
                                        <p:cTn id="32" dur="1000" fill="hold"/>
                                        <p:tgtEl>
                                          <p:spTgt spid="241667">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41667">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4166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241667">
                                            <p:txEl>
                                              <p:pRg st="4" end="4"/>
                                            </p:txEl>
                                          </p:spTgt>
                                        </p:tgtEl>
                                        <p:attrNameLst>
                                          <p:attrName>style.visibility</p:attrName>
                                        </p:attrNameLst>
                                      </p:cBhvr>
                                      <p:to>
                                        <p:strVal val="visible"/>
                                      </p:to>
                                    </p:set>
                                    <p:animEffect transition="in" filter="fade">
                                      <p:cBhvr>
                                        <p:cTn id="39" dur="1000"/>
                                        <p:tgtEl>
                                          <p:spTgt spid="241667">
                                            <p:txEl>
                                              <p:pRg st="4" end="4"/>
                                            </p:txEl>
                                          </p:spTgt>
                                        </p:tgtEl>
                                      </p:cBhvr>
                                    </p:animEffect>
                                    <p:anim calcmode="lin" valueType="num">
                                      <p:cBhvr>
                                        <p:cTn id="40" dur="1000" fill="hold"/>
                                        <p:tgtEl>
                                          <p:spTgt spid="241667">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241667">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41667">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nodeType="clickEffect">
                                  <p:stCondLst>
                                    <p:cond delay="0"/>
                                  </p:stCondLst>
                                  <p:childTnLst>
                                    <p:set>
                                      <p:cBhvr>
                                        <p:cTn id="46" dur="1" fill="hold">
                                          <p:stCondLst>
                                            <p:cond delay="0"/>
                                          </p:stCondLst>
                                        </p:cTn>
                                        <p:tgtEl>
                                          <p:spTgt spid="241667">
                                            <p:txEl>
                                              <p:pRg st="5" end="5"/>
                                            </p:txEl>
                                          </p:spTgt>
                                        </p:tgtEl>
                                        <p:attrNameLst>
                                          <p:attrName>style.visibility</p:attrName>
                                        </p:attrNameLst>
                                      </p:cBhvr>
                                      <p:to>
                                        <p:strVal val="visible"/>
                                      </p:to>
                                    </p:set>
                                    <p:animEffect transition="in" filter="fade">
                                      <p:cBhvr>
                                        <p:cTn id="47" dur="1000"/>
                                        <p:tgtEl>
                                          <p:spTgt spid="241667">
                                            <p:txEl>
                                              <p:pRg st="5" end="5"/>
                                            </p:txEl>
                                          </p:spTgt>
                                        </p:tgtEl>
                                      </p:cBhvr>
                                    </p:animEffect>
                                    <p:anim calcmode="lin" valueType="num">
                                      <p:cBhvr>
                                        <p:cTn id="48" dur="1000" fill="hold"/>
                                        <p:tgtEl>
                                          <p:spTgt spid="241667">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241667">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41667">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190750" y="512763"/>
            <a:ext cx="6670675" cy="1143000"/>
          </a:xfrm>
        </p:spPr>
        <p:txBody>
          <a:bodyPr/>
          <a:lstStyle/>
          <a:p>
            <a:pPr eaLnBrk="1" hangingPunct="1"/>
            <a:r>
              <a:rPr lang="es-ES" sz="5400"/>
              <a:t>¡Recursos humanos diminutos!</a:t>
            </a:r>
          </a:p>
        </p:txBody>
      </p:sp>
      <p:sp>
        <p:nvSpPr>
          <p:cNvPr id="20483" name="Rectangle 3"/>
          <p:cNvSpPr>
            <a:spLocks noGrp="1" noChangeArrowheads="1"/>
          </p:cNvSpPr>
          <p:nvPr>
            <p:ph type="body" idx="1"/>
          </p:nvPr>
        </p:nvSpPr>
        <p:spPr>
          <a:xfrm>
            <a:off x="2273300" y="2070100"/>
            <a:ext cx="4432300" cy="4291013"/>
          </a:xfrm>
        </p:spPr>
        <p:txBody>
          <a:bodyPr/>
          <a:lstStyle/>
          <a:p>
            <a:pPr marL="552450" indent="-552450" eaLnBrk="1" hangingPunct="1">
              <a:lnSpc>
                <a:spcPct val="90000"/>
              </a:lnSpc>
            </a:pPr>
            <a:r>
              <a:rPr lang="es-ES" sz="2700"/>
              <a:t>El tamaño de la iglesia es relativamente pequeño</a:t>
            </a:r>
          </a:p>
          <a:p>
            <a:pPr marL="552450" indent="-552450" eaLnBrk="1" hangingPunct="1">
              <a:lnSpc>
                <a:spcPct val="90000"/>
              </a:lnSpc>
            </a:pPr>
            <a:r>
              <a:rPr lang="es-ES" sz="2700"/>
              <a:t>Los ingresos financieros actuales de la iglesia no son suficientes para lograr la tarea por los medios humanos</a:t>
            </a:r>
          </a:p>
          <a:p>
            <a:pPr marL="552450" indent="-552450" eaLnBrk="1" hangingPunct="1">
              <a:lnSpc>
                <a:spcPct val="90000"/>
              </a:lnSpc>
            </a:pPr>
            <a:r>
              <a:rPr lang="es-ES" sz="2700"/>
              <a:t>Los recursos humanos, en lo mejor, tienen limitaciones.</a:t>
            </a:r>
          </a:p>
        </p:txBody>
      </p:sp>
      <p:pic>
        <p:nvPicPr>
          <p:cNvPr id="19460" name="Picture 7" descr="j0312156"/>
          <p:cNvPicPr>
            <a:picLocks noChangeAspect="1" noChangeArrowheads="1"/>
          </p:cNvPicPr>
          <p:nvPr/>
        </p:nvPicPr>
        <p:blipFill>
          <a:blip r:embed="rId2"/>
          <a:srcRect r="11967"/>
          <a:stretch>
            <a:fillRect/>
          </a:stretch>
        </p:blipFill>
        <p:spPr bwMode="auto">
          <a:xfrm>
            <a:off x="6259513" y="2584450"/>
            <a:ext cx="2884487" cy="2803525"/>
          </a:xfrm>
          <a:prstGeom prst="rect">
            <a:avLst/>
          </a:prstGeom>
          <a:noFill/>
          <a:ln w="9525">
            <a:noFill/>
            <a:miter lim="800000"/>
            <a:headEnd/>
            <a:tailEnd/>
          </a:ln>
        </p:spPr>
      </p:pic>
      <p:sp>
        <p:nvSpPr>
          <p:cNvPr id="19461" name="Text Box 8"/>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wd">
                                    <p:tmPct val="10000"/>
                                  </p:iterate>
                                  <p:childTnLst>
                                    <p:set>
                                      <p:cBhvr>
                                        <p:cTn id="6" dur="1" fill="hold">
                                          <p:stCondLst>
                                            <p:cond delay="0"/>
                                          </p:stCondLst>
                                        </p:cTn>
                                        <p:tgtEl>
                                          <p:spTgt spid="20482"/>
                                        </p:tgtEl>
                                        <p:attrNameLst>
                                          <p:attrName>style.visibility</p:attrName>
                                        </p:attrNameLst>
                                      </p:cBhvr>
                                      <p:to>
                                        <p:strVal val="visible"/>
                                      </p:to>
                                    </p:set>
                                    <p:anim calcmode="lin" valueType="num">
                                      <p:cBhvr>
                                        <p:cTn id="7" dur="2000" fill="hold"/>
                                        <p:tgtEl>
                                          <p:spTgt spid="20482"/>
                                        </p:tgtEl>
                                        <p:attrNameLst>
                                          <p:attrName>ppt_w</p:attrName>
                                        </p:attrNameLst>
                                      </p:cBhvr>
                                      <p:tavLst>
                                        <p:tav tm="0">
                                          <p:val>
                                            <p:strVal val="4*#ppt_w"/>
                                          </p:val>
                                        </p:tav>
                                        <p:tav tm="100000">
                                          <p:val>
                                            <p:strVal val="#ppt_w"/>
                                          </p:val>
                                        </p:tav>
                                      </p:tavLst>
                                    </p:anim>
                                    <p:anim calcmode="lin" valueType="num">
                                      <p:cBhvr>
                                        <p:cTn id="8" dur="2000" fill="hold"/>
                                        <p:tgtEl>
                                          <p:spTgt spid="20482"/>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8" presetClass="entr" presetSubtype="0" accel="100000" fill="hold" grpId="1" nodeType="clickEffect">
                                  <p:stCondLst>
                                    <p:cond delay="0"/>
                                  </p:stCondLst>
                                  <p:childTnLst>
                                    <p:set>
                                      <p:cBhvr>
                                        <p:cTn id="12" dur="1" fill="hold">
                                          <p:stCondLst>
                                            <p:cond delay="0"/>
                                          </p:stCondLst>
                                        </p:cTn>
                                        <p:tgtEl>
                                          <p:spTgt spid="20483">
                                            <p:txEl>
                                              <p:pRg st="0" end="0"/>
                                            </p:txEl>
                                          </p:spTgt>
                                        </p:tgtEl>
                                        <p:attrNameLst>
                                          <p:attrName>style.visibility</p:attrName>
                                        </p:attrNameLst>
                                      </p:cBhvr>
                                      <p:to>
                                        <p:strVal val="visible"/>
                                      </p:to>
                                    </p:set>
                                    <p:anim calcmode="lin" valueType="num">
                                      <p:cBhvr>
                                        <p:cTn id="13" dur="500" fill="hold"/>
                                        <p:tgtEl>
                                          <p:spTgt spid="20483">
                                            <p:txEl>
                                              <p:pRg st="0" end="0"/>
                                            </p:txEl>
                                          </p:spTgt>
                                        </p:tgtEl>
                                        <p:attrNameLst>
                                          <p:attrName>ppt_w</p:attrName>
                                        </p:attrNameLst>
                                      </p:cBhvr>
                                      <p:tavLst>
                                        <p:tav tm="0">
                                          <p:val>
                                            <p:strVal val="#ppt_w*2.5"/>
                                          </p:val>
                                        </p:tav>
                                        <p:tav tm="100000">
                                          <p:val>
                                            <p:strVal val="#ppt_w"/>
                                          </p:val>
                                        </p:tav>
                                      </p:tavLst>
                                    </p:anim>
                                    <p:anim calcmode="lin" valueType="num">
                                      <p:cBhvr>
                                        <p:cTn id="14" dur="500" fill="hold"/>
                                        <p:tgtEl>
                                          <p:spTgt spid="20483">
                                            <p:txEl>
                                              <p:pRg st="0" end="0"/>
                                            </p:txEl>
                                          </p:spTgt>
                                        </p:tgtEl>
                                        <p:attrNameLst>
                                          <p:attrName>ppt_h</p:attrName>
                                        </p:attrNameLst>
                                      </p:cBhvr>
                                      <p:tavLst>
                                        <p:tav tm="0">
                                          <p:val>
                                            <p:strVal val="#ppt_h*0.01"/>
                                          </p:val>
                                        </p:tav>
                                        <p:tav tm="100000">
                                          <p:val>
                                            <p:strVal val="#ppt_h"/>
                                          </p:val>
                                        </p:tav>
                                      </p:tavLst>
                                    </p:anim>
                                    <p:anim calcmode="lin" valueType="num">
                                      <p:cBhvr>
                                        <p:cTn id="15"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20483">
                                            <p:txEl>
                                              <p:pRg st="0" end="0"/>
                                            </p:txEl>
                                          </p:spTgt>
                                        </p:tgtEl>
                                        <p:attrNameLst>
                                          <p:attrName>ppt_y</p:attrName>
                                        </p:attrNameLst>
                                      </p:cBhvr>
                                      <p:tavLst>
                                        <p:tav tm="0">
                                          <p:val>
                                            <p:strVal val="#ppt_h+1"/>
                                          </p:val>
                                        </p:tav>
                                        <p:tav tm="100000">
                                          <p:val>
                                            <p:strVal val="#ppt_y"/>
                                          </p:val>
                                        </p:tav>
                                      </p:tavLst>
                                    </p:anim>
                                    <p:animEffect transition="in" filter="fade">
                                      <p:cBhvr>
                                        <p:cTn id="17" dur="500"/>
                                        <p:tgtEl>
                                          <p:spTgt spid="20483">
                                            <p:txEl>
                                              <p:pRg st="0" end="0"/>
                                            </p:txEl>
                                          </p:spTgt>
                                        </p:tgtEl>
                                      </p:cBhvr>
                                    </p:animEffect>
                                  </p:childTnLst>
                                </p:cTn>
                              </p:par>
                            </p:childTnLst>
                          </p:cTn>
                        </p:par>
                        <p:par>
                          <p:cTn id="18" fill="hold">
                            <p:stCondLst>
                              <p:cond delay="500"/>
                            </p:stCondLst>
                            <p:childTnLst>
                              <p:par>
                                <p:cTn id="19" presetID="32" presetClass="emph" presetSubtype="0" fill="hold" grpId="0" nodeType="afterEffect">
                                  <p:stCondLst>
                                    <p:cond delay="0"/>
                                  </p:stCondLst>
                                  <p:childTnLst>
                                    <p:animClr clrSpc="rgb" dir="cw">
                                      <p:cBhvr override="childStyle">
                                        <p:cTn id="20" dur="100" fill="hold"/>
                                        <p:tgtEl>
                                          <p:spTgt spid="20483">
                                            <p:txEl>
                                              <p:pRg st="0" end="0"/>
                                            </p:txEl>
                                          </p:spTgt>
                                        </p:tgtEl>
                                        <p:attrNameLst>
                                          <p:attrName>style.color</p:attrName>
                                        </p:attrNameLst>
                                      </p:cBhvr>
                                      <p:to>
                                        <a:schemeClr val="accent2"/>
                                      </p:to>
                                    </p:animClr>
                                    <p:animClr clrSpc="rgb" dir="cw">
                                      <p:cBhvr>
                                        <p:cTn id="21" dur="100" fill="hold"/>
                                        <p:tgtEl>
                                          <p:spTgt spid="20483">
                                            <p:txEl>
                                              <p:pRg st="0" end="0"/>
                                            </p:txEl>
                                          </p:spTgt>
                                        </p:tgtEl>
                                        <p:attrNameLst>
                                          <p:attrName>fillcolor</p:attrName>
                                        </p:attrNameLst>
                                      </p:cBhvr>
                                      <p:to>
                                        <a:schemeClr val="accent2"/>
                                      </p:to>
                                    </p:animClr>
                                    <p:set>
                                      <p:cBhvr>
                                        <p:cTn id="22" dur="100" fill="hold"/>
                                        <p:tgtEl>
                                          <p:spTgt spid="20483">
                                            <p:txEl>
                                              <p:pRg st="0" end="0"/>
                                            </p:txEl>
                                          </p:spTgt>
                                        </p:tgtEl>
                                        <p:attrNameLst>
                                          <p:attrName>fill.type</p:attrName>
                                        </p:attrNameLst>
                                      </p:cBhvr>
                                      <p:to>
                                        <p:strVal val="solid"/>
                                      </p:to>
                                    </p:set>
                                    <p:set>
                                      <p:cBhvr>
                                        <p:cTn id="23" dur="100" fill="hold"/>
                                        <p:tgtEl>
                                          <p:spTgt spid="20483">
                                            <p:txEl>
                                              <p:pRg st="0" end="0"/>
                                            </p:txEl>
                                          </p:spTgt>
                                        </p:tgtEl>
                                        <p:attrNameLst>
                                          <p:attrName>fill.on</p:attrName>
                                        </p:attrNameLst>
                                      </p:cBhvr>
                                      <p:to>
                                        <p:strVal val="true"/>
                                      </p:to>
                                    </p:set>
                                    <p:animRot by="120000">
                                      <p:cBhvr>
                                        <p:cTn id="24" dur="100" fill="hold">
                                          <p:stCondLst>
                                            <p:cond delay="0"/>
                                          </p:stCondLst>
                                        </p:cTn>
                                        <p:tgtEl>
                                          <p:spTgt spid="20483">
                                            <p:txEl>
                                              <p:pRg st="0" end="0"/>
                                            </p:txEl>
                                          </p:spTgt>
                                        </p:tgtEl>
                                        <p:attrNameLst>
                                          <p:attrName>r</p:attrName>
                                        </p:attrNameLst>
                                      </p:cBhvr>
                                    </p:animRot>
                                    <p:animRot by="-240000">
                                      <p:cBhvr>
                                        <p:cTn id="25" dur="200" fill="hold">
                                          <p:stCondLst>
                                            <p:cond delay="200"/>
                                          </p:stCondLst>
                                        </p:cTn>
                                        <p:tgtEl>
                                          <p:spTgt spid="20483">
                                            <p:txEl>
                                              <p:pRg st="0" end="0"/>
                                            </p:txEl>
                                          </p:spTgt>
                                        </p:tgtEl>
                                        <p:attrNameLst>
                                          <p:attrName>r</p:attrName>
                                        </p:attrNameLst>
                                      </p:cBhvr>
                                    </p:animRot>
                                    <p:animRot by="240000">
                                      <p:cBhvr>
                                        <p:cTn id="26" dur="200" fill="hold">
                                          <p:stCondLst>
                                            <p:cond delay="400"/>
                                          </p:stCondLst>
                                        </p:cTn>
                                        <p:tgtEl>
                                          <p:spTgt spid="20483">
                                            <p:txEl>
                                              <p:pRg st="0" end="0"/>
                                            </p:txEl>
                                          </p:spTgt>
                                        </p:tgtEl>
                                        <p:attrNameLst>
                                          <p:attrName>r</p:attrName>
                                        </p:attrNameLst>
                                      </p:cBhvr>
                                    </p:animRot>
                                    <p:animRot by="-240000">
                                      <p:cBhvr>
                                        <p:cTn id="27" dur="200" fill="hold">
                                          <p:stCondLst>
                                            <p:cond delay="600"/>
                                          </p:stCondLst>
                                        </p:cTn>
                                        <p:tgtEl>
                                          <p:spTgt spid="20483">
                                            <p:txEl>
                                              <p:pRg st="0" end="0"/>
                                            </p:txEl>
                                          </p:spTgt>
                                        </p:tgtEl>
                                        <p:attrNameLst>
                                          <p:attrName>r</p:attrName>
                                        </p:attrNameLst>
                                      </p:cBhvr>
                                    </p:animRot>
                                    <p:animRot by="120000">
                                      <p:cBhvr>
                                        <p:cTn id="28" dur="200" fill="hold">
                                          <p:stCondLst>
                                            <p:cond delay="800"/>
                                          </p:stCondLst>
                                        </p:cTn>
                                        <p:tgtEl>
                                          <p:spTgt spid="20483">
                                            <p:txEl>
                                              <p:pRg st="0" end="0"/>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8" presetClass="entr" presetSubtype="0" accel="100000" fill="hold" grpId="1" nodeType="clickEffect">
                                  <p:stCondLst>
                                    <p:cond delay="0"/>
                                  </p:stCondLst>
                                  <p:childTnLst>
                                    <p:set>
                                      <p:cBhvr>
                                        <p:cTn id="32" dur="1" fill="hold">
                                          <p:stCondLst>
                                            <p:cond delay="0"/>
                                          </p:stCondLst>
                                        </p:cTn>
                                        <p:tgtEl>
                                          <p:spTgt spid="20483">
                                            <p:txEl>
                                              <p:pRg st="1" end="1"/>
                                            </p:txEl>
                                          </p:spTgt>
                                        </p:tgtEl>
                                        <p:attrNameLst>
                                          <p:attrName>style.visibility</p:attrName>
                                        </p:attrNameLst>
                                      </p:cBhvr>
                                      <p:to>
                                        <p:strVal val="visible"/>
                                      </p:to>
                                    </p:set>
                                    <p:anim calcmode="lin" valueType="num">
                                      <p:cBhvr>
                                        <p:cTn id="33" dur="500" fill="hold"/>
                                        <p:tgtEl>
                                          <p:spTgt spid="20483">
                                            <p:txEl>
                                              <p:pRg st="1" end="1"/>
                                            </p:txEl>
                                          </p:spTgt>
                                        </p:tgtEl>
                                        <p:attrNameLst>
                                          <p:attrName>ppt_w</p:attrName>
                                        </p:attrNameLst>
                                      </p:cBhvr>
                                      <p:tavLst>
                                        <p:tav tm="0">
                                          <p:val>
                                            <p:strVal val="#ppt_w*2.5"/>
                                          </p:val>
                                        </p:tav>
                                        <p:tav tm="100000">
                                          <p:val>
                                            <p:strVal val="#ppt_w"/>
                                          </p:val>
                                        </p:tav>
                                      </p:tavLst>
                                    </p:anim>
                                    <p:anim calcmode="lin" valueType="num">
                                      <p:cBhvr>
                                        <p:cTn id="34" dur="500" fill="hold"/>
                                        <p:tgtEl>
                                          <p:spTgt spid="20483">
                                            <p:txEl>
                                              <p:pRg st="1" end="1"/>
                                            </p:txEl>
                                          </p:spTgt>
                                        </p:tgtEl>
                                        <p:attrNameLst>
                                          <p:attrName>ppt_h</p:attrName>
                                        </p:attrNameLst>
                                      </p:cBhvr>
                                      <p:tavLst>
                                        <p:tav tm="0">
                                          <p:val>
                                            <p:strVal val="#ppt_h*0.01"/>
                                          </p:val>
                                        </p:tav>
                                        <p:tav tm="100000">
                                          <p:val>
                                            <p:strVal val="#ppt_h"/>
                                          </p:val>
                                        </p:tav>
                                      </p:tavLst>
                                    </p:anim>
                                    <p:anim calcmode="lin" valueType="num">
                                      <p:cBhvr>
                                        <p:cTn id="35"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p:cTn id="36" dur="500" fill="hold"/>
                                        <p:tgtEl>
                                          <p:spTgt spid="20483">
                                            <p:txEl>
                                              <p:pRg st="1" end="1"/>
                                            </p:txEl>
                                          </p:spTgt>
                                        </p:tgtEl>
                                        <p:attrNameLst>
                                          <p:attrName>ppt_y</p:attrName>
                                        </p:attrNameLst>
                                      </p:cBhvr>
                                      <p:tavLst>
                                        <p:tav tm="0">
                                          <p:val>
                                            <p:strVal val="#ppt_h+1"/>
                                          </p:val>
                                        </p:tav>
                                        <p:tav tm="100000">
                                          <p:val>
                                            <p:strVal val="#ppt_y"/>
                                          </p:val>
                                        </p:tav>
                                      </p:tavLst>
                                    </p:anim>
                                    <p:animEffect transition="in" filter="fade">
                                      <p:cBhvr>
                                        <p:cTn id="37" dur="500"/>
                                        <p:tgtEl>
                                          <p:spTgt spid="20483">
                                            <p:txEl>
                                              <p:pRg st="1" end="1"/>
                                            </p:txEl>
                                          </p:spTgt>
                                        </p:tgtEl>
                                      </p:cBhvr>
                                    </p:animEffect>
                                  </p:childTnLst>
                                </p:cTn>
                              </p:par>
                            </p:childTnLst>
                          </p:cTn>
                        </p:par>
                        <p:par>
                          <p:cTn id="38" fill="hold">
                            <p:stCondLst>
                              <p:cond delay="500"/>
                            </p:stCondLst>
                            <p:childTnLst>
                              <p:par>
                                <p:cTn id="39" presetID="32" presetClass="emph" presetSubtype="0" fill="hold" grpId="0" nodeType="afterEffect">
                                  <p:stCondLst>
                                    <p:cond delay="0"/>
                                  </p:stCondLst>
                                  <p:childTnLst>
                                    <p:animClr clrSpc="rgb" dir="cw">
                                      <p:cBhvr override="childStyle">
                                        <p:cTn id="40" dur="100" fill="hold"/>
                                        <p:tgtEl>
                                          <p:spTgt spid="20483">
                                            <p:txEl>
                                              <p:pRg st="1" end="1"/>
                                            </p:txEl>
                                          </p:spTgt>
                                        </p:tgtEl>
                                        <p:attrNameLst>
                                          <p:attrName>style.color</p:attrName>
                                        </p:attrNameLst>
                                      </p:cBhvr>
                                      <p:to>
                                        <a:schemeClr val="accent2"/>
                                      </p:to>
                                    </p:animClr>
                                    <p:animClr clrSpc="rgb" dir="cw">
                                      <p:cBhvr>
                                        <p:cTn id="41" dur="100" fill="hold"/>
                                        <p:tgtEl>
                                          <p:spTgt spid="20483">
                                            <p:txEl>
                                              <p:pRg st="1" end="1"/>
                                            </p:txEl>
                                          </p:spTgt>
                                        </p:tgtEl>
                                        <p:attrNameLst>
                                          <p:attrName>fillcolor</p:attrName>
                                        </p:attrNameLst>
                                      </p:cBhvr>
                                      <p:to>
                                        <a:schemeClr val="accent2"/>
                                      </p:to>
                                    </p:animClr>
                                    <p:set>
                                      <p:cBhvr>
                                        <p:cTn id="42" dur="100" fill="hold"/>
                                        <p:tgtEl>
                                          <p:spTgt spid="20483">
                                            <p:txEl>
                                              <p:pRg st="1" end="1"/>
                                            </p:txEl>
                                          </p:spTgt>
                                        </p:tgtEl>
                                        <p:attrNameLst>
                                          <p:attrName>fill.type</p:attrName>
                                        </p:attrNameLst>
                                      </p:cBhvr>
                                      <p:to>
                                        <p:strVal val="solid"/>
                                      </p:to>
                                    </p:set>
                                    <p:set>
                                      <p:cBhvr>
                                        <p:cTn id="43" dur="100" fill="hold"/>
                                        <p:tgtEl>
                                          <p:spTgt spid="20483">
                                            <p:txEl>
                                              <p:pRg st="1" end="1"/>
                                            </p:txEl>
                                          </p:spTgt>
                                        </p:tgtEl>
                                        <p:attrNameLst>
                                          <p:attrName>fill.on</p:attrName>
                                        </p:attrNameLst>
                                      </p:cBhvr>
                                      <p:to>
                                        <p:strVal val="true"/>
                                      </p:to>
                                    </p:set>
                                    <p:animRot by="120000">
                                      <p:cBhvr>
                                        <p:cTn id="44" dur="100" fill="hold">
                                          <p:stCondLst>
                                            <p:cond delay="0"/>
                                          </p:stCondLst>
                                        </p:cTn>
                                        <p:tgtEl>
                                          <p:spTgt spid="20483">
                                            <p:txEl>
                                              <p:pRg st="1" end="1"/>
                                            </p:txEl>
                                          </p:spTgt>
                                        </p:tgtEl>
                                        <p:attrNameLst>
                                          <p:attrName>r</p:attrName>
                                        </p:attrNameLst>
                                      </p:cBhvr>
                                    </p:animRot>
                                    <p:animRot by="-240000">
                                      <p:cBhvr>
                                        <p:cTn id="45" dur="200" fill="hold">
                                          <p:stCondLst>
                                            <p:cond delay="200"/>
                                          </p:stCondLst>
                                        </p:cTn>
                                        <p:tgtEl>
                                          <p:spTgt spid="20483">
                                            <p:txEl>
                                              <p:pRg st="1" end="1"/>
                                            </p:txEl>
                                          </p:spTgt>
                                        </p:tgtEl>
                                        <p:attrNameLst>
                                          <p:attrName>r</p:attrName>
                                        </p:attrNameLst>
                                      </p:cBhvr>
                                    </p:animRot>
                                    <p:animRot by="240000">
                                      <p:cBhvr>
                                        <p:cTn id="46" dur="200" fill="hold">
                                          <p:stCondLst>
                                            <p:cond delay="400"/>
                                          </p:stCondLst>
                                        </p:cTn>
                                        <p:tgtEl>
                                          <p:spTgt spid="20483">
                                            <p:txEl>
                                              <p:pRg st="1" end="1"/>
                                            </p:txEl>
                                          </p:spTgt>
                                        </p:tgtEl>
                                        <p:attrNameLst>
                                          <p:attrName>r</p:attrName>
                                        </p:attrNameLst>
                                      </p:cBhvr>
                                    </p:animRot>
                                    <p:animRot by="-240000">
                                      <p:cBhvr>
                                        <p:cTn id="47" dur="200" fill="hold">
                                          <p:stCondLst>
                                            <p:cond delay="600"/>
                                          </p:stCondLst>
                                        </p:cTn>
                                        <p:tgtEl>
                                          <p:spTgt spid="20483">
                                            <p:txEl>
                                              <p:pRg st="1" end="1"/>
                                            </p:txEl>
                                          </p:spTgt>
                                        </p:tgtEl>
                                        <p:attrNameLst>
                                          <p:attrName>r</p:attrName>
                                        </p:attrNameLst>
                                      </p:cBhvr>
                                    </p:animRot>
                                    <p:animRot by="120000">
                                      <p:cBhvr>
                                        <p:cTn id="48" dur="200" fill="hold">
                                          <p:stCondLst>
                                            <p:cond delay="800"/>
                                          </p:stCondLst>
                                        </p:cTn>
                                        <p:tgtEl>
                                          <p:spTgt spid="20483">
                                            <p:txEl>
                                              <p:pRg st="1" end="1"/>
                                            </p:txEl>
                                          </p:spTgt>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58" presetClass="entr" presetSubtype="0" accel="100000" fill="hold" grpId="1" nodeType="clickEffect">
                                  <p:stCondLst>
                                    <p:cond delay="0"/>
                                  </p:stCondLst>
                                  <p:childTnLst>
                                    <p:set>
                                      <p:cBhvr>
                                        <p:cTn id="52" dur="1" fill="hold">
                                          <p:stCondLst>
                                            <p:cond delay="0"/>
                                          </p:stCondLst>
                                        </p:cTn>
                                        <p:tgtEl>
                                          <p:spTgt spid="20483">
                                            <p:txEl>
                                              <p:pRg st="2" end="2"/>
                                            </p:txEl>
                                          </p:spTgt>
                                        </p:tgtEl>
                                        <p:attrNameLst>
                                          <p:attrName>style.visibility</p:attrName>
                                        </p:attrNameLst>
                                      </p:cBhvr>
                                      <p:to>
                                        <p:strVal val="visible"/>
                                      </p:to>
                                    </p:set>
                                    <p:anim calcmode="lin" valueType="num">
                                      <p:cBhvr>
                                        <p:cTn id="53" dur="500" fill="hold"/>
                                        <p:tgtEl>
                                          <p:spTgt spid="20483">
                                            <p:txEl>
                                              <p:pRg st="2" end="2"/>
                                            </p:txEl>
                                          </p:spTgt>
                                        </p:tgtEl>
                                        <p:attrNameLst>
                                          <p:attrName>ppt_w</p:attrName>
                                        </p:attrNameLst>
                                      </p:cBhvr>
                                      <p:tavLst>
                                        <p:tav tm="0">
                                          <p:val>
                                            <p:strVal val="#ppt_w*2.5"/>
                                          </p:val>
                                        </p:tav>
                                        <p:tav tm="100000">
                                          <p:val>
                                            <p:strVal val="#ppt_w"/>
                                          </p:val>
                                        </p:tav>
                                      </p:tavLst>
                                    </p:anim>
                                    <p:anim calcmode="lin" valueType="num">
                                      <p:cBhvr>
                                        <p:cTn id="54" dur="500" fill="hold"/>
                                        <p:tgtEl>
                                          <p:spTgt spid="20483">
                                            <p:txEl>
                                              <p:pRg st="2" end="2"/>
                                            </p:txEl>
                                          </p:spTgt>
                                        </p:tgtEl>
                                        <p:attrNameLst>
                                          <p:attrName>ppt_h</p:attrName>
                                        </p:attrNameLst>
                                      </p:cBhvr>
                                      <p:tavLst>
                                        <p:tav tm="0">
                                          <p:val>
                                            <p:strVal val="#ppt_h*0.01"/>
                                          </p:val>
                                        </p:tav>
                                        <p:tav tm="100000">
                                          <p:val>
                                            <p:strVal val="#ppt_h"/>
                                          </p:val>
                                        </p:tav>
                                      </p:tavLst>
                                    </p:anim>
                                    <p:anim calcmode="lin" valueType="num">
                                      <p:cBhvr>
                                        <p:cTn id="55"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p:cTn id="56" dur="500" fill="hold"/>
                                        <p:tgtEl>
                                          <p:spTgt spid="20483">
                                            <p:txEl>
                                              <p:pRg st="2" end="2"/>
                                            </p:txEl>
                                          </p:spTgt>
                                        </p:tgtEl>
                                        <p:attrNameLst>
                                          <p:attrName>ppt_y</p:attrName>
                                        </p:attrNameLst>
                                      </p:cBhvr>
                                      <p:tavLst>
                                        <p:tav tm="0">
                                          <p:val>
                                            <p:strVal val="#ppt_h+1"/>
                                          </p:val>
                                        </p:tav>
                                        <p:tav tm="100000">
                                          <p:val>
                                            <p:strVal val="#ppt_y"/>
                                          </p:val>
                                        </p:tav>
                                      </p:tavLst>
                                    </p:anim>
                                    <p:animEffect transition="in" filter="fade">
                                      <p:cBhvr>
                                        <p:cTn id="57" dur="500"/>
                                        <p:tgtEl>
                                          <p:spTgt spid="20483">
                                            <p:txEl>
                                              <p:pRg st="2" end="2"/>
                                            </p:txEl>
                                          </p:spTgt>
                                        </p:tgtEl>
                                      </p:cBhvr>
                                    </p:animEffect>
                                  </p:childTnLst>
                                </p:cTn>
                              </p:par>
                            </p:childTnLst>
                          </p:cTn>
                        </p:par>
                        <p:par>
                          <p:cTn id="58" fill="hold">
                            <p:stCondLst>
                              <p:cond delay="500"/>
                            </p:stCondLst>
                            <p:childTnLst>
                              <p:par>
                                <p:cTn id="59" presetID="32" presetClass="emph" presetSubtype="0" fill="hold" grpId="0" nodeType="afterEffect">
                                  <p:stCondLst>
                                    <p:cond delay="0"/>
                                  </p:stCondLst>
                                  <p:childTnLst>
                                    <p:animClr clrSpc="rgb" dir="cw">
                                      <p:cBhvr override="childStyle">
                                        <p:cTn id="60" dur="100" fill="hold"/>
                                        <p:tgtEl>
                                          <p:spTgt spid="20483">
                                            <p:txEl>
                                              <p:pRg st="2" end="2"/>
                                            </p:txEl>
                                          </p:spTgt>
                                        </p:tgtEl>
                                        <p:attrNameLst>
                                          <p:attrName>style.color</p:attrName>
                                        </p:attrNameLst>
                                      </p:cBhvr>
                                      <p:to>
                                        <a:schemeClr val="accent2"/>
                                      </p:to>
                                    </p:animClr>
                                    <p:animClr clrSpc="rgb" dir="cw">
                                      <p:cBhvr>
                                        <p:cTn id="61" dur="100" fill="hold"/>
                                        <p:tgtEl>
                                          <p:spTgt spid="20483">
                                            <p:txEl>
                                              <p:pRg st="2" end="2"/>
                                            </p:txEl>
                                          </p:spTgt>
                                        </p:tgtEl>
                                        <p:attrNameLst>
                                          <p:attrName>fillcolor</p:attrName>
                                        </p:attrNameLst>
                                      </p:cBhvr>
                                      <p:to>
                                        <a:schemeClr val="accent2"/>
                                      </p:to>
                                    </p:animClr>
                                    <p:set>
                                      <p:cBhvr>
                                        <p:cTn id="62" dur="100" fill="hold"/>
                                        <p:tgtEl>
                                          <p:spTgt spid="20483">
                                            <p:txEl>
                                              <p:pRg st="2" end="2"/>
                                            </p:txEl>
                                          </p:spTgt>
                                        </p:tgtEl>
                                        <p:attrNameLst>
                                          <p:attrName>fill.type</p:attrName>
                                        </p:attrNameLst>
                                      </p:cBhvr>
                                      <p:to>
                                        <p:strVal val="solid"/>
                                      </p:to>
                                    </p:set>
                                    <p:set>
                                      <p:cBhvr>
                                        <p:cTn id="63" dur="100" fill="hold"/>
                                        <p:tgtEl>
                                          <p:spTgt spid="20483">
                                            <p:txEl>
                                              <p:pRg st="2" end="2"/>
                                            </p:txEl>
                                          </p:spTgt>
                                        </p:tgtEl>
                                        <p:attrNameLst>
                                          <p:attrName>fill.on</p:attrName>
                                        </p:attrNameLst>
                                      </p:cBhvr>
                                      <p:to>
                                        <p:strVal val="true"/>
                                      </p:to>
                                    </p:set>
                                    <p:animRot by="120000">
                                      <p:cBhvr>
                                        <p:cTn id="64" dur="100" fill="hold">
                                          <p:stCondLst>
                                            <p:cond delay="0"/>
                                          </p:stCondLst>
                                        </p:cTn>
                                        <p:tgtEl>
                                          <p:spTgt spid="20483">
                                            <p:txEl>
                                              <p:pRg st="2" end="2"/>
                                            </p:txEl>
                                          </p:spTgt>
                                        </p:tgtEl>
                                        <p:attrNameLst>
                                          <p:attrName>r</p:attrName>
                                        </p:attrNameLst>
                                      </p:cBhvr>
                                    </p:animRot>
                                    <p:animRot by="-240000">
                                      <p:cBhvr>
                                        <p:cTn id="65" dur="200" fill="hold">
                                          <p:stCondLst>
                                            <p:cond delay="200"/>
                                          </p:stCondLst>
                                        </p:cTn>
                                        <p:tgtEl>
                                          <p:spTgt spid="20483">
                                            <p:txEl>
                                              <p:pRg st="2" end="2"/>
                                            </p:txEl>
                                          </p:spTgt>
                                        </p:tgtEl>
                                        <p:attrNameLst>
                                          <p:attrName>r</p:attrName>
                                        </p:attrNameLst>
                                      </p:cBhvr>
                                    </p:animRot>
                                    <p:animRot by="240000">
                                      <p:cBhvr>
                                        <p:cTn id="66" dur="200" fill="hold">
                                          <p:stCondLst>
                                            <p:cond delay="400"/>
                                          </p:stCondLst>
                                        </p:cTn>
                                        <p:tgtEl>
                                          <p:spTgt spid="20483">
                                            <p:txEl>
                                              <p:pRg st="2" end="2"/>
                                            </p:txEl>
                                          </p:spTgt>
                                        </p:tgtEl>
                                        <p:attrNameLst>
                                          <p:attrName>r</p:attrName>
                                        </p:attrNameLst>
                                      </p:cBhvr>
                                    </p:animRot>
                                    <p:animRot by="-240000">
                                      <p:cBhvr>
                                        <p:cTn id="67" dur="200" fill="hold">
                                          <p:stCondLst>
                                            <p:cond delay="600"/>
                                          </p:stCondLst>
                                        </p:cTn>
                                        <p:tgtEl>
                                          <p:spTgt spid="20483">
                                            <p:txEl>
                                              <p:pRg st="2" end="2"/>
                                            </p:txEl>
                                          </p:spTgt>
                                        </p:tgtEl>
                                        <p:attrNameLst>
                                          <p:attrName>r</p:attrName>
                                        </p:attrNameLst>
                                      </p:cBhvr>
                                    </p:animRot>
                                    <p:animRot by="120000">
                                      <p:cBhvr>
                                        <p:cTn id="68" dur="200" fill="hold">
                                          <p:stCondLst>
                                            <p:cond delay="800"/>
                                          </p:stCondLst>
                                        </p:cTn>
                                        <p:tgtEl>
                                          <p:spTgt spid="2048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build="p"/>
      <p:bldP spid="20483" grpId="1" build="p"/>
    </p:bldLst>
  </p:timing>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2190750" y="496888"/>
            <a:ext cx="6670675" cy="1143000"/>
          </a:xfrm>
        </p:spPr>
        <p:txBody>
          <a:bodyPr/>
          <a:lstStyle/>
          <a:p>
            <a:pPr eaLnBrk="1" hangingPunct="1"/>
            <a:r>
              <a:rPr lang="es-ES" sz="3600"/>
              <a:t>La necesidad es el mejor incentivo para iniciar la preparación de un sermón evangelístico </a:t>
            </a:r>
          </a:p>
        </p:txBody>
      </p:sp>
      <p:sp>
        <p:nvSpPr>
          <p:cNvPr id="242691" name="Rectangle 3"/>
          <p:cNvSpPr>
            <a:spLocks noGrp="1" noChangeArrowheads="1"/>
          </p:cNvSpPr>
          <p:nvPr>
            <p:ph type="body" idx="1"/>
          </p:nvPr>
        </p:nvSpPr>
        <p:spPr>
          <a:xfrm>
            <a:off x="2273300" y="1963738"/>
            <a:ext cx="6565900" cy="4397375"/>
          </a:xfrm>
        </p:spPr>
        <p:txBody>
          <a:bodyPr/>
          <a:lstStyle/>
          <a:p>
            <a:pPr eaLnBrk="1" hangingPunct="1">
              <a:lnSpc>
                <a:spcPct val="90000"/>
              </a:lnSpc>
            </a:pPr>
            <a:r>
              <a:rPr lang="es-ES" sz="2400"/>
              <a:t>Empiece teniendo reuniones evangelísticas: Alguien ha dicho “una persona no aprende a nadar en el banco sino en el agua”</a:t>
            </a:r>
          </a:p>
          <a:p>
            <a:pPr eaLnBrk="1" hangingPunct="1">
              <a:lnSpc>
                <a:spcPct val="90000"/>
              </a:lnSpc>
            </a:pPr>
            <a:r>
              <a:rPr lang="es-ES" sz="2400"/>
              <a:t>Use algunas series de sermones de un evangelista de éxito como base para iniciar:</a:t>
            </a:r>
          </a:p>
          <a:p>
            <a:pPr eaLnBrk="1" hangingPunct="1">
              <a:lnSpc>
                <a:spcPct val="90000"/>
              </a:lnSpc>
            </a:pPr>
            <a:r>
              <a:rPr lang="es-ES" sz="2400"/>
              <a:t>Inicie la campaña evangelística de una vez:</a:t>
            </a:r>
          </a:p>
          <a:p>
            <a:pPr lvl="1" eaLnBrk="1" hangingPunct="1">
              <a:lnSpc>
                <a:spcPct val="90000"/>
              </a:lnSpc>
            </a:pPr>
            <a:r>
              <a:rPr lang="es-ES" sz="2400"/>
              <a:t>No espere a encontrar la perfección</a:t>
            </a:r>
          </a:p>
          <a:p>
            <a:pPr lvl="1" eaLnBrk="1" hangingPunct="1">
              <a:lnSpc>
                <a:spcPct val="90000"/>
              </a:lnSpc>
            </a:pPr>
            <a:r>
              <a:rPr lang="es-ES" sz="2400"/>
              <a:t>Aplique la originalidad que Dios le ha dado mientras crece en su propia experiencia.</a:t>
            </a:r>
          </a:p>
        </p:txBody>
      </p:sp>
      <p:sp>
        <p:nvSpPr>
          <p:cNvPr id="185348"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42691">
                                            <p:txEl>
                                              <p:pRg st="2" end="2"/>
                                            </p:txEl>
                                          </p:spTgt>
                                        </p:tgtEl>
                                        <p:attrNameLst>
                                          <p:attrName>style.visibility</p:attrName>
                                        </p:attrNameLst>
                                      </p:cBhvr>
                                      <p:to>
                                        <p:strVal val="visible"/>
                                      </p:to>
                                    </p:set>
                                    <p:anim calcmode="lin" valueType="num">
                                      <p:cBhvr>
                                        <p:cTn id="7" dur="500" fill="hold"/>
                                        <p:tgtEl>
                                          <p:spTgt spid="24269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4269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4269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4269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42691">
                                            <p:txEl>
                                              <p:pRg st="3" end="3"/>
                                            </p:txEl>
                                          </p:spTgt>
                                        </p:tgtEl>
                                        <p:attrNameLst>
                                          <p:attrName>style.visibility</p:attrName>
                                        </p:attrNameLst>
                                      </p:cBhvr>
                                      <p:to>
                                        <p:strVal val="visible"/>
                                      </p:to>
                                    </p:set>
                                    <p:animEffect transition="in" filter="fade">
                                      <p:cBhvr>
                                        <p:cTn id="15" dur="1000"/>
                                        <p:tgtEl>
                                          <p:spTgt spid="242691">
                                            <p:txEl>
                                              <p:pRg st="3" end="3"/>
                                            </p:txEl>
                                          </p:spTgt>
                                        </p:tgtEl>
                                      </p:cBhvr>
                                    </p:animEffect>
                                    <p:anim calcmode="lin" valueType="num">
                                      <p:cBhvr>
                                        <p:cTn id="16" dur="1000" fill="hold"/>
                                        <p:tgtEl>
                                          <p:spTgt spid="242691">
                                            <p:txEl>
                                              <p:pRg st="3" end="3"/>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42691">
                                            <p:txEl>
                                              <p:pRg st="3" end="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4269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42691">
                                            <p:txEl>
                                              <p:pRg st="4" end="4"/>
                                            </p:txEl>
                                          </p:spTgt>
                                        </p:tgtEl>
                                        <p:attrNameLst>
                                          <p:attrName>style.visibility</p:attrName>
                                        </p:attrNameLst>
                                      </p:cBhvr>
                                      <p:to>
                                        <p:strVal val="visible"/>
                                      </p:to>
                                    </p:set>
                                    <p:animEffect transition="in" filter="fade">
                                      <p:cBhvr>
                                        <p:cTn id="23" dur="1000"/>
                                        <p:tgtEl>
                                          <p:spTgt spid="242691">
                                            <p:txEl>
                                              <p:pRg st="4" end="4"/>
                                            </p:txEl>
                                          </p:spTgt>
                                        </p:tgtEl>
                                      </p:cBhvr>
                                    </p:animEffect>
                                    <p:anim calcmode="lin" valueType="num">
                                      <p:cBhvr>
                                        <p:cTn id="24" dur="1000" fill="hold"/>
                                        <p:tgtEl>
                                          <p:spTgt spid="242691">
                                            <p:txEl>
                                              <p:pRg st="4" end="4"/>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42691">
                                            <p:txEl>
                                              <p:pRg st="4" end="4"/>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42691">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a:xfrm>
            <a:off x="2190750" y="496888"/>
            <a:ext cx="6670675" cy="1143000"/>
          </a:xfrm>
        </p:spPr>
        <p:txBody>
          <a:bodyPr/>
          <a:lstStyle/>
          <a:p>
            <a:pPr eaLnBrk="1" hangingPunct="1"/>
            <a:r>
              <a:rPr lang="es-ES" sz="3600"/>
              <a:t>La necesidad es el mejor incentivo para iniciar la preparación de un sermón evangelístico </a:t>
            </a:r>
          </a:p>
        </p:txBody>
      </p:sp>
      <p:sp>
        <p:nvSpPr>
          <p:cNvPr id="243715" name="Rectangle 3"/>
          <p:cNvSpPr>
            <a:spLocks noGrp="1" noChangeArrowheads="1"/>
          </p:cNvSpPr>
          <p:nvPr>
            <p:ph type="body" idx="1"/>
          </p:nvPr>
        </p:nvSpPr>
        <p:spPr/>
        <p:txBody>
          <a:bodyPr/>
          <a:lstStyle/>
          <a:p>
            <a:pPr eaLnBrk="1" hangingPunct="1">
              <a:lnSpc>
                <a:spcPct val="90000"/>
              </a:lnSpc>
            </a:pPr>
            <a:r>
              <a:rPr lang="es-ES" sz="2300"/>
              <a:t>Empiece teniendo reuniones evangelísticas: Alguien ha dicho “una persona no aprende a nadar en el banco sino en el agua”</a:t>
            </a:r>
          </a:p>
          <a:p>
            <a:pPr eaLnBrk="1" hangingPunct="1">
              <a:lnSpc>
                <a:spcPct val="90000"/>
              </a:lnSpc>
            </a:pPr>
            <a:r>
              <a:rPr lang="es-ES" sz="2300"/>
              <a:t>Use algunas series de sermones de un evangelista de éxito como base para iniciar:</a:t>
            </a:r>
          </a:p>
          <a:p>
            <a:pPr eaLnBrk="1" hangingPunct="1">
              <a:lnSpc>
                <a:spcPct val="90000"/>
              </a:lnSpc>
            </a:pPr>
            <a:r>
              <a:rPr lang="es-ES" sz="2300"/>
              <a:t>Inicie la campaña evangelística de una vez:</a:t>
            </a:r>
          </a:p>
          <a:p>
            <a:pPr eaLnBrk="1" hangingPunct="1">
              <a:lnSpc>
                <a:spcPct val="90000"/>
              </a:lnSpc>
            </a:pPr>
            <a:r>
              <a:rPr lang="es-ES" sz="2300"/>
              <a:t>Recuerde que Dios tiene 1000 caminos que aun no hemos descubierto:</a:t>
            </a:r>
          </a:p>
          <a:p>
            <a:pPr lvl="1" eaLnBrk="1" hangingPunct="1">
              <a:lnSpc>
                <a:spcPct val="90000"/>
              </a:lnSpc>
            </a:pPr>
            <a:r>
              <a:rPr lang="es-ES" sz="2000"/>
              <a:t>Busque nuevos caminos para alcanzar a los hombres</a:t>
            </a:r>
          </a:p>
          <a:p>
            <a:pPr lvl="1" eaLnBrk="1" hangingPunct="1">
              <a:lnSpc>
                <a:spcPct val="90000"/>
              </a:lnSpc>
            </a:pPr>
            <a:r>
              <a:rPr lang="es-ES" sz="2000"/>
              <a:t>No tenga miedo de lanzarse a la aventura</a:t>
            </a:r>
          </a:p>
          <a:p>
            <a:pPr lvl="1" eaLnBrk="1" hangingPunct="1">
              <a:lnSpc>
                <a:spcPct val="90000"/>
              </a:lnSpc>
            </a:pPr>
            <a:r>
              <a:rPr lang="es-ES" sz="2000"/>
              <a:t>Ore por la habilidad de alcanzar los perdidos en gran cantidad.</a:t>
            </a:r>
          </a:p>
          <a:p>
            <a:pPr eaLnBrk="1" hangingPunct="1">
              <a:lnSpc>
                <a:spcPct val="90000"/>
              </a:lnSpc>
            </a:pPr>
            <a:endParaRPr lang="es-ES" sz="2300"/>
          </a:p>
        </p:txBody>
      </p:sp>
      <p:sp>
        <p:nvSpPr>
          <p:cNvPr id="186372"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43715">
                                            <p:txEl>
                                              <p:pRg st="3" end="3"/>
                                            </p:txEl>
                                          </p:spTgt>
                                        </p:tgtEl>
                                        <p:attrNameLst>
                                          <p:attrName>style.visibility</p:attrName>
                                        </p:attrNameLst>
                                      </p:cBhvr>
                                      <p:to>
                                        <p:strVal val="visible"/>
                                      </p:to>
                                    </p:set>
                                    <p:anim calcmode="lin" valueType="num">
                                      <p:cBhvr>
                                        <p:cTn id="7" dur="500" fill="hold"/>
                                        <p:tgtEl>
                                          <p:spTgt spid="24371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4371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4371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437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43715">
                                            <p:txEl>
                                              <p:pRg st="4" end="4"/>
                                            </p:txEl>
                                          </p:spTgt>
                                        </p:tgtEl>
                                        <p:attrNameLst>
                                          <p:attrName>style.visibility</p:attrName>
                                        </p:attrNameLst>
                                      </p:cBhvr>
                                      <p:to>
                                        <p:strVal val="visible"/>
                                      </p:to>
                                    </p:set>
                                    <p:animEffect transition="in" filter="fade">
                                      <p:cBhvr>
                                        <p:cTn id="15" dur="1000"/>
                                        <p:tgtEl>
                                          <p:spTgt spid="243715">
                                            <p:txEl>
                                              <p:pRg st="4" end="4"/>
                                            </p:txEl>
                                          </p:spTgt>
                                        </p:tgtEl>
                                      </p:cBhvr>
                                    </p:animEffect>
                                    <p:anim calcmode="lin" valueType="num">
                                      <p:cBhvr>
                                        <p:cTn id="16" dur="1000" fill="hold"/>
                                        <p:tgtEl>
                                          <p:spTgt spid="243715">
                                            <p:txEl>
                                              <p:pRg st="4" end="4"/>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43715">
                                            <p:txEl>
                                              <p:pRg st="4" end="4"/>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43715">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43715">
                                            <p:txEl>
                                              <p:pRg st="5" end="5"/>
                                            </p:txEl>
                                          </p:spTgt>
                                        </p:tgtEl>
                                        <p:attrNameLst>
                                          <p:attrName>style.visibility</p:attrName>
                                        </p:attrNameLst>
                                      </p:cBhvr>
                                      <p:to>
                                        <p:strVal val="visible"/>
                                      </p:to>
                                    </p:set>
                                    <p:animEffect transition="in" filter="fade">
                                      <p:cBhvr>
                                        <p:cTn id="23" dur="1000"/>
                                        <p:tgtEl>
                                          <p:spTgt spid="243715">
                                            <p:txEl>
                                              <p:pRg st="5" end="5"/>
                                            </p:txEl>
                                          </p:spTgt>
                                        </p:tgtEl>
                                      </p:cBhvr>
                                    </p:animEffect>
                                    <p:anim calcmode="lin" valueType="num">
                                      <p:cBhvr>
                                        <p:cTn id="24" dur="1000" fill="hold"/>
                                        <p:tgtEl>
                                          <p:spTgt spid="243715">
                                            <p:txEl>
                                              <p:pRg st="5" end="5"/>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43715">
                                            <p:txEl>
                                              <p:pRg st="5" end="5"/>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43715">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243715">
                                            <p:txEl>
                                              <p:pRg st="6" end="6"/>
                                            </p:txEl>
                                          </p:spTgt>
                                        </p:tgtEl>
                                        <p:attrNameLst>
                                          <p:attrName>style.visibility</p:attrName>
                                        </p:attrNameLst>
                                      </p:cBhvr>
                                      <p:to>
                                        <p:strVal val="visible"/>
                                      </p:to>
                                    </p:set>
                                    <p:animEffect transition="in" filter="fade">
                                      <p:cBhvr>
                                        <p:cTn id="31" dur="1000"/>
                                        <p:tgtEl>
                                          <p:spTgt spid="243715">
                                            <p:txEl>
                                              <p:pRg st="6" end="6"/>
                                            </p:txEl>
                                          </p:spTgt>
                                        </p:tgtEl>
                                      </p:cBhvr>
                                    </p:animEffect>
                                    <p:anim calcmode="lin" valueType="num">
                                      <p:cBhvr>
                                        <p:cTn id="32" dur="1000" fill="hold"/>
                                        <p:tgtEl>
                                          <p:spTgt spid="243715">
                                            <p:txEl>
                                              <p:pRg st="6" end="6"/>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43715">
                                            <p:txEl>
                                              <p:pRg st="6" end="6"/>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43715">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2190750" y="512763"/>
            <a:ext cx="6670675" cy="1143000"/>
          </a:xfrm>
        </p:spPr>
        <p:txBody>
          <a:bodyPr/>
          <a:lstStyle/>
          <a:p>
            <a:pPr eaLnBrk="1" hangingPunct="1"/>
            <a:r>
              <a:rPr lang="es-ES" sz="5400"/>
              <a:t>El bosquejo del sermón evangelístico </a:t>
            </a:r>
          </a:p>
        </p:txBody>
      </p:sp>
      <p:sp>
        <p:nvSpPr>
          <p:cNvPr id="244739" name="Rectangle 3"/>
          <p:cNvSpPr>
            <a:spLocks noGrp="1" noChangeArrowheads="1"/>
          </p:cNvSpPr>
          <p:nvPr>
            <p:ph type="body" idx="1"/>
          </p:nvPr>
        </p:nvSpPr>
        <p:spPr/>
        <p:txBody>
          <a:bodyPr/>
          <a:lstStyle/>
          <a:p>
            <a:pPr algn="just" eaLnBrk="1" hangingPunct="1">
              <a:lnSpc>
                <a:spcPct val="80000"/>
              </a:lnSpc>
            </a:pPr>
            <a:r>
              <a:rPr lang="es-ES" sz="2500"/>
              <a:t>Debería incluir una secuencia lógica</a:t>
            </a:r>
          </a:p>
          <a:p>
            <a:pPr algn="just" eaLnBrk="1" hangingPunct="1">
              <a:lnSpc>
                <a:spcPct val="90000"/>
              </a:lnSpc>
            </a:pPr>
            <a:r>
              <a:rPr lang="es-ES" sz="2500"/>
              <a:t>Una secuencia emotiva:</a:t>
            </a:r>
          </a:p>
          <a:p>
            <a:pPr lvl="1" algn="just" eaLnBrk="1" hangingPunct="1"/>
            <a:r>
              <a:rPr lang="es-ES" sz="1900"/>
              <a:t>Cree una necesidad dentro de la personalidad individual</a:t>
            </a:r>
          </a:p>
          <a:p>
            <a:pPr lvl="1" algn="just" eaLnBrk="1" hangingPunct="1"/>
            <a:r>
              <a:rPr lang="es-ES" sz="1900"/>
              <a:t>Muestre como Cristo puede suplir esa necesidad</a:t>
            </a:r>
          </a:p>
          <a:p>
            <a:pPr lvl="1" algn="just" eaLnBrk="1" hangingPunct="1"/>
            <a:r>
              <a:rPr lang="es-ES" sz="1900"/>
              <a:t>Haga real ese tema</a:t>
            </a:r>
          </a:p>
          <a:p>
            <a:pPr lvl="1" algn="just" eaLnBrk="1" hangingPunct="1"/>
            <a:r>
              <a:rPr lang="es-ES" sz="1900"/>
              <a:t>Ilustre como la gente ha encontrado la satisfacción al responder</a:t>
            </a:r>
          </a:p>
          <a:p>
            <a:pPr lvl="1" algn="just" eaLnBrk="1" hangingPunct="1"/>
            <a:r>
              <a:rPr lang="es-ES" sz="1900"/>
              <a:t>Señale vívidamente el peligro de rechazar o demorarse</a:t>
            </a:r>
          </a:p>
          <a:p>
            <a:pPr lvl="1" algn="just" eaLnBrk="1" hangingPunct="1"/>
            <a:r>
              <a:rPr lang="es-ES" sz="1900"/>
              <a:t>Haga un llamado sincero a los individuos para que respondan favorablemente.</a:t>
            </a:r>
          </a:p>
          <a:p>
            <a:pPr algn="just" eaLnBrk="1" hangingPunct="1">
              <a:lnSpc>
                <a:spcPct val="80000"/>
              </a:lnSpc>
            </a:pPr>
            <a:endParaRPr lang="es-ES" sz="2500"/>
          </a:p>
        </p:txBody>
      </p:sp>
      <p:sp>
        <p:nvSpPr>
          <p:cNvPr id="187396"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44738"/>
                                        </p:tgtEl>
                                        <p:attrNameLst>
                                          <p:attrName>style.visibility</p:attrName>
                                        </p:attrNameLst>
                                      </p:cBhvr>
                                      <p:to>
                                        <p:strVal val="visible"/>
                                      </p:to>
                                    </p:set>
                                    <p:anim calcmode="discrete" valueType="clr">
                                      <p:cBhvr override="childStyle">
                                        <p:cTn id="7" dur="80"/>
                                        <p:tgtEl>
                                          <p:spTgt spid="2447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4738"/>
                                        </p:tgtEl>
                                        <p:attrNameLst>
                                          <p:attrName>fillcolor</p:attrName>
                                        </p:attrNameLst>
                                      </p:cBhvr>
                                      <p:tavLst>
                                        <p:tav tm="0">
                                          <p:val>
                                            <p:clrVal>
                                              <a:schemeClr val="accent2"/>
                                            </p:clrVal>
                                          </p:val>
                                        </p:tav>
                                        <p:tav tm="50000">
                                          <p:val>
                                            <p:clrVal>
                                              <a:schemeClr val="hlink"/>
                                            </p:clrVal>
                                          </p:val>
                                        </p:tav>
                                      </p:tavLst>
                                    </p:anim>
                                    <p:set>
                                      <p:cBhvr>
                                        <p:cTn id="9" dur="80"/>
                                        <p:tgtEl>
                                          <p:spTgt spid="24473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244739">
                                            <p:txEl>
                                              <p:pRg st="0" end="0"/>
                                            </p:txEl>
                                          </p:spTgt>
                                        </p:tgtEl>
                                        <p:attrNameLst>
                                          <p:attrName>style.visibility</p:attrName>
                                        </p:attrNameLst>
                                      </p:cBhvr>
                                      <p:to>
                                        <p:strVal val="visible"/>
                                      </p:to>
                                    </p:set>
                                    <p:animEffect transition="in" filter="fade">
                                      <p:cBhvr>
                                        <p:cTn id="14" dur="100"/>
                                        <p:tgtEl>
                                          <p:spTgt spid="244739">
                                            <p:txEl>
                                              <p:pRg st="0" end="0"/>
                                            </p:txEl>
                                          </p:spTgt>
                                        </p:tgtEl>
                                      </p:cBhvr>
                                    </p:animEffect>
                                    <p:anim calcmode="lin" valueType="num">
                                      <p:cBhvr>
                                        <p:cTn id="15" dur="400" fill="hold"/>
                                        <p:tgtEl>
                                          <p:spTgt spid="244739">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44739">
                                            <p:txEl>
                                              <p:pRg st="0" end="0"/>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4473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4473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nodeType="clickEffect">
                                  <p:stCondLst>
                                    <p:cond delay="0"/>
                                  </p:stCondLst>
                                  <p:childTnLst>
                                    <p:set>
                                      <p:cBhvr>
                                        <p:cTn id="22" dur="1" fill="hold">
                                          <p:stCondLst>
                                            <p:cond delay="0"/>
                                          </p:stCondLst>
                                        </p:cTn>
                                        <p:tgtEl>
                                          <p:spTgt spid="244739">
                                            <p:txEl>
                                              <p:pRg st="1" end="1"/>
                                            </p:txEl>
                                          </p:spTgt>
                                        </p:tgtEl>
                                        <p:attrNameLst>
                                          <p:attrName>style.visibility</p:attrName>
                                        </p:attrNameLst>
                                      </p:cBhvr>
                                      <p:to>
                                        <p:strVal val="visible"/>
                                      </p:to>
                                    </p:set>
                                    <p:animEffect transition="in" filter="fade">
                                      <p:cBhvr>
                                        <p:cTn id="23" dur="100"/>
                                        <p:tgtEl>
                                          <p:spTgt spid="244739">
                                            <p:txEl>
                                              <p:pRg st="1" end="1"/>
                                            </p:txEl>
                                          </p:spTgt>
                                        </p:tgtEl>
                                      </p:cBhvr>
                                    </p:animEffect>
                                    <p:anim calcmode="lin" valueType="num">
                                      <p:cBhvr>
                                        <p:cTn id="24" dur="400" fill="hold"/>
                                        <p:tgtEl>
                                          <p:spTgt spid="244739">
                                            <p:txEl>
                                              <p:pRg st="1" end="1"/>
                                            </p:txEl>
                                          </p:spTgt>
                                        </p:tgtEl>
                                        <p:attrNameLst>
                                          <p:attrName>ppt_x</p:attrName>
                                        </p:attrNameLst>
                                      </p:cBhvr>
                                      <p:tavLst>
                                        <p:tav tm="0">
                                          <p:val>
                                            <p:strVal val="#ppt_x"/>
                                          </p:val>
                                        </p:tav>
                                        <p:tav tm="100000">
                                          <p:val>
                                            <p:strVal val="#ppt_x"/>
                                          </p:val>
                                        </p:tav>
                                      </p:tavLst>
                                    </p:anim>
                                    <p:anim calcmode="lin" valueType="num">
                                      <p:cBhvr>
                                        <p:cTn id="25" dur="400" fill="hold"/>
                                        <p:tgtEl>
                                          <p:spTgt spid="244739">
                                            <p:txEl>
                                              <p:pRg st="1" end="1"/>
                                            </p:txEl>
                                          </p:spTgt>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244739">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244739">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244739">
                                            <p:txEl>
                                              <p:pRg st="2" end="2"/>
                                            </p:txEl>
                                          </p:spTgt>
                                        </p:tgtEl>
                                        <p:attrNameLst>
                                          <p:attrName>style.visibility</p:attrName>
                                        </p:attrNameLst>
                                      </p:cBhvr>
                                      <p:to>
                                        <p:strVal val="visible"/>
                                      </p:to>
                                    </p:set>
                                    <p:animEffect transition="in" filter="slide(fromLeft)">
                                      <p:cBhvr>
                                        <p:cTn id="32" dur="500"/>
                                        <p:tgtEl>
                                          <p:spTgt spid="24473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244739">
                                            <p:txEl>
                                              <p:pRg st="3" end="3"/>
                                            </p:txEl>
                                          </p:spTgt>
                                        </p:tgtEl>
                                        <p:attrNameLst>
                                          <p:attrName>style.visibility</p:attrName>
                                        </p:attrNameLst>
                                      </p:cBhvr>
                                      <p:to>
                                        <p:strVal val="visible"/>
                                      </p:to>
                                    </p:set>
                                    <p:animEffect transition="in" filter="slide(fromLeft)">
                                      <p:cBhvr>
                                        <p:cTn id="37" dur="500"/>
                                        <p:tgtEl>
                                          <p:spTgt spid="24473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244739">
                                            <p:txEl>
                                              <p:pRg st="4" end="4"/>
                                            </p:txEl>
                                          </p:spTgt>
                                        </p:tgtEl>
                                        <p:attrNameLst>
                                          <p:attrName>style.visibility</p:attrName>
                                        </p:attrNameLst>
                                      </p:cBhvr>
                                      <p:to>
                                        <p:strVal val="visible"/>
                                      </p:to>
                                    </p:set>
                                    <p:animEffect transition="in" filter="slide(fromLeft)">
                                      <p:cBhvr>
                                        <p:cTn id="42" dur="500"/>
                                        <p:tgtEl>
                                          <p:spTgt spid="244739">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244739">
                                            <p:txEl>
                                              <p:pRg st="5" end="5"/>
                                            </p:txEl>
                                          </p:spTgt>
                                        </p:tgtEl>
                                        <p:attrNameLst>
                                          <p:attrName>style.visibility</p:attrName>
                                        </p:attrNameLst>
                                      </p:cBhvr>
                                      <p:to>
                                        <p:strVal val="visible"/>
                                      </p:to>
                                    </p:set>
                                    <p:animEffect transition="in" filter="slide(fromLeft)">
                                      <p:cBhvr>
                                        <p:cTn id="47" dur="500"/>
                                        <p:tgtEl>
                                          <p:spTgt spid="244739">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nodeType="clickEffect">
                                  <p:stCondLst>
                                    <p:cond delay="0"/>
                                  </p:stCondLst>
                                  <p:childTnLst>
                                    <p:set>
                                      <p:cBhvr>
                                        <p:cTn id="51" dur="1" fill="hold">
                                          <p:stCondLst>
                                            <p:cond delay="0"/>
                                          </p:stCondLst>
                                        </p:cTn>
                                        <p:tgtEl>
                                          <p:spTgt spid="244739">
                                            <p:txEl>
                                              <p:pRg st="6" end="6"/>
                                            </p:txEl>
                                          </p:spTgt>
                                        </p:tgtEl>
                                        <p:attrNameLst>
                                          <p:attrName>style.visibility</p:attrName>
                                        </p:attrNameLst>
                                      </p:cBhvr>
                                      <p:to>
                                        <p:strVal val="visible"/>
                                      </p:to>
                                    </p:set>
                                    <p:animEffect transition="in" filter="slide(fromLeft)">
                                      <p:cBhvr>
                                        <p:cTn id="52" dur="500"/>
                                        <p:tgtEl>
                                          <p:spTgt spid="244739">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nodeType="clickEffect">
                                  <p:stCondLst>
                                    <p:cond delay="0"/>
                                  </p:stCondLst>
                                  <p:childTnLst>
                                    <p:set>
                                      <p:cBhvr>
                                        <p:cTn id="56" dur="1" fill="hold">
                                          <p:stCondLst>
                                            <p:cond delay="0"/>
                                          </p:stCondLst>
                                        </p:cTn>
                                        <p:tgtEl>
                                          <p:spTgt spid="244739">
                                            <p:txEl>
                                              <p:pRg st="7" end="7"/>
                                            </p:txEl>
                                          </p:spTgt>
                                        </p:tgtEl>
                                        <p:attrNameLst>
                                          <p:attrName>style.visibility</p:attrName>
                                        </p:attrNameLst>
                                      </p:cBhvr>
                                      <p:to>
                                        <p:strVal val="visible"/>
                                      </p:to>
                                    </p:set>
                                    <p:animEffect transition="in" filter="slide(fromLeft)">
                                      <p:cBhvr>
                                        <p:cTn id="57" dur="500"/>
                                        <p:tgtEl>
                                          <p:spTgt spid="2447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p:bldLst>
  </p:timing>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pPr eaLnBrk="1" hangingPunct="1"/>
            <a:r>
              <a:rPr lang="es-ES" sz="4000"/>
              <a:t>Entendiendo la relación entre la emoción y la voluntad</a:t>
            </a:r>
          </a:p>
        </p:txBody>
      </p:sp>
      <p:sp>
        <p:nvSpPr>
          <p:cNvPr id="245763" name="Rectangle 3"/>
          <p:cNvSpPr>
            <a:spLocks noGrp="1" noChangeArrowheads="1"/>
          </p:cNvSpPr>
          <p:nvPr>
            <p:ph type="body" idx="1"/>
          </p:nvPr>
        </p:nvSpPr>
        <p:spPr/>
        <p:txBody>
          <a:bodyPr/>
          <a:lstStyle/>
          <a:p>
            <a:pPr algn="just" eaLnBrk="1" hangingPunct="1"/>
            <a:r>
              <a:rPr lang="es-ES" sz="3200"/>
              <a:t>El mensaje debe ser basado sólidamente en la verdad Bíblica:</a:t>
            </a:r>
          </a:p>
          <a:p>
            <a:pPr lvl="1" algn="just" eaLnBrk="1" hangingPunct="1"/>
            <a:r>
              <a:rPr lang="es-ES" sz="2800"/>
              <a:t>Un intento es hecho para aclarar los  vestigios de prejuicio e ignorancia</a:t>
            </a:r>
          </a:p>
          <a:p>
            <a:pPr lvl="1" algn="just" eaLnBrk="1" hangingPunct="1"/>
            <a:r>
              <a:rPr lang="es-ES" sz="2800"/>
              <a:t>Deberíamos suplir a las personas con evidencias razonables de fe</a:t>
            </a:r>
          </a:p>
          <a:p>
            <a:pPr lvl="1" algn="just" eaLnBrk="1" hangingPunct="1"/>
            <a:r>
              <a:rPr lang="es-ES" sz="2800"/>
              <a:t>Le probamos a la conciencia de un hombre con la verdad.</a:t>
            </a:r>
          </a:p>
        </p:txBody>
      </p:sp>
      <p:sp>
        <p:nvSpPr>
          <p:cNvPr id="188420"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45762"/>
                                        </p:tgtEl>
                                        <p:attrNameLst>
                                          <p:attrName>style.visibility</p:attrName>
                                        </p:attrNameLst>
                                      </p:cBhvr>
                                      <p:to>
                                        <p:strVal val="visible"/>
                                      </p:to>
                                    </p:set>
                                    <p:anim calcmode="discrete" valueType="clr">
                                      <p:cBhvr override="childStyle">
                                        <p:cTn id="7" dur="80"/>
                                        <p:tgtEl>
                                          <p:spTgt spid="24576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762"/>
                                        </p:tgtEl>
                                        <p:attrNameLst>
                                          <p:attrName>fillcolor</p:attrName>
                                        </p:attrNameLst>
                                      </p:cBhvr>
                                      <p:tavLst>
                                        <p:tav tm="0">
                                          <p:val>
                                            <p:clrVal>
                                              <a:schemeClr val="accent2"/>
                                            </p:clrVal>
                                          </p:val>
                                        </p:tav>
                                        <p:tav tm="50000">
                                          <p:val>
                                            <p:clrVal>
                                              <a:schemeClr val="hlink"/>
                                            </p:clrVal>
                                          </p:val>
                                        </p:tav>
                                      </p:tavLst>
                                    </p:anim>
                                    <p:set>
                                      <p:cBhvr>
                                        <p:cTn id="9" dur="80"/>
                                        <p:tgtEl>
                                          <p:spTgt spid="24576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nodeType="clickEffect">
                                  <p:stCondLst>
                                    <p:cond delay="0"/>
                                  </p:stCondLst>
                                  <p:childTnLst>
                                    <p:set>
                                      <p:cBhvr>
                                        <p:cTn id="13" dur="1" fill="hold">
                                          <p:stCondLst>
                                            <p:cond delay="0"/>
                                          </p:stCondLst>
                                        </p:cTn>
                                        <p:tgtEl>
                                          <p:spTgt spid="245763">
                                            <p:txEl>
                                              <p:pRg st="0" end="0"/>
                                            </p:txEl>
                                          </p:spTgt>
                                        </p:tgtEl>
                                        <p:attrNameLst>
                                          <p:attrName>style.visibility</p:attrName>
                                        </p:attrNameLst>
                                      </p:cBhvr>
                                      <p:to>
                                        <p:strVal val="visible"/>
                                      </p:to>
                                    </p:set>
                                    <p:animEffect transition="in" filter="fade">
                                      <p:cBhvr>
                                        <p:cTn id="14" dur="100"/>
                                        <p:tgtEl>
                                          <p:spTgt spid="245763">
                                            <p:txEl>
                                              <p:pRg st="0" end="0"/>
                                            </p:txEl>
                                          </p:spTgt>
                                        </p:tgtEl>
                                      </p:cBhvr>
                                    </p:animEffect>
                                    <p:anim calcmode="lin" valueType="num">
                                      <p:cBhvr>
                                        <p:cTn id="15" dur="4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45763">
                                            <p:txEl>
                                              <p:pRg st="0" end="0"/>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4576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4576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45763">
                                            <p:txEl>
                                              <p:pRg st="1" end="1"/>
                                            </p:txEl>
                                          </p:spTgt>
                                        </p:tgtEl>
                                        <p:attrNameLst>
                                          <p:attrName>style.visibility</p:attrName>
                                        </p:attrNameLst>
                                      </p:cBhvr>
                                      <p:to>
                                        <p:strVal val="visible"/>
                                      </p:to>
                                    </p:set>
                                    <p:animEffect transition="in" filter="fade">
                                      <p:cBhvr>
                                        <p:cTn id="23" dur="1000"/>
                                        <p:tgtEl>
                                          <p:spTgt spid="245763">
                                            <p:txEl>
                                              <p:pRg st="1" end="1"/>
                                            </p:txEl>
                                          </p:spTgt>
                                        </p:tgtEl>
                                      </p:cBhvr>
                                    </p:animEffect>
                                    <p:anim calcmode="lin" valueType="num">
                                      <p:cBhvr>
                                        <p:cTn id="24" dur="10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45763">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4576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245763">
                                            <p:txEl>
                                              <p:pRg st="2" end="2"/>
                                            </p:txEl>
                                          </p:spTgt>
                                        </p:tgtEl>
                                        <p:attrNameLst>
                                          <p:attrName>style.visibility</p:attrName>
                                        </p:attrNameLst>
                                      </p:cBhvr>
                                      <p:to>
                                        <p:strVal val="visible"/>
                                      </p:to>
                                    </p:set>
                                    <p:animEffect transition="in" filter="fade">
                                      <p:cBhvr>
                                        <p:cTn id="31" dur="1000"/>
                                        <p:tgtEl>
                                          <p:spTgt spid="245763">
                                            <p:txEl>
                                              <p:pRg st="2" end="2"/>
                                            </p:txEl>
                                          </p:spTgt>
                                        </p:tgtEl>
                                      </p:cBhvr>
                                    </p:animEffect>
                                    <p:anim calcmode="lin" valueType="num">
                                      <p:cBhvr>
                                        <p:cTn id="32" dur="1000" fill="hold"/>
                                        <p:tgtEl>
                                          <p:spTgt spid="245763">
                                            <p:txEl>
                                              <p:pRg st="2" end="2"/>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45763">
                                            <p:txEl>
                                              <p:pRg st="2" end="2"/>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4576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245763">
                                            <p:txEl>
                                              <p:pRg st="3" end="3"/>
                                            </p:txEl>
                                          </p:spTgt>
                                        </p:tgtEl>
                                        <p:attrNameLst>
                                          <p:attrName>style.visibility</p:attrName>
                                        </p:attrNameLst>
                                      </p:cBhvr>
                                      <p:to>
                                        <p:strVal val="visible"/>
                                      </p:to>
                                    </p:set>
                                    <p:animEffect transition="in" filter="fade">
                                      <p:cBhvr>
                                        <p:cTn id="39" dur="1000"/>
                                        <p:tgtEl>
                                          <p:spTgt spid="245763">
                                            <p:txEl>
                                              <p:pRg st="3" end="3"/>
                                            </p:txEl>
                                          </p:spTgt>
                                        </p:tgtEl>
                                      </p:cBhvr>
                                    </p:animEffect>
                                    <p:anim calcmode="lin" valueType="num">
                                      <p:cBhvr>
                                        <p:cTn id="40" dur="1000" fill="hold"/>
                                        <p:tgtEl>
                                          <p:spTgt spid="245763">
                                            <p:txEl>
                                              <p:pRg st="3" end="3"/>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245763">
                                            <p:txEl>
                                              <p:pRg st="3" end="3"/>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4576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2" grpId="0"/>
    </p:bldLst>
  </p:timing>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pPr eaLnBrk="1" hangingPunct="1"/>
            <a:r>
              <a:rPr lang="es-ES" sz="4000"/>
              <a:t>Entendiendo la relación entre la emoción y la voluntad</a:t>
            </a:r>
          </a:p>
        </p:txBody>
      </p:sp>
      <p:sp>
        <p:nvSpPr>
          <p:cNvPr id="246787" name="Rectangle 3"/>
          <p:cNvSpPr>
            <a:spLocks noGrp="1" noChangeArrowheads="1"/>
          </p:cNvSpPr>
          <p:nvPr>
            <p:ph type="body" idx="1"/>
          </p:nvPr>
        </p:nvSpPr>
        <p:spPr>
          <a:xfrm>
            <a:off x="2106613" y="2074863"/>
            <a:ext cx="6565900" cy="4397375"/>
          </a:xfrm>
        </p:spPr>
        <p:txBody>
          <a:bodyPr/>
          <a:lstStyle/>
          <a:p>
            <a:pPr algn="just" eaLnBrk="1" hangingPunct="1"/>
            <a:r>
              <a:rPr lang="es-ES" sz="3200"/>
              <a:t>El mensaje debe ser basado solidamente en la verdad Bíblica:</a:t>
            </a:r>
          </a:p>
          <a:p>
            <a:pPr algn="just" eaLnBrk="1" hangingPunct="1"/>
            <a:r>
              <a:rPr lang="es-ES" sz="3200"/>
              <a:t>La apelación debería ser dirigida a la voluntad:</a:t>
            </a:r>
          </a:p>
          <a:p>
            <a:pPr lvl="1" algn="just" eaLnBrk="1" hangingPunct="1"/>
            <a:r>
              <a:rPr lang="es-ES" sz="2800"/>
              <a:t>La voluntad es la que gobierna la acción</a:t>
            </a:r>
          </a:p>
          <a:p>
            <a:pPr lvl="1" algn="just" eaLnBrk="1" hangingPunct="1"/>
            <a:r>
              <a:rPr lang="es-ES" sz="2800"/>
              <a:t>Ninguna decisión es legítima a menos que la voluntad se coloque del lado de la verdad.</a:t>
            </a:r>
          </a:p>
        </p:txBody>
      </p:sp>
      <p:sp>
        <p:nvSpPr>
          <p:cNvPr id="189444"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246787">
                                            <p:txEl>
                                              <p:pRg st="1" end="1"/>
                                            </p:txEl>
                                          </p:spTgt>
                                        </p:tgtEl>
                                        <p:attrNameLst>
                                          <p:attrName>style.visibility</p:attrName>
                                        </p:attrNameLst>
                                      </p:cBhvr>
                                      <p:to>
                                        <p:strVal val="visible"/>
                                      </p:to>
                                    </p:set>
                                    <p:animEffect transition="in" filter="fade">
                                      <p:cBhvr>
                                        <p:cTn id="7" dur="100"/>
                                        <p:tgtEl>
                                          <p:spTgt spid="246787">
                                            <p:txEl>
                                              <p:pRg st="1" end="1"/>
                                            </p:txEl>
                                          </p:spTgt>
                                        </p:tgtEl>
                                      </p:cBhvr>
                                    </p:animEffect>
                                    <p:anim calcmode="lin" valueType="num">
                                      <p:cBhvr>
                                        <p:cTn id="8" dur="400" fill="hold"/>
                                        <p:tgtEl>
                                          <p:spTgt spid="246787">
                                            <p:txEl>
                                              <p:pRg st="1" end="1"/>
                                            </p:txEl>
                                          </p:spTgt>
                                        </p:tgtEl>
                                        <p:attrNameLst>
                                          <p:attrName>ppt_x</p:attrName>
                                        </p:attrNameLst>
                                      </p:cBhvr>
                                      <p:tavLst>
                                        <p:tav tm="0">
                                          <p:val>
                                            <p:strVal val="#ppt_x"/>
                                          </p:val>
                                        </p:tav>
                                        <p:tav tm="100000">
                                          <p:val>
                                            <p:strVal val="#ppt_x"/>
                                          </p:val>
                                        </p:tav>
                                      </p:tavLst>
                                    </p:anim>
                                    <p:anim calcmode="lin" valueType="num">
                                      <p:cBhvr>
                                        <p:cTn id="9" dur="400" fill="hold"/>
                                        <p:tgtEl>
                                          <p:spTgt spid="246787">
                                            <p:txEl>
                                              <p:pRg st="1" end="1"/>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46787">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46787">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246787">
                                            <p:txEl>
                                              <p:pRg st="2" end="2"/>
                                            </p:txEl>
                                          </p:spTgt>
                                        </p:tgtEl>
                                        <p:attrNameLst>
                                          <p:attrName>style.visibility</p:attrName>
                                        </p:attrNameLst>
                                      </p:cBhvr>
                                      <p:to>
                                        <p:strVal val="visible"/>
                                      </p:to>
                                    </p:set>
                                    <p:animEffect transition="in" filter="fade">
                                      <p:cBhvr>
                                        <p:cTn id="16" dur="1000"/>
                                        <p:tgtEl>
                                          <p:spTgt spid="246787">
                                            <p:txEl>
                                              <p:pRg st="2" end="2"/>
                                            </p:txEl>
                                          </p:spTgt>
                                        </p:tgtEl>
                                      </p:cBhvr>
                                    </p:animEffect>
                                    <p:anim calcmode="lin" valueType="num">
                                      <p:cBhvr>
                                        <p:cTn id="17" dur="1000" fill="hold"/>
                                        <p:tgtEl>
                                          <p:spTgt spid="246787">
                                            <p:txEl>
                                              <p:pRg st="2" end="2"/>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246787">
                                            <p:txEl>
                                              <p:pRg st="2" end="2"/>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4678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246787">
                                            <p:txEl>
                                              <p:pRg st="3" end="3"/>
                                            </p:txEl>
                                          </p:spTgt>
                                        </p:tgtEl>
                                        <p:attrNameLst>
                                          <p:attrName>style.visibility</p:attrName>
                                        </p:attrNameLst>
                                      </p:cBhvr>
                                      <p:to>
                                        <p:strVal val="visible"/>
                                      </p:to>
                                    </p:set>
                                    <p:animEffect transition="in" filter="fade">
                                      <p:cBhvr>
                                        <p:cTn id="24" dur="1000"/>
                                        <p:tgtEl>
                                          <p:spTgt spid="246787">
                                            <p:txEl>
                                              <p:pRg st="3" end="3"/>
                                            </p:txEl>
                                          </p:spTgt>
                                        </p:tgtEl>
                                      </p:cBhvr>
                                    </p:animEffect>
                                    <p:anim calcmode="lin" valueType="num">
                                      <p:cBhvr>
                                        <p:cTn id="25" dur="1000" fill="hold"/>
                                        <p:tgtEl>
                                          <p:spTgt spid="246787">
                                            <p:txEl>
                                              <p:pRg st="3" end="3"/>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246787">
                                            <p:txEl>
                                              <p:pRg st="3" end="3"/>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46787">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pPr eaLnBrk="1" hangingPunct="1"/>
            <a:r>
              <a:rPr lang="es-ES" sz="4000"/>
              <a:t>Entendiendo la relación entre la emoción y la voluntad</a:t>
            </a:r>
          </a:p>
        </p:txBody>
      </p:sp>
      <p:sp>
        <p:nvSpPr>
          <p:cNvPr id="247811" name="Rectangle 3"/>
          <p:cNvSpPr>
            <a:spLocks noGrp="1" noChangeArrowheads="1"/>
          </p:cNvSpPr>
          <p:nvPr>
            <p:ph type="body" idx="1"/>
          </p:nvPr>
        </p:nvSpPr>
        <p:spPr/>
        <p:txBody>
          <a:bodyPr/>
          <a:lstStyle/>
          <a:p>
            <a:pPr eaLnBrk="1" hangingPunct="1"/>
            <a:r>
              <a:rPr lang="es-ES" sz="2800"/>
              <a:t>El mensaje debe ser basado sólidamente en la verdad Bíblica:</a:t>
            </a:r>
          </a:p>
          <a:p>
            <a:pPr eaLnBrk="1" hangingPunct="1"/>
            <a:r>
              <a:rPr lang="es-ES" sz="2800"/>
              <a:t>La apelación debería ser dirigida a la voluntad:</a:t>
            </a:r>
          </a:p>
          <a:p>
            <a:pPr eaLnBrk="1" hangingPunct="1"/>
            <a:r>
              <a:rPr lang="es-ES" sz="2800"/>
              <a:t>El predicador debe apuntar tanto al corazón como a la mente:</a:t>
            </a:r>
          </a:p>
          <a:p>
            <a:pPr lvl="1" eaLnBrk="1" hangingPunct="1"/>
            <a:r>
              <a:rPr lang="es-ES" sz="2400"/>
              <a:t>Las emociones son la fuente de la acción</a:t>
            </a:r>
          </a:p>
          <a:p>
            <a:pPr lvl="1" eaLnBrk="1" hangingPunct="1"/>
            <a:r>
              <a:rPr lang="es-ES" sz="2400"/>
              <a:t>Ninguna gran decisión se toma sin emociones.</a:t>
            </a:r>
          </a:p>
        </p:txBody>
      </p:sp>
      <p:sp>
        <p:nvSpPr>
          <p:cNvPr id="190468"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247811">
                                            <p:txEl>
                                              <p:pRg st="2" end="2"/>
                                            </p:txEl>
                                          </p:spTgt>
                                        </p:tgtEl>
                                        <p:attrNameLst>
                                          <p:attrName>style.visibility</p:attrName>
                                        </p:attrNameLst>
                                      </p:cBhvr>
                                      <p:to>
                                        <p:strVal val="visible"/>
                                      </p:to>
                                    </p:set>
                                    <p:animEffect transition="in" filter="fade">
                                      <p:cBhvr>
                                        <p:cTn id="7" dur="100"/>
                                        <p:tgtEl>
                                          <p:spTgt spid="247811">
                                            <p:txEl>
                                              <p:pRg st="2" end="2"/>
                                            </p:txEl>
                                          </p:spTgt>
                                        </p:tgtEl>
                                      </p:cBhvr>
                                    </p:animEffect>
                                    <p:anim calcmode="lin" valueType="num">
                                      <p:cBhvr>
                                        <p:cTn id="8" dur="400" fill="hold"/>
                                        <p:tgtEl>
                                          <p:spTgt spid="247811">
                                            <p:txEl>
                                              <p:pRg st="2" end="2"/>
                                            </p:txEl>
                                          </p:spTgt>
                                        </p:tgtEl>
                                        <p:attrNameLst>
                                          <p:attrName>ppt_x</p:attrName>
                                        </p:attrNameLst>
                                      </p:cBhvr>
                                      <p:tavLst>
                                        <p:tav tm="0">
                                          <p:val>
                                            <p:strVal val="#ppt_x"/>
                                          </p:val>
                                        </p:tav>
                                        <p:tav tm="100000">
                                          <p:val>
                                            <p:strVal val="#ppt_x"/>
                                          </p:val>
                                        </p:tav>
                                      </p:tavLst>
                                    </p:anim>
                                    <p:anim calcmode="lin" valueType="num">
                                      <p:cBhvr>
                                        <p:cTn id="9" dur="400" fill="hold"/>
                                        <p:tgtEl>
                                          <p:spTgt spid="247811">
                                            <p:txEl>
                                              <p:pRg st="2" end="2"/>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47811">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47811">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247811">
                                            <p:txEl>
                                              <p:pRg st="3" end="3"/>
                                            </p:txEl>
                                          </p:spTgt>
                                        </p:tgtEl>
                                        <p:attrNameLst>
                                          <p:attrName>style.visibility</p:attrName>
                                        </p:attrNameLst>
                                      </p:cBhvr>
                                      <p:to>
                                        <p:strVal val="visible"/>
                                      </p:to>
                                    </p:set>
                                    <p:animEffect transition="in" filter="fade">
                                      <p:cBhvr>
                                        <p:cTn id="16" dur="1000"/>
                                        <p:tgtEl>
                                          <p:spTgt spid="247811">
                                            <p:txEl>
                                              <p:pRg st="3" end="3"/>
                                            </p:txEl>
                                          </p:spTgt>
                                        </p:tgtEl>
                                      </p:cBhvr>
                                    </p:animEffect>
                                    <p:anim calcmode="lin" valueType="num">
                                      <p:cBhvr>
                                        <p:cTn id="17" dur="1000" fill="hold"/>
                                        <p:tgtEl>
                                          <p:spTgt spid="247811">
                                            <p:txEl>
                                              <p:pRg st="3" end="3"/>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247811">
                                            <p:txEl>
                                              <p:pRg st="3" end="3"/>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4781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247811">
                                            <p:txEl>
                                              <p:pRg st="4" end="4"/>
                                            </p:txEl>
                                          </p:spTgt>
                                        </p:tgtEl>
                                        <p:attrNameLst>
                                          <p:attrName>style.visibility</p:attrName>
                                        </p:attrNameLst>
                                      </p:cBhvr>
                                      <p:to>
                                        <p:strVal val="visible"/>
                                      </p:to>
                                    </p:set>
                                    <p:animEffect transition="in" filter="fade">
                                      <p:cBhvr>
                                        <p:cTn id="24" dur="1000"/>
                                        <p:tgtEl>
                                          <p:spTgt spid="247811">
                                            <p:txEl>
                                              <p:pRg st="4" end="4"/>
                                            </p:txEl>
                                          </p:spTgt>
                                        </p:tgtEl>
                                      </p:cBhvr>
                                    </p:animEffect>
                                    <p:anim calcmode="lin" valueType="num">
                                      <p:cBhvr>
                                        <p:cTn id="25" dur="1000" fill="hold"/>
                                        <p:tgtEl>
                                          <p:spTgt spid="247811">
                                            <p:txEl>
                                              <p:pRg st="4" end="4"/>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247811">
                                            <p:txEl>
                                              <p:pRg st="4" end="4"/>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47811">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pPr eaLnBrk="1" hangingPunct="1"/>
            <a:r>
              <a:rPr lang="es-ES" sz="6000"/>
              <a:t>Uso de ilustraciones</a:t>
            </a:r>
          </a:p>
        </p:txBody>
      </p:sp>
      <p:sp>
        <p:nvSpPr>
          <p:cNvPr id="248835" name="Rectangle 3"/>
          <p:cNvSpPr>
            <a:spLocks noGrp="1" noChangeArrowheads="1"/>
          </p:cNvSpPr>
          <p:nvPr>
            <p:ph type="body" idx="1"/>
          </p:nvPr>
        </p:nvSpPr>
        <p:spPr>
          <a:xfrm>
            <a:off x="3995738" y="2009775"/>
            <a:ext cx="4737100" cy="4397375"/>
          </a:xfrm>
        </p:spPr>
        <p:txBody>
          <a:bodyPr/>
          <a:lstStyle/>
          <a:p>
            <a:pPr marL="552450" indent="-552450" eaLnBrk="1" hangingPunct="1"/>
            <a:r>
              <a:rPr lang="es-ES" sz="2200"/>
              <a:t>Los corazones son alcanzados a través de rutas de asociación familiar</a:t>
            </a:r>
          </a:p>
          <a:p>
            <a:pPr marL="552450" indent="-552450" eaLnBrk="1" hangingPunct="1"/>
            <a:r>
              <a:rPr lang="es-ES" sz="2200"/>
              <a:t>Situaciones de la vida son más significativas que ilustraciones enlatadas.  No tenga miedo de compartir su propia experiencia</a:t>
            </a:r>
          </a:p>
          <a:p>
            <a:pPr marL="552450" indent="-552450" eaLnBrk="1" hangingPunct="1"/>
            <a:r>
              <a:rPr lang="es-ES" sz="2200"/>
              <a:t>Las ilustraciones bíblicas pueden ser usadas con buen efecto</a:t>
            </a:r>
          </a:p>
          <a:p>
            <a:pPr marL="552450" indent="-552450" eaLnBrk="1" hangingPunct="1"/>
            <a:r>
              <a:rPr lang="es-ES" sz="2200"/>
              <a:t>Es bueno tener en mente que la atención completa de una audiencia es corta.</a:t>
            </a:r>
          </a:p>
        </p:txBody>
      </p:sp>
      <p:pic>
        <p:nvPicPr>
          <p:cNvPr id="191492" name="Picture 4" descr="j0293502"/>
          <p:cNvPicPr>
            <a:picLocks noChangeAspect="1" noChangeArrowheads="1"/>
          </p:cNvPicPr>
          <p:nvPr/>
        </p:nvPicPr>
        <p:blipFill>
          <a:blip r:embed="rId2"/>
          <a:srcRect/>
          <a:stretch>
            <a:fillRect/>
          </a:stretch>
        </p:blipFill>
        <p:spPr bwMode="auto">
          <a:xfrm>
            <a:off x="546100" y="1611313"/>
            <a:ext cx="3330575" cy="3992562"/>
          </a:xfrm>
          <a:prstGeom prst="rect">
            <a:avLst/>
          </a:prstGeom>
          <a:noFill/>
          <a:ln w="9525">
            <a:noFill/>
            <a:miter lim="800000"/>
            <a:headEnd/>
            <a:tailEnd/>
          </a:ln>
        </p:spPr>
      </p:pic>
      <p:sp>
        <p:nvSpPr>
          <p:cNvPr id="191493" name="Text Box 5"/>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48834"/>
                                        </p:tgtEl>
                                        <p:attrNameLst>
                                          <p:attrName>style.visibility</p:attrName>
                                        </p:attrNameLst>
                                      </p:cBhvr>
                                      <p:to>
                                        <p:strVal val="visible"/>
                                      </p:to>
                                    </p:set>
                                    <p:anim calcmode="discrete" valueType="clr">
                                      <p:cBhvr override="childStyle">
                                        <p:cTn id="7" dur="80"/>
                                        <p:tgtEl>
                                          <p:spTgt spid="2488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8834"/>
                                        </p:tgtEl>
                                        <p:attrNameLst>
                                          <p:attrName>fillcolor</p:attrName>
                                        </p:attrNameLst>
                                      </p:cBhvr>
                                      <p:tavLst>
                                        <p:tav tm="0">
                                          <p:val>
                                            <p:clrVal>
                                              <a:schemeClr val="accent2"/>
                                            </p:clrVal>
                                          </p:val>
                                        </p:tav>
                                        <p:tav tm="50000">
                                          <p:val>
                                            <p:clrVal>
                                              <a:schemeClr val="hlink"/>
                                            </p:clrVal>
                                          </p:val>
                                        </p:tav>
                                      </p:tavLst>
                                    </p:anim>
                                    <p:set>
                                      <p:cBhvr>
                                        <p:cTn id="9" dur="80"/>
                                        <p:tgtEl>
                                          <p:spTgt spid="2488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248835">
                                            <p:txEl>
                                              <p:pRg st="0" end="0"/>
                                            </p:txEl>
                                          </p:spTgt>
                                        </p:tgtEl>
                                        <p:attrNameLst>
                                          <p:attrName>style.visibility</p:attrName>
                                        </p:attrNameLst>
                                      </p:cBhvr>
                                      <p:to>
                                        <p:strVal val="visible"/>
                                      </p:to>
                                    </p:set>
                                    <p:animScale>
                                      <p:cBhvr>
                                        <p:cTn id="14" dur="1000" decel="50000" fill="hold">
                                          <p:stCondLst>
                                            <p:cond delay="0"/>
                                          </p:stCondLst>
                                        </p:cTn>
                                        <p:tgtEl>
                                          <p:spTgt spid="24883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48835">
                                            <p:txEl>
                                              <p:pRg st="0" end="0"/>
                                            </p:txEl>
                                          </p:spTgt>
                                        </p:tgtEl>
                                        <p:attrNameLst>
                                          <p:attrName>ppt_x</p:attrName>
                                          <p:attrName>ppt_y</p:attrName>
                                        </p:attrNameLst>
                                      </p:cBhvr>
                                    </p:animMotion>
                                    <p:animEffect transition="in" filter="fade">
                                      <p:cBhvr>
                                        <p:cTn id="16" dur="1000"/>
                                        <p:tgtEl>
                                          <p:spTgt spid="24883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248835">
                                            <p:txEl>
                                              <p:pRg st="1" end="1"/>
                                            </p:txEl>
                                          </p:spTgt>
                                        </p:tgtEl>
                                        <p:attrNameLst>
                                          <p:attrName>style.visibility</p:attrName>
                                        </p:attrNameLst>
                                      </p:cBhvr>
                                      <p:to>
                                        <p:strVal val="visible"/>
                                      </p:to>
                                    </p:set>
                                    <p:animScale>
                                      <p:cBhvr>
                                        <p:cTn id="21" dur="1000" decel="50000" fill="hold">
                                          <p:stCondLst>
                                            <p:cond delay="0"/>
                                          </p:stCondLst>
                                        </p:cTn>
                                        <p:tgtEl>
                                          <p:spTgt spid="24883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48835">
                                            <p:txEl>
                                              <p:pRg st="1" end="1"/>
                                            </p:txEl>
                                          </p:spTgt>
                                        </p:tgtEl>
                                        <p:attrNameLst>
                                          <p:attrName>ppt_x</p:attrName>
                                          <p:attrName>ppt_y</p:attrName>
                                        </p:attrNameLst>
                                      </p:cBhvr>
                                    </p:animMotion>
                                    <p:animEffect transition="in" filter="fade">
                                      <p:cBhvr>
                                        <p:cTn id="23" dur="1000"/>
                                        <p:tgtEl>
                                          <p:spTgt spid="24883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248835">
                                            <p:txEl>
                                              <p:pRg st="2" end="2"/>
                                            </p:txEl>
                                          </p:spTgt>
                                        </p:tgtEl>
                                        <p:attrNameLst>
                                          <p:attrName>style.visibility</p:attrName>
                                        </p:attrNameLst>
                                      </p:cBhvr>
                                      <p:to>
                                        <p:strVal val="visible"/>
                                      </p:to>
                                    </p:set>
                                    <p:animScale>
                                      <p:cBhvr>
                                        <p:cTn id="28" dur="1000" decel="50000" fill="hold">
                                          <p:stCondLst>
                                            <p:cond delay="0"/>
                                          </p:stCondLst>
                                        </p:cTn>
                                        <p:tgtEl>
                                          <p:spTgt spid="24883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48835">
                                            <p:txEl>
                                              <p:pRg st="2" end="2"/>
                                            </p:txEl>
                                          </p:spTgt>
                                        </p:tgtEl>
                                        <p:attrNameLst>
                                          <p:attrName>ppt_x</p:attrName>
                                          <p:attrName>ppt_y</p:attrName>
                                        </p:attrNameLst>
                                      </p:cBhvr>
                                    </p:animMotion>
                                    <p:animEffect transition="in" filter="fade">
                                      <p:cBhvr>
                                        <p:cTn id="30" dur="1000"/>
                                        <p:tgtEl>
                                          <p:spTgt spid="24883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248835">
                                            <p:txEl>
                                              <p:pRg st="3" end="3"/>
                                            </p:txEl>
                                          </p:spTgt>
                                        </p:tgtEl>
                                        <p:attrNameLst>
                                          <p:attrName>style.visibility</p:attrName>
                                        </p:attrNameLst>
                                      </p:cBhvr>
                                      <p:to>
                                        <p:strVal val="visible"/>
                                      </p:to>
                                    </p:set>
                                    <p:animScale>
                                      <p:cBhvr>
                                        <p:cTn id="35" dur="1000" decel="50000" fill="hold">
                                          <p:stCondLst>
                                            <p:cond delay="0"/>
                                          </p:stCondLst>
                                        </p:cTn>
                                        <p:tgtEl>
                                          <p:spTgt spid="24883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48835">
                                            <p:txEl>
                                              <p:pRg st="3" end="3"/>
                                            </p:txEl>
                                          </p:spTgt>
                                        </p:tgtEl>
                                        <p:attrNameLst>
                                          <p:attrName>ppt_x</p:attrName>
                                          <p:attrName>ppt_y</p:attrName>
                                        </p:attrNameLst>
                                      </p:cBhvr>
                                    </p:animMotion>
                                    <p:animEffect transition="in" filter="fade">
                                      <p:cBhvr>
                                        <p:cTn id="37" dur="1000"/>
                                        <p:tgtEl>
                                          <p:spTgt spid="2488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p:bldP spid="248835" grpId="0" build="p"/>
    </p:bldLst>
  </p:timing>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pPr eaLnBrk="1" hangingPunct="1"/>
            <a:r>
              <a:rPr lang="es-ES" sz="4800"/>
              <a:t>La verdad presente, un desafío para el evangelista</a:t>
            </a:r>
          </a:p>
        </p:txBody>
      </p:sp>
      <p:sp>
        <p:nvSpPr>
          <p:cNvPr id="249859" name="Rectangle 3"/>
          <p:cNvSpPr>
            <a:spLocks noGrp="1" noChangeArrowheads="1"/>
          </p:cNvSpPr>
          <p:nvPr>
            <p:ph type="body" idx="1"/>
          </p:nvPr>
        </p:nvSpPr>
        <p:spPr/>
        <p:txBody>
          <a:bodyPr/>
          <a:lstStyle/>
          <a:p>
            <a:pPr marL="552450" indent="-552450" eaLnBrk="1" hangingPunct="1"/>
            <a:r>
              <a:rPr lang="es-ES" sz="3600"/>
              <a:t>Hay cuatro pilares para presentar la verdad:</a:t>
            </a:r>
          </a:p>
          <a:p>
            <a:pPr marL="876300" lvl="1" indent="-419100" eaLnBrk="1" hangingPunct="1"/>
            <a:r>
              <a:rPr lang="es-ES" sz="3200"/>
              <a:t>La segunda venida de Jesús</a:t>
            </a:r>
          </a:p>
          <a:p>
            <a:pPr marL="876300" lvl="1" indent="-419100" eaLnBrk="1" hangingPunct="1"/>
            <a:r>
              <a:rPr lang="es-ES" sz="3200"/>
              <a:t>El sábado</a:t>
            </a:r>
          </a:p>
          <a:p>
            <a:pPr marL="876300" lvl="1" indent="-419100" eaLnBrk="1" hangingPunct="1"/>
            <a:r>
              <a:rPr lang="es-ES" sz="3200"/>
              <a:t>El ministerio de Cristo en el santuario celestial</a:t>
            </a:r>
          </a:p>
          <a:p>
            <a:pPr marL="876300" lvl="1" indent="-419100" eaLnBrk="1" hangingPunct="1"/>
            <a:r>
              <a:rPr lang="es-ES" sz="3200"/>
              <a:t>La no-inmortalidad del alma</a:t>
            </a:r>
          </a:p>
        </p:txBody>
      </p:sp>
      <p:sp>
        <p:nvSpPr>
          <p:cNvPr id="192516"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49858"/>
                                        </p:tgtEl>
                                        <p:attrNameLst>
                                          <p:attrName>style.visibility</p:attrName>
                                        </p:attrNameLst>
                                      </p:cBhvr>
                                      <p:to>
                                        <p:strVal val="visible"/>
                                      </p:to>
                                    </p:set>
                                    <p:animScale>
                                      <p:cBhvr>
                                        <p:cTn id="7" dur="1000" decel="50000" fill="hold">
                                          <p:stCondLst>
                                            <p:cond delay="0"/>
                                          </p:stCondLst>
                                        </p:cTn>
                                        <p:tgtEl>
                                          <p:spTgt spid="2498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49858"/>
                                        </p:tgtEl>
                                        <p:attrNameLst>
                                          <p:attrName>ppt_x</p:attrName>
                                          <p:attrName>ppt_y</p:attrName>
                                        </p:attrNameLst>
                                      </p:cBhvr>
                                    </p:animMotion>
                                    <p:animEffect transition="in" filter="fade">
                                      <p:cBhvr>
                                        <p:cTn id="9" dur="1000"/>
                                        <p:tgtEl>
                                          <p:spTgt spid="249858"/>
                                        </p:tgtEl>
                                      </p:cBhvr>
                                    </p:animEffect>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nodeType="clickEffect">
                                  <p:stCondLst>
                                    <p:cond delay="0"/>
                                  </p:stCondLst>
                                  <p:childTnLst>
                                    <p:set>
                                      <p:cBhvr>
                                        <p:cTn id="13" dur="1" fill="hold">
                                          <p:stCondLst>
                                            <p:cond delay="0"/>
                                          </p:stCondLst>
                                        </p:cTn>
                                        <p:tgtEl>
                                          <p:spTgt spid="249859">
                                            <p:txEl>
                                              <p:pRg st="0" end="0"/>
                                            </p:txEl>
                                          </p:spTgt>
                                        </p:tgtEl>
                                        <p:attrNameLst>
                                          <p:attrName>style.visibility</p:attrName>
                                        </p:attrNameLst>
                                      </p:cBhvr>
                                      <p:to>
                                        <p:strVal val="visible"/>
                                      </p:to>
                                    </p:set>
                                    <p:anim calcmode="lin" valueType="num">
                                      <p:cBhvr>
                                        <p:cTn id="14" dur="500" fill="hold"/>
                                        <p:tgtEl>
                                          <p:spTgt spid="24985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24985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24985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2498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249859">
                                            <p:txEl>
                                              <p:pRg st="1" end="1"/>
                                            </p:txEl>
                                          </p:spTgt>
                                        </p:tgtEl>
                                        <p:attrNameLst>
                                          <p:attrName>style.visibility</p:attrName>
                                        </p:attrNameLst>
                                      </p:cBhvr>
                                      <p:to>
                                        <p:strVal val="visible"/>
                                      </p:to>
                                    </p:set>
                                    <p:animEffect transition="in" filter="slide(fromLeft)">
                                      <p:cBhvr>
                                        <p:cTn id="22" dur="500"/>
                                        <p:tgtEl>
                                          <p:spTgt spid="249859">
                                            <p:txEl>
                                              <p:pRg st="1" end="1"/>
                                            </p:txEl>
                                          </p:spTgt>
                                        </p:tgtEl>
                                      </p:cBhvr>
                                    </p:animEffect>
                                  </p:childTnLst>
                                </p:cTn>
                              </p:par>
                            </p:childTnLst>
                          </p:cTn>
                        </p:par>
                        <p:par>
                          <p:cTn id="23" fill="hold">
                            <p:stCondLst>
                              <p:cond delay="500"/>
                            </p:stCondLst>
                            <p:childTnLst>
                              <p:par>
                                <p:cTn id="24" presetID="12" presetClass="entr" presetSubtype="8" fill="hold" nodeType="afterEffect">
                                  <p:stCondLst>
                                    <p:cond delay="0"/>
                                  </p:stCondLst>
                                  <p:childTnLst>
                                    <p:set>
                                      <p:cBhvr>
                                        <p:cTn id="25" dur="1" fill="hold">
                                          <p:stCondLst>
                                            <p:cond delay="0"/>
                                          </p:stCondLst>
                                        </p:cTn>
                                        <p:tgtEl>
                                          <p:spTgt spid="249859">
                                            <p:txEl>
                                              <p:pRg st="2" end="2"/>
                                            </p:txEl>
                                          </p:spTgt>
                                        </p:tgtEl>
                                        <p:attrNameLst>
                                          <p:attrName>style.visibility</p:attrName>
                                        </p:attrNameLst>
                                      </p:cBhvr>
                                      <p:to>
                                        <p:strVal val="visible"/>
                                      </p:to>
                                    </p:set>
                                    <p:animEffect transition="in" filter="slide(fromLeft)">
                                      <p:cBhvr>
                                        <p:cTn id="26" dur="500"/>
                                        <p:tgtEl>
                                          <p:spTgt spid="249859">
                                            <p:txEl>
                                              <p:pRg st="2" end="2"/>
                                            </p:txEl>
                                          </p:spTgt>
                                        </p:tgtEl>
                                      </p:cBhvr>
                                    </p:animEffect>
                                  </p:childTnLst>
                                </p:cTn>
                              </p:par>
                            </p:childTnLst>
                          </p:cTn>
                        </p:par>
                        <p:par>
                          <p:cTn id="27" fill="hold">
                            <p:stCondLst>
                              <p:cond delay="1000"/>
                            </p:stCondLst>
                            <p:childTnLst>
                              <p:par>
                                <p:cTn id="28" presetID="12" presetClass="entr" presetSubtype="8" fill="hold" nodeType="afterEffect">
                                  <p:stCondLst>
                                    <p:cond delay="0"/>
                                  </p:stCondLst>
                                  <p:childTnLst>
                                    <p:set>
                                      <p:cBhvr>
                                        <p:cTn id="29" dur="1" fill="hold">
                                          <p:stCondLst>
                                            <p:cond delay="0"/>
                                          </p:stCondLst>
                                        </p:cTn>
                                        <p:tgtEl>
                                          <p:spTgt spid="249859">
                                            <p:txEl>
                                              <p:pRg st="3" end="3"/>
                                            </p:txEl>
                                          </p:spTgt>
                                        </p:tgtEl>
                                        <p:attrNameLst>
                                          <p:attrName>style.visibility</p:attrName>
                                        </p:attrNameLst>
                                      </p:cBhvr>
                                      <p:to>
                                        <p:strVal val="visible"/>
                                      </p:to>
                                    </p:set>
                                    <p:animEffect transition="in" filter="slide(fromLeft)">
                                      <p:cBhvr>
                                        <p:cTn id="30" dur="500"/>
                                        <p:tgtEl>
                                          <p:spTgt spid="249859">
                                            <p:txEl>
                                              <p:pRg st="3" end="3"/>
                                            </p:txEl>
                                          </p:spTgt>
                                        </p:tgtEl>
                                      </p:cBhvr>
                                    </p:animEffect>
                                  </p:childTnLst>
                                </p:cTn>
                              </p:par>
                            </p:childTnLst>
                          </p:cTn>
                        </p:par>
                        <p:par>
                          <p:cTn id="31" fill="hold">
                            <p:stCondLst>
                              <p:cond delay="1500"/>
                            </p:stCondLst>
                            <p:childTnLst>
                              <p:par>
                                <p:cTn id="32" presetID="12" presetClass="entr" presetSubtype="8" fill="hold" nodeType="afterEffect">
                                  <p:stCondLst>
                                    <p:cond delay="0"/>
                                  </p:stCondLst>
                                  <p:childTnLst>
                                    <p:set>
                                      <p:cBhvr>
                                        <p:cTn id="33" dur="1" fill="hold">
                                          <p:stCondLst>
                                            <p:cond delay="0"/>
                                          </p:stCondLst>
                                        </p:cTn>
                                        <p:tgtEl>
                                          <p:spTgt spid="249859">
                                            <p:txEl>
                                              <p:pRg st="4" end="4"/>
                                            </p:txEl>
                                          </p:spTgt>
                                        </p:tgtEl>
                                        <p:attrNameLst>
                                          <p:attrName>style.visibility</p:attrName>
                                        </p:attrNameLst>
                                      </p:cBhvr>
                                      <p:to>
                                        <p:strVal val="visible"/>
                                      </p:to>
                                    </p:set>
                                    <p:animEffect transition="in" filter="slide(fromLeft)">
                                      <p:cBhvr>
                                        <p:cTn id="34" dur="500"/>
                                        <p:tgtEl>
                                          <p:spTgt spid="2498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8" grpId="0"/>
    </p:bldLst>
  </p:timing>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pPr eaLnBrk="1" hangingPunct="1"/>
            <a:r>
              <a:rPr lang="es-ES" sz="4800"/>
              <a:t>La verdad presente, un desafío para el evangelista</a:t>
            </a:r>
          </a:p>
        </p:txBody>
      </p:sp>
      <p:sp>
        <p:nvSpPr>
          <p:cNvPr id="250883" name="Rectangle 3"/>
          <p:cNvSpPr>
            <a:spLocks noGrp="1" noChangeArrowheads="1"/>
          </p:cNvSpPr>
          <p:nvPr>
            <p:ph type="body" idx="1"/>
          </p:nvPr>
        </p:nvSpPr>
        <p:spPr>
          <a:xfrm>
            <a:off x="2273300" y="1963738"/>
            <a:ext cx="6503988" cy="4397375"/>
          </a:xfrm>
        </p:spPr>
        <p:txBody>
          <a:bodyPr/>
          <a:lstStyle/>
          <a:p>
            <a:pPr marL="552450" indent="-552450" eaLnBrk="1" hangingPunct="1"/>
            <a:r>
              <a:rPr lang="es-ES" sz="2500"/>
              <a:t>Hay cuatro pilares para presentar la verdad:</a:t>
            </a:r>
            <a:endParaRPr lang="es-ES" sz="2600"/>
          </a:p>
          <a:p>
            <a:pPr marL="552450" indent="-552450" eaLnBrk="1" hangingPunct="1"/>
            <a:r>
              <a:rPr lang="es-ES" sz="2500"/>
              <a:t>El mensaje de advertencia debe ser dado al mundo:</a:t>
            </a:r>
          </a:p>
          <a:p>
            <a:pPr marL="876300" lvl="1" indent="-419100" eaLnBrk="1" hangingPunct="1"/>
            <a:r>
              <a:rPr lang="es-ES" sz="2000"/>
              <a:t>No debemos esquivar el declarar la verdad completa de Dios</a:t>
            </a:r>
          </a:p>
          <a:p>
            <a:pPr marL="876300" lvl="1" indent="-419100" eaLnBrk="1" hangingPunct="1"/>
            <a:r>
              <a:rPr lang="es-ES" sz="2000"/>
              <a:t>Los ASD tenemos un mensaje completo</a:t>
            </a:r>
          </a:p>
          <a:p>
            <a:pPr marL="876300" lvl="1" indent="-419100" eaLnBrk="1" hangingPunct="1"/>
            <a:r>
              <a:rPr lang="es-ES" sz="2000"/>
              <a:t>Temas tales como “La marca de la bestia” no deberían quedar por fuera</a:t>
            </a:r>
          </a:p>
          <a:p>
            <a:pPr marL="1714500" lvl="3" indent="-342900" eaLnBrk="1" hangingPunct="1"/>
            <a:r>
              <a:rPr lang="es-ES" sz="1600"/>
              <a:t>Es parte del mensaje que debería ser predicado</a:t>
            </a:r>
          </a:p>
          <a:p>
            <a:pPr marL="1714500" lvl="3" indent="-342900" eaLnBrk="1" hangingPunct="1"/>
            <a:r>
              <a:rPr lang="es-ES" sz="1600"/>
              <a:t>Debe ser predicado a la manera de Cristo</a:t>
            </a:r>
          </a:p>
          <a:p>
            <a:pPr marL="1714500" lvl="3" indent="-342900" eaLnBrk="1" hangingPunct="1"/>
            <a:r>
              <a:rPr lang="es-ES" sz="1600"/>
              <a:t>Cuando se predica correctamente será un llamado poderoso para guiar a la gente a tomar decisiones</a:t>
            </a:r>
          </a:p>
          <a:p>
            <a:pPr marL="1714500" lvl="3" indent="-342900" eaLnBrk="1" hangingPunct="1"/>
            <a:r>
              <a:rPr lang="es-ES" sz="1600"/>
              <a:t>Refrenarse de  predicarlo sería debilitar las series.</a:t>
            </a:r>
          </a:p>
        </p:txBody>
      </p:sp>
      <p:sp>
        <p:nvSpPr>
          <p:cNvPr id="193540"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50883">
                                            <p:txEl>
                                              <p:pRg st="1" end="1"/>
                                            </p:txEl>
                                          </p:spTgt>
                                        </p:tgtEl>
                                        <p:attrNameLst>
                                          <p:attrName>style.visibility</p:attrName>
                                        </p:attrNameLst>
                                      </p:cBhvr>
                                      <p:to>
                                        <p:strVal val="visible"/>
                                      </p:to>
                                    </p:set>
                                    <p:anim calcmode="lin" valueType="num">
                                      <p:cBhvr>
                                        <p:cTn id="7" dur="500" fill="hold"/>
                                        <p:tgtEl>
                                          <p:spTgt spid="25088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5088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5088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5088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50883">
                                            <p:txEl>
                                              <p:pRg st="2" end="2"/>
                                            </p:txEl>
                                          </p:spTgt>
                                        </p:tgtEl>
                                        <p:attrNameLst>
                                          <p:attrName>style.visibility</p:attrName>
                                        </p:attrNameLst>
                                      </p:cBhvr>
                                      <p:to>
                                        <p:strVal val="visible"/>
                                      </p:to>
                                    </p:set>
                                    <p:animEffect transition="in" filter="slide(fromBottom)">
                                      <p:cBhvr>
                                        <p:cTn id="15" dur="500"/>
                                        <p:tgtEl>
                                          <p:spTgt spid="25088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250883">
                                            <p:txEl>
                                              <p:pRg st="3" end="3"/>
                                            </p:txEl>
                                          </p:spTgt>
                                        </p:tgtEl>
                                        <p:attrNameLst>
                                          <p:attrName>style.visibility</p:attrName>
                                        </p:attrNameLst>
                                      </p:cBhvr>
                                      <p:to>
                                        <p:strVal val="visible"/>
                                      </p:to>
                                    </p:set>
                                    <p:animEffect transition="in" filter="slide(fromBottom)">
                                      <p:cBhvr>
                                        <p:cTn id="20" dur="500"/>
                                        <p:tgtEl>
                                          <p:spTgt spid="25088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50883">
                                            <p:txEl>
                                              <p:pRg st="4" end="4"/>
                                            </p:txEl>
                                          </p:spTgt>
                                        </p:tgtEl>
                                        <p:attrNameLst>
                                          <p:attrName>style.visibility</p:attrName>
                                        </p:attrNameLst>
                                      </p:cBhvr>
                                      <p:to>
                                        <p:strVal val="visible"/>
                                      </p:to>
                                    </p:set>
                                    <p:animEffect transition="in" filter="slide(fromBottom)">
                                      <p:cBhvr>
                                        <p:cTn id="25" dur="500"/>
                                        <p:tgtEl>
                                          <p:spTgt spid="250883">
                                            <p:txEl>
                                              <p:pRg st="4" end="4"/>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50883">
                                            <p:txEl>
                                              <p:pRg st="5" end="5"/>
                                            </p:txEl>
                                          </p:spTgt>
                                        </p:tgtEl>
                                        <p:attrNameLst>
                                          <p:attrName>style.visibility</p:attrName>
                                        </p:attrNameLst>
                                      </p:cBhvr>
                                      <p:to>
                                        <p:strVal val="visible"/>
                                      </p:to>
                                    </p:set>
                                    <p:animEffect transition="in" filter="fade">
                                      <p:cBhvr>
                                        <p:cTn id="29" dur="2000"/>
                                        <p:tgtEl>
                                          <p:spTgt spid="250883">
                                            <p:txEl>
                                              <p:pRg st="5" end="5"/>
                                            </p:txEl>
                                          </p:spTgt>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50883">
                                            <p:txEl>
                                              <p:pRg st="6" end="6"/>
                                            </p:txEl>
                                          </p:spTgt>
                                        </p:tgtEl>
                                        <p:attrNameLst>
                                          <p:attrName>style.visibility</p:attrName>
                                        </p:attrNameLst>
                                      </p:cBhvr>
                                      <p:to>
                                        <p:strVal val="visible"/>
                                      </p:to>
                                    </p:set>
                                    <p:animEffect transition="in" filter="fade">
                                      <p:cBhvr>
                                        <p:cTn id="33" dur="2000"/>
                                        <p:tgtEl>
                                          <p:spTgt spid="250883">
                                            <p:txEl>
                                              <p:pRg st="6" end="6"/>
                                            </p:txEl>
                                          </p:spTgt>
                                        </p:tgtEl>
                                      </p:cBhvr>
                                    </p:animEffect>
                                  </p:childTnLst>
                                </p:cTn>
                              </p:par>
                            </p:childTnLst>
                          </p:cTn>
                        </p:par>
                        <p:par>
                          <p:cTn id="34" fill="hold">
                            <p:stCondLst>
                              <p:cond delay="4500"/>
                            </p:stCondLst>
                            <p:childTnLst>
                              <p:par>
                                <p:cTn id="35" presetID="10" presetClass="entr" presetSubtype="0" fill="hold" nodeType="afterEffect">
                                  <p:stCondLst>
                                    <p:cond delay="0"/>
                                  </p:stCondLst>
                                  <p:childTnLst>
                                    <p:set>
                                      <p:cBhvr>
                                        <p:cTn id="36" dur="1" fill="hold">
                                          <p:stCondLst>
                                            <p:cond delay="0"/>
                                          </p:stCondLst>
                                        </p:cTn>
                                        <p:tgtEl>
                                          <p:spTgt spid="250883">
                                            <p:txEl>
                                              <p:pRg st="7" end="7"/>
                                            </p:txEl>
                                          </p:spTgt>
                                        </p:tgtEl>
                                        <p:attrNameLst>
                                          <p:attrName>style.visibility</p:attrName>
                                        </p:attrNameLst>
                                      </p:cBhvr>
                                      <p:to>
                                        <p:strVal val="visible"/>
                                      </p:to>
                                    </p:set>
                                    <p:animEffect transition="in" filter="fade">
                                      <p:cBhvr>
                                        <p:cTn id="37" dur="2000"/>
                                        <p:tgtEl>
                                          <p:spTgt spid="250883">
                                            <p:txEl>
                                              <p:pRg st="7" end="7"/>
                                            </p:txEl>
                                          </p:spTgt>
                                        </p:tgtEl>
                                      </p:cBhvr>
                                    </p:animEffect>
                                  </p:childTnLst>
                                </p:cTn>
                              </p:par>
                            </p:childTnLst>
                          </p:cTn>
                        </p:par>
                        <p:par>
                          <p:cTn id="38" fill="hold">
                            <p:stCondLst>
                              <p:cond delay="6500"/>
                            </p:stCondLst>
                            <p:childTnLst>
                              <p:par>
                                <p:cTn id="39" presetID="10" presetClass="entr" presetSubtype="0" fill="hold" nodeType="afterEffect">
                                  <p:stCondLst>
                                    <p:cond delay="0"/>
                                  </p:stCondLst>
                                  <p:childTnLst>
                                    <p:set>
                                      <p:cBhvr>
                                        <p:cTn id="40" dur="1" fill="hold">
                                          <p:stCondLst>
                                            <p:cond delay="0"/>
                                          </p:stCondLst>
                                        </p:cTn>
                                        <p:tgtEl>
                                          <p:spTgt spid="250883">
                                            <p:txEl>
                                              <p:pRg st="8" end="8"/>
                                            </p:txEl>
                                          </p:spTgt>
                                        </p:tgtEl>
                                        <p:attrNameLst>
                                          <p:attrName>style.visibility</p:attrName>
                                        </p:attrNameLst>
                                      </p:cBhvr>
                                      <p:to>
                                        <p:strVal val="visible"/>
                                      </p:to>
                                    </p:set>
                                    <p:animEffect transition="in" filter="fade">
                                      <p:cBhvr>
                                        <p:cTn id="41" dur="2000"/>
                                        <p:tgtEl>
                                          <p:spTgt spid="25088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eaLnBrk="1" hangingPunct="1"/>
            <a:r>
              <a:rPr lang="es-ES" sz="4800"/>
              <a:t>La verdad presente, un desafío para el evangelista</a:t>
            </a:r>
          </a:p>
        </p:txBody>
      </p:sp>
      <p:sp>
        <p:nvSpPr>
          <p:cNvPr id="251907" name="Rectangle 3"/>
          <p:cNvSpPr>
            <a:spLocks noGrp="1" noChangeArrowheads="1"/>
          </p:cNvSpPr>
          <p:nvPr>
            <p:ph type="body" idx="1"/>
          </p:nvPr>
        </p:nvSpPr>
        <p:spPr/>
        <p:txBody>
          <a:bodyPr/>
          <a:lstStyle/>
          <a:p>
            <a:pPr marL="552450" indent="-552450" eaLnBrk="1" hangingPunct="1"/>
            <a:r>
              <a:rPr lang="es-ES" sz="2500"/>
              <a:t>Hay cuatro pilares para presentar la verdad:</a:t>
            </a:r>
            <a:endParaRPr lang="es-ES" sz="2600"/>
          </a:p>
          <a:p>
            <a:pPr marL="552450" indent="-552450" eaLnBrk="1" hangingPunct="1"/>
            <a:r>
              <a:rPr lang="es-ES" sz="2500"/>
              <a:t>El mensaje de advertencia debe ser dado al mundo:</a:t>
            </a:r>
          </a:p>
          <a:p>
            <a:pPr marL="552450" indent="-552450" eaLnBrk="1" hangingPunct="1"/>
            <a:r>
              <a:rPr lang="es-ES" sz="2500"/>
              <a:t>La manera de la presentación hará la diferencia entre reacción o respuesta.</a:t>
            </a:r>
          </a:p>
        </p:txBody>
      </p:sp>
      <p:sp>
        <p:nvSpPr>
          <p:cNvPr id="194564"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51907">
                                            <p:txEl>
                                              <p:pRg st="2" end="2"/>
                                            </p:txEl>
                                          </p:spTgt>
                                        </p:tgtEl>
                                        <p:attrNameLst>
                                          <p:attrName>style.visibility</p:attrName>
                                        </p:attrNameLst>
                                      </p:cBhvr>
                                      <p:to>
                                        <p:strVal val="visible"/>
                                      </p:to>
                                    </p:set>
                                    <p:anim calcmode="lin" valueType="num">
                                      <p:cBhvr>
                                        <p:cTn id="7" dur="500" fill="hold"/>
                                        <p:tgtEl>
                                          <p:spTgt spid="25190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5190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5190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5190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190750" y="512763"/>
            <a:ext cx="6670675" cy="1143000"/>
          </a:xfrm>
        </p:spPr>
        <p:txBody>
          <a:bodyPr/>
          <a:lstStyle/>
          <a:p>
            <a:pPr eaLnBrk="1" hangingPunct="1"/>
            <a:r>
              <a:rPr lang="es-ES" sz="5400"/>
              <a:t>Evangelismo:</a:t>
            </a:r>
            <a:br>
              <a:rPr lang="es-ES" sz="5400"/>
            </a:br>
            <a:r>
              <a:rPr lang="es-ES" sz="5400"/>
              <a:t>¿Éxito o Fracaso?</a:t>
            </a:r>
          </a:p>
        </p:txBody>
      </p:sp>
      <p:sp>
        <p:nvSpPr>
          <p:cNvPr id="21507" name="Rectangle 3"/>
          <p:cNvSpPr>
            <a:spLocks noGrp="1" noChangeArrowheads="1"/>
          </p:cNvSpPr>
          <p:nvPr>
            <p:ph type="body" idx="1"/>
          </p:nvPr>
        </p:nvSpPr>
        <p:spPr/>
        <p:txBody>
          <a:bodyPr/>
          <a:lstStyle/>
          <a:p>
            <a:pPr algn="just" eaLnBrk="1" hangingPunct="1"/>
            <a:r>
              <a:rPr lang="es-ES" sz="3600"/>
              <a:t>Cada mandamiento de Dios es una promesa:</a:t>
            </a:r>
          </a:p>
          <a:p>
            <a:pPr lvl="1" algn="just" eaLnBrk="1" hangingPunct="1"/>
            <a:r>
              <a:rPr lang="es-ES" sz="2800"/>
              <a:t>Dios se considera responsable de suplir todos los recursos para el logro de sus mandamientos</a:t>
            </a:r>
          </a:p>
          <a:p>
            <a:pPr lvl="1" algn="just" eaLnBrk="1" hangingPunct="1"/>
            <a:r>
              <a:rPr lang="es-ES" sz="2800"/>
              <a:t>Dios hace al hombre responsable por la obediencia y no por los resultados.</a:t>
            </a:r>
          </a:p>
          <a:p>
            <a:pPr lvl="1" algn="just" eaLnBrk="1" hangingPunct="1"/>
            <a:endParaRPr lang="es-ES" sz="2800"/>
          </a:p>
        </p:txBody>
      </p:sp>
      <p:sp>
        <p:nvSpPr>
          <p:cNvPr id="20484"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1507">
                                            <p:txEl>
                                              <p:pRg st="0" end="0"/>
                                            </p:txEl>
                                          </p:spTgt>
                                        </p:tgtEl>
                                        <p:attrNameLst>
                                          <p:attrName>style.visibility</p:attrName>
                                        </p:attrNameLst>
                                      </p:cBhvr>
                                      <p:to>
                                        <p:strVal val="visible"/>
                                      </p:to>
                                    </p:set>
                                    <p:anim calcmode="discrete" valueType="clr">
                                      <p:cBhvr override="childStyle">
                                        <p:cTn id="7" dur="80"/>
                                        <p:tgtEl>
                                          <p:spTgt spid="2150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0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1507">
                                            <p:txEl>
                                              <p:pRg st="0" end="0"/>
                                            </p:txEl>
                                          </p:spTgt>
                                        </p:tgtEl>
                                        <p:attrNameLst>
                                          <p:attrName>fill.type</p:attrName>
                                        </p:attrNameLst>
                                      </p:cBhvr>
                                      <p:to>
                                        <p:strVal val="solid"/>
                                      </p:to>
                                    </p:set>
                                  </p:childTnLst>
                                </p:cTn>
                              </p:par>
                            </p:childTnLst>
                          </p:cTn>
                        </p:par>
                        <p:par>
                          <p:cTn id="10" fill="hold">
                            <p:stCondLst>
                              <p:cond delay="1400"/>
                            </p:stCondLst>
                            <p:childTnLst>
                              <p:par>
                                <p:cTn id="11" presetID="29" presetClass="entr" presetSubtype="0" fill="hold" nodeType="afterEffect">
                                  <p:stCondLst>
                                    <p:cond delay="0"/>
                                  </p:stCondLst>
                                  <p:childTnLst>
                                    <p:set>
                                      <p:cBhvr>
                                        <p:cTn id="12" dur="1" fill="hold">
                                          <p:stCondLst>
                                            <p:cond delay="0"/>
                                          </p:stCondLst>
                                        </p:cTn>
                                        <p:tgtEl>
                                          <p:spTgt spid="21507">
                                            <p:txEl>
                                              <p:pRg st="1" end="1"/>
                                            </p:txEl>
                                          </p:spTgt>
                                        </p:tgtEl>
                                        <p:attrNameLst>
                                          <p:attrName>style.visibility</p:attrName>
                                        </p:attrNameLst>
                                      </p:cBhvr>
                                      <p:to>
                                        <p:strVal val="visible"/>
                                      </p:to>
                                    </p:set>
                                    <p:anim calcmode="lin" valueType="num">
                                      <p:cBhvr>
                                        <p:cTn id="13" dur="1000" fill="hold"/>
                                        <p:tgtEl>
                                          <p:spTgt spid="21507">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2150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150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21507">
                                            <p:txEl>
                                              <p:pRg st="2" end="2"/>
                                            </p:txEl>
                                          </p:spTgt>
                                        </p:tgtEl>
                                        <p:attrNameLst>
                                          <p:attrName>style.visibility</p:attrName>
                                        </p:attrNameLst>
                                      </p:cBhvr>
                                      <p:to>
                                        <p:strVal val="visible"/>
                                      </p:to>
                                    </p:set>
                                    <p:anim calcmode="lin" valueType="num">
                                      <p:cBhvr>
                                        <p:cTn id="20" dur="1000" fill="hold"/>
                                        <p:tgtEl>
                                          <p:spTgt spid="21507">
                                            <p:txEl>
                                              <p:pRg st="2" end="2"/>
                                            </p:txEl>
                                          </p:spTgt>
                                        </p:tgtEl>
                                        <p:attrNameLst>
                                          <p:attrName>ppt_x</p:attrName>
                                        </p:attrNameLst>
                                      </p:cBhvr>
                                      <p:tavLst>
                                        <p:tav tm="0">
                                          <p:val>
                                            <p:strVal val="#ppt_x-.2"/>
                                          </p:val>
                                        </p:tav>
                                        <p:tav tm="100000">
                                          <p:val>
                                            <p:strVal val="#ppt_x"/>
                                          </p:val>
                                        </p:tav>
                                      </p:tavLst>
                                    </p:anim>
                                    <p:anim calcmode="lin" valueType="num">
                                      <p:cBhvr>
                                        <p:cTn id="21" dur="1000" fill="hold"/>
                                        <p:tgtEl>
                                          <p:spTgt spid="2150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1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52931" name="Rectangle 3"/>
          <p:cNvSpPr>
            <a:spLocks noGrp="1" noChangeArrowheads="1"/>
          </p:cNvSpPr>
          <p:nvPr>
            <p:ph type="body" idx="1"/>
          </p:nvPr>
        </p:nvSpPr>
        <p:spPr/>
        <p:txBody>
          <a:bodyPr/>
          <a:lstStyle/>
          <a:p>
            <a:pPr marL="552450" indent="-552450" algn="just" eaLnBrk="1" hangingPunct="1"/>
            <a:r>
              <a:rPr lang="es-ES" sz="3200"/>
              <a:t>Hay dos extremos que se deben evitar:</a:t>
            </a:r>
          </a:p>
          <a:p>
            <a:pPr marL="876300" lvl="1" indent="-419100" algn="just" eaLnBrk="1" hangingPunct="1"/>
            <a:r>
              <a:rPr lang="es-ES" sz="2800"/>
              <a:t>Hacer del Sábado nuestro punto principal de acercamiento a la gente</a:t>
            </a:r>
          </a:p>
          <a:p>
            <a:pPr marL="876300" lvl="1" indent="-419100" algn="just" eaLnBrk="1" hangingPunct="1"/>
            <a:r>
              <a:rPr lang="es-ES" sz="2800"/>
              <a:t>Aplazar el mensaje del Sábado hasta que todo haya sido presentado.</a:t>
            </a:r>
          </a:p>
        </p:txBody>
      </p:sp>
      <p:sp>
        <p:nvSpPr>
          <p:cNvPr id="195588"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52930"/>
                                        </p:tgtEl>
                                        <p:attrNameLst>
                                          <p:attrName>style.visibility</p:attrName>
                                        </p:attrNameLst>
                                      </p:cBhvr>
                                      <p:to>
                                        <p:strVal val="visible"/>
                                      </p:to>
                                    </p:set>
                                    <p:anim calcmode="discrete" valueType="clr">
                                      <p:cBhvr override="childStyle">
                                        <p:cTn id="7" dur="80"/>
                                        <p:tgtEl>
                                          <p:spTgt spid="25293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2930"/>
                                        </p:tgtEl>
                                        <p:attrNameLst>
                                          <p:attrName>fillcolor</p:attrName>
                                        </p:attrNameLst>
                                      </p:cBhvr>
                                      <p:tavLst>
                                        <p:tav tm="0">
                                          <p:val>
                                            <p:clrVal>
                                              <a:schemeClr val="accent2"/>
                                            </p:clrVal>
                                          </p:val>
                                        </p:tav>
                                        <p:tav tm="50000">
                                          <p:val>
                                            <p:clrVal>
                                              <a:schemeClr val="hlink"/>
                                            </p:clrVal>
                                          </p:val>
                                        </p:tav>
                                      </p:tavLst>
                                    </p:anim>
                                    <p:set>
                                      <p:cBhvr>
                                        <p:cTn id="9" dur="80"/>
                                        <p:tgtEl>
                                          <p:spTgt spid="252930"/>
                                        </p:tgtEl>
                                        <p:attrNameLst>
                                          <p:attrName>fill.type</p:attrName>
                                        </p:attrNameLst>
                                      </p:cBhvr>
                                      <p:to>
                                        <p:strVal val="solid"/>
                                      </p:to>
                                    </p:set>
                                  </p:childTnLst>
                                </p:cTn>
                              </p:par>
                            </p:childTnLst>
                          </p:cTn>
                        </p:par>
                        <p:par>
                          <p:cTn id="10" fill="hold">
                            <p:stCondLst>
                              <p:cond delay="840"/>
                            </p:stCondLst>
                            <p:childTnLst>
                              <p:par>
                                <p:cTn id="11" presetID="26" presetClass="emph" presetSubtype="0" repeatCount="2000" fill="hold" grpId="1" nodeType="afterEffect">
                                  <p:stCondLst>
                                    <p:cond delay="500"/>
                                  </p:stCondLst>
                                  <p:iterate type="lt">
                                    <p:tmPct val="0"/>
                                  </p:iterate>
                                  <p:childTnLst>
                                    <p:animEffect transition="out" filter="fade">
                                      <p:cBhvr>
                                        <p:cTn id="12" dur="1000" tmFilter="0, 0; .2, .5; .8, .5; 1, 0"/>
                                        <p:tgtEl>
                                          <p:spTgt spid="252930"/>
                                        </p:tgtEl>
                                      </p:cBhvr>
                                    </p:animEffect>
                                    <p:animScale>
                                      <p:cBhvr>
                                        <p:cTn id="13" dur="500" autoRev="1" fill="hold"/>
                                        <p:tgtEl>
                                          <p:spTgt spid="252930"/>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252931">
                                            <p:txEl>
                                              <p:pRg st="0" end="0"/>
                                            </p:txEl>
                                          </p:spTgt>
                                        </p:tgtEl>
                                        <p:attrNameLst>
                                          <p:attrName>style.visibility</p:attrName>
                                        </p:attrNameLst>
                                      </p:cBhvr>
                                      <p:to>
                                        <p:strVal val="visible"/>
                                      </p:to>
                                    </p:set>
                                    <p:anim calcmode="discrete" valueType="clr">
                                      <p:cBhvr override="childStyle">
                                        <p:cTn id="18" dur="80"/>
                                        <p:tgtEl>
                                          <p:spTgt spid="25293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252931">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252931">
                                            <p:txEl>
                                              <p:pRg st="0" end="0"/>
                                            </p:txEl>
                                          </p:spTgt>
                                        </p:tgtEl>
                                        <p:attrNameLst>
                                          <p:attrName>fill.type</p:attrName>
                                        </p:attrNameLst>
                                      </p:cBhvr>
                                      <p:to>
                                        <p:strVal val="solid"/>
                                      </p:to>
                                    </p:set>
                                  </p:childTnLst>
                                </p:cTn>
                              </p:par>
                            </p:childTnLst>
                          </p:cTn>
                        </p:par>
                        <p:par>
                          <p:cTn id="21" fill="hold">
                            <p:stCondLst>
                              <p:cond delay="1280"/>
                            </p:stCondLst>
                            <p:childTnLst>
                              <p:par>
                                <p:cTn id="22" presetID="39" presetClass="entr" presetSubtype="0" accel="100000" fill="hold" nodeType="afterEffect">
                                  <p:stCondLst>
                                    <p:cond delay="0"/>
                                  </p:stCondLst>
                                  <p:childTnLst>
                                    <p:set>
                                      <p:cBhvr>
                                        <p:cTn id="23" dur="1" fill="hold">
                                          <p:stCondLst>
                                            <p:cond delay="0"/>
                                          </p:stCondLst>
                                        </p:cTn>
                                        <p:tgtEl>
                                          <p:spTgt spid="252931">
                                            <p:txEl>
                                              <p:pRg st="1" end="1"/>
                                            </p:txEl>
                                          </p:spTgt>
                                        </p:tgtEl>
                                        <p:attrNameLst>
                                          <p:attrName>style.visibility</p:attrName>
                                        </p:attrNameLst>
                                      </p:cBhvr>
                                      <p:to>
                                        <p:strVal val="visible"/>
                                      </p:to>
                                    </p:set>
                                    <p:anim calcmode="lin" valueType="num">
                                      <p:cBhvr>
                                        <p:cTn id="24" dur="500" fill="hold"/>
                                        <p:tgtEl>
                                          <p:spTgt spid="252931">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252931">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252931">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252931">
                                            <p:txEl>
                                              <p:pRg st="1" end="1"/>
                                            </p:txEl>
                                          </p:spTgt>
                                        </p:tgtEl>
                                        <p:attrNameLst>
                                          <p:attrName>ppt_y</p:attrName>
                                        </p:attrNameLst>
                                      </p:cBhvr>
                                      <p:tavLst>
                                        <p:tav tm="0">
                                          <p:val>
                                            <p:strVal val="#ppt_y"/>
                                          </p:val>
                                        </p:tav>
                                        <p:tav tm="100000">
                                          <p:val>
                                            <p:strVal val="#ppt_y"/>
                                          </p:val>
                                        </p:tav>
                                      </p:tavLst>
                                    </p:anim>
                                  </p:childTnLst>
                                </p:cTn>
                              </p:par>
                            </p:childTnLst>
                          </p:cTn>
                        </p:par>
                        <p:par>
                          <p:cTn id="28" fill="hold">
                            <p:stCondLst>
                              <p:cond delay="1780"/>
                            </p:stCondLst>
                            <p:childTnLst>
                              <p:par>
                                <p:cTn id="29" presetID="39" presetClass="entr" presetSubtype="0" accel="100000" fill="hold" nodeType="afterEffect">
                                  <p:stCondLst>
                                    <p:cond delay="0"/>
                                  </p:stCondLst>
                                  <p:childTnLst>
                                    <p:set>
                                      <p:cBhvr>
                                        <p:cTn id="30" dur="1" fill="hold">
                                          <p:stCondLst>
                                            <p:cond delay="0"/>
                                          </p:stCondLst>
                                        </p:cTn>
                                        <p:tgtEl>
                                          <p:spTgt spid="252931">
                                            <p:txEl>
                                              <p:pRg st="2" end="2"/>
                                            </p:txEl>
                                          </p:spTgt>
                                        </p:tgtEl>
                                        <p:attrNameLst>
                                          <p:attrName>style.visibility</p:attrName>
                                        </p:attrNameLst>
                                      </p:cBhvr>
                                      <p:to>
                                        <p:strVal val="visible"/>
                                      </p:to>
                                    </p:set>
                                    <p:anim calcmode="lin" valueType="num">
                                      <p:cBhvr>
                                        <p:cTn id="31" dur="500" fill="hold"/>
                                        <p:tgtEl>
                                          <p:spTgt spid="25293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5293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5293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5293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p:bldP spid="252930" grpId="1"/>
    </p:bldLst>
  </p:timing>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53955" name="Rectangle 3"/>
          <p:cNvSpPr>
            <a:spLocks noGrp="1" noChangeArrowheads="1"/>
          </p:cNvSpPr>
          <p:nvPr>
            <p:ph type="body" idx="1"/>
          </p:nvPr>
        </p:nvSpPr>
        <p:spPr/>
        <p:txBody>
          <a:bodyPr/>
          <a:lstStyle/>
          <a:p>
            <a:pPr marL="552450" indent="-552450" algn="just" eaLnBrk="1" hangingPunct="1"/>
            <a:r>
              <a:rPr lang="es-ES" sz="2800"/>
              <a:t>Hay dos extremos que se deben evitar:</a:t>
            </a:r>
          </a:p>
          <a:p>
            <a:pPr marL="552450" indent="-552450" algn="just" eaLnBrk="1" hangingPunct="1"/>
            <a:r>
              <a:rPr lang="es-ES" sz="2800"/>
              <a:t>Prepare el camino para el Sábado cuidadosamente:</a:t>
            </a:r>
          </a:p>
          <a:p>
            <a:pPr marL="876300" lvl="1" indent="-419100" algn="just" eaLnBrk="1" hangingPunct="1"/>
            <a:r>
              <a:rPr lang="es-ES" sz="2400"/>
              <a:t>Basado en la Escritura:</a:t>
            </a:r>
          </a:p>
          <a:p>
            <a:pPr marL="1276350" lvl="2" indent="-361950" algn="just" eaLnBrk="1" hangingPunct="1"/>
            <a:r>
              <a:rPr lang="es-ES" sz="1800"/>
              <a:t>El Sábado se encuentra en la profecía</a:t>
            </a:r>
          </a:p>
          <a:p>
            <a:pPr marL="1276350" lvl="2" indent="-361950" algn="just" eaLnBrk="1" hangingPunct="1"/>
            <a:r>
              <a:rPr lang="es-ES" sz="1800"/>
              <a:t>La culpa por el cambio es dejada al anticristo</a:t>
            </a:r>
          </a:p>
          <a:p>
            <a:pPr marL="1276350" lvl="2" indent="-361950" algn="just" eaLnBrk="1" hangingPunct="1"/>
            <a:r>
              <a:rPr lang="es-ES" sz="1800"/>
              <a:t>El verdadero tema no es entre Católicos y Adventistas del Séptimo Día</a:t>
            </a:r>
          </a:p>
          <a:p>
            <a:pPr marL="1276350" lvl="2" indent="-361950" algn="just" eaLnBrk="1" hangingPunct="1"/>
            <a:r>
              <a:rPr lang="es-ES" sz="1800"/>
              <a:t>Debe construirse una simpatía hacia Jesús</a:t>
            </a:r>
          </a:p>
          <a:p>
            <a:pPr marL="1276350" lvl="2" indent="-361950" algn="just" eaLnBrk="1" hangingPunct="1"/>
            <a:r>
              <a:rPr lang="es-ES" sz="1800"/>
              <a:t>Es bueno presentar el cambio del Sábado primero.</a:t>
            </a:r>
          </a:p>
        </p:txBody>
      </p:sp>
      <p:sp>
        <p:nvSpPr>
          <p:cNvPr id="196612"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53955">
                                            <p:txEl>
                                              <p:pRg st="1" end="1"/>
                                            </p:txEl>
                                          </p:spTgt>
                                        </p:tgtEl>
                                        <p:attrNameLst>
                                          <p:attrName>style.visibility</p:attrName>
                                        </p:attrNameLst>
                                      </p:cBhvr>
                                      <p:to>
                                        <p:strVal val="visible"/>
                                      </p:to>
                                    </p:set>
                                    <p:anim calcmode="discrete" valueType="clr">
                                      <p:cBhvr override="childStyle">
                                        <p:cTn id="7" dur="80"/>
                                        <p:tgtEl>
                                          <p:spTgt spid="25395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3955">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253955">
                                            <p:txEl>
                                              <p:pRg st="1" end="1"/>
                                            </p:txEl>
                                          </p:spTgt>
                                        </p:tgtEl>
                                        <p:attrNameLst>
                                          <p:attrName>fill.type</p:attrName>
                                        </p:attrNameLst>
                                      </p:cBhvr>
                                      <p:to>
                                        <p:strVal val="solid"/>
                                      </p:to>
                                    </p:set>
                                  </p:childTnLst>
                                </p:cTn>
                              </p:par>
                            </p:childTnLst>
                          </p:cTn>
                        </p:par>
                        <p:par>
                          <p:cTn id="10" fill="hold">
                            <p:stCondLst>
                              <p:cond delay="1720"/>
                            </p:stCondLst>
                            <p:childTnLst>
                              <p:par>
                                <p:cTn id="11" presetID="39" presetClass="entr" presetSubtype="0" accel="100000" fill="hold" nodeType="afterEffect">
                                  <p:stCondLst>
                                    <p:cond delay="0"/>
                                  </p:stCondLst>
                                  <p:childTnLst>
                                    <p:set>
                                      <p:cBhvr>
                                        <p:cTn id="12" dur="1" fill="hold">
                                          <p:stCondLst>
                                            <p:cond delay="0"/>
                                          </p:stCondLst>
                                        </p:cTn>
                                        <p:tgtEl>
                                          <p:spTgt spid="253955">
                                            <p:txEl>
                                              <p:pRg st="2" end="2"/>
                                            </p:txEl>
                                          </p:spTgt>
                                        </p:tgtEl>
                                        <p:attrNameLst>
                                          <p:attrName>style.visibility</p:attrName>
                                        </p:attrNameLst>
                                      </p:cBhvr>
                                      <p:to>
                                        <p:strVal val="visible"/>
                                      </p:to>
                                    </p:set>
                                    <p:anim calcmode="lin" valueType="num">
                                      <p:cBhvr>
                                        <p:cTn id="13" dur="500" fill="hold"/>
                                        <p:tgtEl>
                                          <p:spTgt spid="25395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5395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5395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539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253955">
                                            <p:txEl>
                                              <p:pRg st="3" end="3"/>
                                            </p:txEl>
                                          </p:spTgt>
                                        </p:tgtEl>
                                        <p:attrNameLst>
                                          <p:attrName>style.visibility</p:attrName>
                                        </p:attrNameLst>
                                      </p:cBhvr>
                                      <p:to>
                                        <p:strVal val="visible"/>
                                      </p:to>
                                    </p:set>
                                    <p:animEffect transition="in" filter="slide(fromLeft)">
                                      <p:cBhvr>
                                        <p:cTn id="21" dur="500"/>
                                        <p:tgtEl>
                                          <p:spTgt spid="253955">
                                            <p:txEl>
                                              <p:pRg st="3" end="3"/>
                                            </p:txEl>
                                          </p:spTgt>
                                        </p:tgtEl>
                                      </p:cBhvr>
                                    </p:animEffect>
                                  </p:childTnLst>
                                </p:cTn>
                              </p:par>
                              <p:par>
                                <p:cTn id="22" presetID="12" presetClass="entr" presetSubtype="8" fill="hold" nodeType="withEffect">
                                  <p:stCondLst>
                                    <p:cond delay="0"/>
                                  </p:stCondLst>
                                  <p:childTnLst>
                                    <p:set>
                                      <p:cBhvr>
                                        <p:cTn id="23" dur="1" fill="hold">
                                          <p:stCondLst>
                                            <p:cond delay="0"/>
                                          </p:stCondLst>
                                        </p:cTn>
                                        <p:tgtEl>
                                          <p:spTgt spid="253955">
                                            <p:txEl>
                                              <p:pRg st="4" end="4"/>
                                            </p:txEl>
                                          </p:spTgt>
                                        </p:tgtEl>
                                        <p:attrNameLst>
                                          <p:attrName>style.visibility</p:attrName>
                                        </p:attrNameLst>
                                      </p:cBhvr>
                                      <p:to>
                                        <p:strVal val="visible"/>
                                      </p:to>
                                    </p:set>
                                    <p:animEffect transition="in" filter="slide(fromLeft)">
                                      <p:cBhvr>
                                        <p:cTn id="24" dur="500"/>
                                        <p:tgtEl>
                                          <p:spTgt spid="253955">
                                            <p:txEl>
                                              <p:pRg st="4" end="4"/>
                                            </p:txEl>
                                          </p:spTgt>
                                        </p:tgtEl>
                                      </p:cBhvr>
                                    </p:animEffect>
                                  </p:childTnLst>
                                </p:cTn>
                              </p:par>
                              <p:par>
                                <p:cTn id="25" presetID="12" presetClass="entr" presetSubtype="8" fill="hold" nodeType="withEffect">
                                  <p:stCondLst>
                                    <p:cond delay="0"/>
                                  </p:stCondLst>
                                  <p:childTnLst>
                                    <p:set>
                                      <p:cBhvr>
                                        <p:cTn id="26" dur="1" fill="hold">
                                          <p:stCondLst>
                                            <p:cond delay="0"/>
                                          </p:stCondLst>
                                        </p:cTn>
                                        <p:tgtEl>
                                          <p:spTgt spid="253955">
                                            <p:txEl>
                                              <p:pRg st="5" end="5"/>
                                            </p:txEl>
                                          </p:spTgt>
                                        </p:tgtEl>
                                        <p:attrNameLst>
                                          <p:attrName>style.visibility</p:attrName>
                                        </p:attrNameLst>
                                      </p:cBhvr>
                                      <p:to>
                                        <p:strVal val="visible"/>
                                      </p:to>
                                    </p:set>
                                    <p:animEffect transition="in" filter="slide(fromLeft)">
                                      <p:cBhvr>
                                        <p:cTn id="27" dur="500"/>
                                        <p:tgtEl>
                                          <p:spTgt spid="253955">
                                            <p:txEl>
                                              <p:pRg st="5" end="5"/>
                                            </p:txEl>
                                          </p:spTgt>
                                        </p:tgtEl>
                                      </p:cBhvr>
                                    </p:animEffect>
                                  </p:childTnLst>
                                </p:cTn>
                              </p:par>
                              <p:par>
                                <p:cTn id="28" presetID="12" presetClass="entr" presetSubtype="8" fill="hold" nodeType="withEffect">
                                  <p:stCondLst>
                                    <p:cond delay="0"/>
                                  </p:stCondLst>
                                  <p:childTnLst>
                                    <p:set>
                                      <p:cBhvr>
                                        <p:cTn id="29" dur="1" fill="hold">
                                          <p:stCondLst>
                                            <p:cond delay="0"/>
                                          </p:stCondLst>
                                        </p:cTn>
                                        <p:tgtEl>
                                          <p:spTgt spid="253955">
                                            <p:txEl>
                                              <p:pRg st="6" end="6"/>
                                            </p:txEl>
                                          </p:spTgt>
                                        </p:tgtEl>
                                        <p:attrNameLst>
                                          <p:attrName>style.visibility</p:attrName>
                                        </p:attrNameLst>
                                      </p:cBhvr>
                                      <p:to>
                                        <p:strVal val="visible"/>
                                      </p:to>
                                    </p:set>
                                    <p:animEffect transition="in" filter="slide(fromLeft)">
                                      <p:cBhvr>
                                        <p:cTn id="30" dur="500"/>
                                        <p:tgtEl>
                                          <p:spTgt spid="253955">
                                            <p:txEl>
                                              <p:pRg st="6" end="6"/>
                                            </p:txEl>
                                          </p:spTgt>
                                        </p:tgtEl>
                                      </p:cBhvr>
                                    </p:animEffect>
                                  </p:childTnLst>
                                </p:cTn>
                              </p:par>
                              <p:par>
                                <p:cTn id="31" presetID="12" presetClass="entr" presetSubtype="8" fill="hold" nodeType="withEffect">
                                  <p:stCondLst>
                                    <p:cond delay="0"/>
                                  </p:stCondLst>
                                  <p:childTnLst>
                                    <p:set>
                                      <p:cBhvr>
                                        <p:cTn id="32" dur="1" fill="hold">
                                          <p:stCondLst>
                                            <p:cond delay="0"/>
                                          </p:stCondLst>
                                        </p:cTn>
                                        <p:tgtEl>
                                          <p:spTgt spid="253955">
                                            <p:txEl>
                                              <p:pRg st="7" end="7"/>
                                            </p:txEl>
                                          </p:spTgt>
                                        </p:tgtEl>
                                        <p:attrNameLst>
                                          <p:attrName>style.visibility</p:attrName>
                                        </p:attrNameLst>
                                      </p:cBhvr>
                                      <p:to>
                                        <p:strVal val="visible"/>
                                      </p:to>
                                    </p:set>
                                    <p:animEffect transition="in" filter="slide(fromLeft)">
                                      <p:cBhvr>
                                        <p:cTn id="33" dur="500"/>
                                        <p:tgtEl>
                                          <p:spTgt spid="2539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54979" name="Rectangle 3"/>
          <p:cNvSpPr>
            <a:spLocks noGrp="1" noChangeArrowheads="1"/>
          </p:cNvSpPr>
          <p:nvPr>
            <p:ph type="body" idx="1"/>
          </p:nvPr>
        </p:nvSpPr>
        <p:spPr/>
        <p:txBody>
          <a:bodyPr/>
          <a:lstStyle/>
          <a:p>
            <a:pPr marL="552450" indent="-552450" algn="just" eaLnBrk="1" hangingPunct="1"/>
            <a:r>
              <a:rPr lang="es-ES" sz="2500"/>
              <a:t>Hay dos extremos que se deben evitar:</a:t>
            </a:r>
          </a:p>
          <a:p>
            <a:pPr marL="552450" indent="-552450" algn="just" eaLnBrk="1" hangingPunct="1"/>
            <a:r>
              <a:rPr lang="es-ES" sz="2600"/>
              <a:t>Prepare el camino para el Sábado cuidadosamente:</a:t>
            </a:r>
          </a:p>
          <a:p>
            <a:pPr marL="876300" lvl="1" indent="-419100" algn="just" eaLnBrk="1" hangingPunct="1"/>
            <a:r>
              <a:rPr lang="es-ES" sz="2000"/>
              <a:t>Basado en la Escritura</a:t>
            </a:r>
          </a:p>
          <a:p>
            <a:pPr marL="876300" lvl="1" indent="-419100" algn="just" eaLnBrk="1" hangingPunct="1"/>
            <a:r>
              <a:rPr lang="es-ES" sz="2000"/>
              <a:t>Sicológicamente:</a:t>
            </a:r>
          </a:p>
          <a:p>
            <a:pPr marL="1276350" lvl="2" indent="-361950" algn="just" eaLnBrk="1" hangingPunct="1">
              <a:lnSpc>
                <a:spcPct val="90000"/>
              </a:lnSpc>
            </a:pPr>
            <a:r>
              <a:rPr lang="es-ES" sz="1700"/>
              <a:t>Utilizar el tacto</a:t>
            </a:r>
          </a:p>
          <a:p>
            <a:pPr marL="1276350" lvl="2" indent="-361950" algn="just" eaLnBrk="1" hangingPunct="1">
              <a:lnSpc>
                <a:spcPct val="90000"/>
              </a:lnSpc>
            </a:pPr>
            <a:r>
              <a:rPr lang="es-ES" sz="1700"/>
              <a:t>Se pide a la audiencia que se comprometa a estar. No es lo mejor tomarlos por sorpresa</a:t>
            </a:r>
          </a:p>
          <a:p>
            <a:pPr marL="1276350" lvl="2" indent="-361950" algn="just" eaLnBrk="1" hangingPunct="1">
              <a:lnSpc>
                <a:spcPct val="90000"/>
              </a:lnSpc>
            </a:pPr>
            <a:r>
              <a:rPr lang="es-ES" sz="1700"/>
              <a:t>Si predica amorosa y simpáticamente, la gente continuará asistiendo, Diga “No deseo ser egoísta o desagradable.  No quiero tomar esa actitud que expresa que yo estoy en lo correcto y todos los demás equivocados…”</a:t>
            </a:r>
          </a:p>
          <a:p>
            <a:pPr marL="1276350" lvl="2" indent="-361950" algn="just" eaLnBrk="1" hangingPunct="1">
              <a:lnSpc>
                <a:spcPct val="90000"/>
              </a:lnSpc>
            </a:pPr>
            <a:r>
              <a:rPr lang="es-ES" sz="1700"/>
              <a:t>La gente no se apartará si saben que usted les ama.</a:t>
            </a:r>
          </a:p>
        </p:txBody>
      </p:sp>
      <p:sp>
        <p:nvSpPr>
          <p:cNvPr id="197636"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54979">
                                            <p:txEl>
                                              <p:pRg st="3" end="3"/>
                                            </p:txEl>
                                          </p:spTgt>
                                        </p:tgtEl>
                                        <p:attrNameLst>
                                          <p:attrName>style.visibility</p:attrName>
                                        </p:attrNameLst>
                                      </p:cBhvr>
                                      <p:to>
                                        <p:strVal val="visible"/>
                                      </p:to>
                                    </p:set>
                                    <p:anim calcmode="lin" valueType="num">
                                      <p:cBhvr>
                                        <p:cTn id="7" dur="500" fill="hold"/>
                                        <p:tgtEl>
                                          <p:spTgt spid="25497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5497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5497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5497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254979">
                                            <p:txEl>
                                              <p:pRg st="4" end="4"/>
                                            </p:txEl>
                                          </p:spTgt>
                                        </p:tgtEl>
                                        <p:attrNameLst>
                                          <p:attrName>style.visibility</p:attrName>
                                        </p:attrNameLst>
                                      </p:cBhvr>
                                      <p:to>
                                        <p:strVal val="visible"/>
                                      </p:to>
                                    </p:set>
                                    <p:animEffect transition="in" filter="slide(fromLeft)">
                                      <p:cBhvr>
                                        <p:cTn id="15" dur="500"/>
                                        <p:tgtEl>
                                          <p:spTgt spid="254979">
                                            <p:txEl>
                                              <p:pRg st="4" end="4"/>
                                            </p:txEl>
                                          </p:spTgt>
                                        </p:tgtEl>
                                      </p:cBhvr>
                                    </p:animEffect>
                                  </p:childTnLst>
                                </p:cTn>
                              </p:par>
                              <p:par>
                                <p:cTn id="16" presetID="12" presetClass="entr" presetSubtype="8" fill="hold" nodeType="withEffect">
                                  <p:stCondLst>
                                    <p:cond delay="0"/>
                                  </p:stCondLst>
                                  <p:childTnLst>
                                    <p:set>
                                      <p:cBhvr>
                                        <p:cTn id="17" dur="1" fill="hold">
                                          <p:stCondLst>
                                            <p:cond delay="0"/>
                                          </p:stCondLst>
                                        </p:cTn>
                                        <p:tgtEl>
                                          <p:spTgt spid="254979">
                                            <p:txEl>
                                              <p:pRg st="5" end="5"/>
                                            </p:txEl>
                                          </p:spTgt>
                                        </p:tgtEl>
                                        <p:attrNameLst>
                                          <p:attrName>style.visibility</p:attrName>
                                        </p:attrNameLst>
                                      </p:cBhvr>
                                      <p:to>
                                        <p:strVal val="visible"/>
                                      </p:to>
                                    </p:set>
                                    <p:animEffect transition="in" filter="slide(fromLeft)">
                                      <p:cBhvr>
                                        <p:cTn id="18" dur="500"/>
                                        <p:tgtEl>
                                          <p:spTgt spid="254979">
                                            <p:txEl>
                                              <p:pRg st="5" end="5"/>
                                            </p:txEl>
                                          </p:spTgt>
                                        </p:tgtEl>
                                      </p:cBhvr>
                                    </p:animEffect>
                                  </p:childTnLst>
                                </p:cTn>
                              </p:par>
                              <p:par>
                                <p:cTn id="19" presetID="12" presetClass="entr" presetSubtype="8" fill="hold" nodeType="withEffect">
                                  <p:stCondLst>
                                    <p:cond delay="0"/>
                                  </p:stCondLst>
                                  <p:childTnLst>
                                    <p:set>
                                      <p:cBhvr>
                                        <p:cTn id="20" dur="1" fill="hold">
                                          <p:stCondLst>
                                            <p:cond delay="0"/>
                                          </p:stCondLst>
                                        </p:cTn>
                                        <p:tgtEl>
                                          <p:spTgt spid="254979">
                                            <p:txEl>
                                              <p:pRg st="6" end="6"/>
                                            </p:txEl>
                                          </p:spTgt>
                                        </p:tgtEl>
                                        <p:attrNameLst>
                                          <p:attrName>style.visibility</p:attrName>
                                        </p:attrNameLst>
                                      </p:cBhvr>
                                      <p:to>
                                        <p:strVal val="visible"/>
                                      </p:to>
                                    </p:set>
                                    <p:animEffect transition="in" filter="slide(fromLeft)">
                                      <p:cBhvr>
                                        <p:cTn id="21" dur="500"/>
                                        <p:tgtEl>
                                          <p:spTgt spid="254979">
                                            <p:txEl>
                                              <p:pRg st="6" end="6"/>
                                            </p:txEl>
                                          </p:spTgt>
                                        </p:tgtEl>
                                      </p:cBhvr>
                                    </p:animEffect>
                                  </p:childTnLst>
                                </p:cTn>
                              </p:par>
                              <p:par>
                                <p:cTn id="22" presetID="12" presetClass="entr" presetSubtype="8" fill="hold" nodeType="withEffect">
                                  <p:stCondLst>
                                    <p:cond delay="0"/>
                                  </p:stCondLst>
                                  <p:childTnLst>
                                    <p:set>
                                      <p:cBhvr>
                                        <p:cTn id="23" dur="1" fill="hold">
                                          <p:stCondLst>
                                            <p:cond delay="0"/>
                                          </p:stCondLst>
                                        </p:cTn>
                                        <p:tgtEl>
                                          <p:spTgt spid="254979">
                                            <p:txEl>
                                              <p:pRg st="7" end="7"/>
                                            </p:txEl>
                                          </p:spTgt>
                                        </p:tgtEl>
                                        <p:attrNameLst>
                                          <p:attrName>style.visibility</p:attrName>
                                        </p:attrNameLst>
                                      </p:cBhvr>
                                      <p:to>
                                        <p:strVal val="visible"/>
                                      </p:to>
                                    </p:set>
                                    <p:animEffect transition="in" filter="slide(fromLeft)">
                                      <p:cBhvr>
                                        <p:cTn id="24" dur="500"/>
                                        <p:tgtEl>
                                          <p:spTgt spid="2549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56003" name="Rectangle 3"/>
          <p:cNvSpPr>
            <a:spLocks noGrp="1" noChangeArrowheads="1"/>
          </p:cNvSpPr>
          <p:nvPr>
            <p:ph type="body" idx="1"/>
          </p:nvPr>
        </p:nvSpPr>
        <p:spPr/>
        <p:txBody>
          <a:bodyPr/>
          <a:lstStyle/>
          <a:p>
            <a:pPr marL="552450" indent="-552450" algn="just" eaLnBrk="1" hangingPunct="1"/>
            <a:r>
              <a:rPr lang="es-ES" sz="2600"/>
              <a:t>Un acercamiento Cristocéntrico es especialmente necesario al presentar el Sábado:</a:t>
            </a:r>
          </a:p>
          <a:p>
            <a:pPr marL="876300" lvl="1" indent="-419100" algn="just" eaLnBrk="1" hangingPunct="1"/>
            <a:r>
              <a:rPr lang="es-ES" sz="1800"/>
              <a:t>La música debe ser realmente especial en esta noche, diferente a la de las otras noches</a:t>
            </a:r>
          </a:p>
          <a:p>
            <a:pPr marL="876300" lvl="1" indent="-419100" algn="just" eaLnBrk="1" hangingPunct="1"/>
            <a:r>
              <a:rPr lang="es-ES" sz="1800"/>
              <a:t>La tentación debe ser resistida al querer colocar extravagancias para conseguir una multitud</a:t>
            </a:r>
          </a:p>
          <a:p>
            <a:pPr marL="876300" lvl="1" indent="-419100" algn="just" eaLnBrk="1" hangingPunct="1"/>
            <a:r>
              <a:rPr lang="es-ES" sz="1800"/>
              <a:t>Los mensajes deben ser cantados con el corazón y centrados en el tema de Jesucristo</a:t>
            </a:r>
          </a:p>
          <a:p>
            <a:pPr marL="876300" lvl="1" indent="-419100" algn="just" eaLnBrk="1" hangingPunct="1"/>
            <a:r>
              <a:rPr lang="es-ES" sz="1800"/>
              <a:t>La apelación es hecha para seguir el ejemplo, enseñanzas y mandatos de Jesús: </a:t>
            </a:r>
            <a:r>
              <a:rPr lang="es-ES" sz="1800" b="1" i="1"/>
              <a:t>“Si Jesús está en el Sábado, quiero seguirle”, “Si no es así, no quiero tener nada que ver con esto”, “La Biblia nos lo dirá, no hay que temer buscar la verdad”.</a:t>
            </a:r>
          </a:p>
        </p:txBody>
      </p:sp>
      <p:sp>
        <p:nvSpPr>
          <p:cNvPr id="198660"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56003">
                                            <p:txEl>
                                              <p:pRg st="0" end="0"/>
                                            </p:txEl>
                                          </p:spTgt>
                                        </p:tgtEl>
                                        <p:attrNameLst>
                                          <p:attrName>style.visibility</p:attrName>
                                        </p:attrNameLst>
                                      </p:cBhvr>
                                      <p:to>
                                        <p:strVal val="visible"/>
                                      </p:to>
                                    </p:set>
                                    <p:anim calcmode="discrete" valueType="clr">
                                      <p:cBhvr override="childStyle">
                                        <p:cTn id="7" dur="80"/>
                                        <p:tgtEl>
                                          <p:spTgt spid="25600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600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5600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nodeType="clickEffect">
                                  <p:stCondLst>
                                    <p:cond delay="0"/>
                                  </p:stCondLst>
                                  <p:childTnLst>
                                    <p:set>
                                      <p:cBhvr>
                                        <p:cTn id="13" dur="1" fill="hold">
                                          <p:stCondLst>
                                            <p:cond delay="0"/>
                                          </p:stCondLst>
                                        </p:cTn>
                                        <p:tgtEl>
                                          <p:spTgt spid="256003">
                                            <p:txEl>
                                              <p:pRg st="1" end="1"/>
                                            </p:txEl>
                                          </p:spTgt>
                                        </p:tgtEl>
                                        <p:attrNameLst>
                                          <p:attrName>style.visibility</p:attrName>
                                        </p:attrNameLst>
                                      </p:cBhvr>
                                      <p:to>
                                        <p:strVal val="visible"/>
                                      </p:to>
                                    </p:set>
                                    <p:anim calcmode="lin" valueType="num">
                                      <p:cBhvr>
                                        <p:cTn id="14" dur="500" fill="hold"/>
                                        <p:tgtEl>
                                          <p:spTgt spid="25600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25600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25600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25600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9" presetClass="entr" presetSubtype="0" accel="100000" fill="hold" nodeType="clickEffect">
                                  <p:stCondLst>
                                    <p:cond delay="0"/>
                                  </p:stCondLst>
                                  <p:childTnLst>
                                    <p:set>
                                      <p:cBhvr>
                                        <p:cTn id="21" dur="1" fill="hold">
                                          <p:stCondLst>
                                            <p:cond delay="0"/>
                                          </p:stCondLst>
                                        </p:cTn>
                                        <p:tgtEl>
                                          <p:spTgt spid="256003">
                                            <p:txEl>
                                              <p:pRg st="2" end="2"/>
                                            </p:txEl>
                                          </p:spTgt>
                                        </p:tgtEl>
                                        <p:attrNameLst>
                                          <p:attrName>style.visibility</p:attrName>
                                        </p:attrNameLst>
                                      </p:cBhvr>
                                      <p:to>
                                        <p:strVal val="visible"/>
                                      </p:to>
                                    </p:set>
                                    <p:anim calcmode="lin" valueType="num">
                                      <p:cBhvr>
                                        <p:cTn id="22" dur="500" fill="hold"/>
                                        <p:tgtEl>
                                          <p:spTgt spid="25600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25600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25600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25600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9" presetClass="entr" presetSubtype="0" accel="100000" fill="hold" nodeType="clickEffect">
                                  <p:stCondLst>
                                    <p:cond delay="0"/>
                                  </p:stCondLst>
                                  <p:childTnLst>
                                    <p:set>
                                      <p:cBhvr>
                                        <p:cTn id="29" dur="1" fill="hold">
                                          <p:stCondLst>
                                            <p:cond delay="0"/>
                                          </p:stCondLst>
                                        </p:cTn>
                                        <p:tgtEl>
                                          <p:spTgt spid="256003">
                                            <p:txEl>
                                              <p:pRg st="3" end="3"/>
                                            </p:txEl>
                                          </p:spTgt>
                                        </p:tgtEl>
                                        <p:attrNameLst>
                                          <p:attrName>style.visibility</p:attrName>
                                        </p:attrNameLst>
                                      </p:cBhvr>
                                      <p:to>
                                        <p:strVal val="visible"/>
                                      </p:to>
                                    </p:set>
                                    <p:anim calcmode="lin" valueType="num">
                                      <p:cBhvr>
                                        <p:cTn id="30" dur="500" fill="hold"/>
                                        <p:tgtEl>
                                          <p:spTgt spid="25600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5600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5600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5600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9" presetClass="entr" presetSubtype="0" accel="100000" fill="hold" nodeType="clickEffect">
                                  <p:stCondLst>
                                    <p:cond delay="0"/>
                                  </p:stCondLst>
                                  <p:childTnLst>
                                    <p:set>
                                      <p:cBhvr>
                                        <p:cTn id="37" dur="1" fill="hold">
                                          <p:stCondLst>
                                            <p:cond delay="0"/>
                                          </p:stCondLst>
                                        </p:cTn>
                                        <p:tgtEl>
                                          <p:spTgt spid="256003">
                                            <p:txEl>
                                              <p:pRg st="4" end="4"/>
                                            </p:txEl>
                                          </p:spTgt>
                                        </p:tgtEl>
                                        <p:attrNameLst>
                                          <p:attrName>style.visibility</p:attrName>
                                        </p:attrNameLst>
                                      </p:cBhvr>
                                      <p:to>
                                        <p:strVal val="visible"/>
                                      </p:to>
                                    </p:set>
                                    <p:anim calcmode="lin" valueType="num">
                                      <p:cBhvr>
                                        <p:cTn id="38" dur="500" fill="hold"/>
                                        <p:tgtEl>
                                          <p:spTgt spid="25600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9" dur="500" fill="hold"/>
                                        <p:tgtEl>
                                          <p:spTgt spid="25600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0" dur="500" fill="hold"/>
                                        <p:tgtEl>
                                          <p:spTgt spid="25600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1" dur="500" fill="hold"/>
                                        <p:tgtEl>
                                          <p:spTgt spid="25600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59075" name="Rectangle 3"/>
          <p:cNvSpPr>
            <a:spLocks noGrp="1" noChangeArrowheads="1"/>
          </p:cNvSpPr>
          <p:nvPr>
            <p:ph type="body" idx="1"/>
          </p:nvPr>
        </p:nvSpPr>
        <p:spPr/>
        <p:txBody>
          <a:bodyPr/>
          <a:lstStyle/>
          <a:p>
            <a:pPr marL="552450" indent="-552450" eaLnBrk="1" hangingPunct="1"/>
            <a:r>
              <a:rPr lang="es-ES" sz="2600"/>
              <a:t>Un acercamiento Cristocéntrico es especialmente necesario al presentar el Sábado:</a:t>
            </a:r>
          </a:p>
          <a:p>
            <a:pPr marL="876300" lvl="1" indent="-419100" eaLnBrk="1" hangingPunct="1"/>
            <a:r>
              <a:rPr lang="es-ES" sz="1800"/>
              <a:t>El mejor acercamiento empieza con Cristo y el Nuevo Testamento:</a:t>
            </a:r>
          </a:p>
          <a:p>
            <a:pPr marL="1276350" lvl="2" indent="-361950" eaLnBrk="1" hangingPunct="1"/>
            <a:r>
              <a:rPr lang="es-ES" sz="1600"/>
              <a:t>Cristo fue un guardador del Sábado.  Lucas 4:16</a:t>
            </a:r>
          </a:p>
          <a:p>
            <a:pPr marL="1276350" lvl="2" indent="-361950" eaLnBrk="1" hangingPunct="1"/>
            <a:r>
              <a:rPr lang="es-ES" sz="1600"/>
              <a:t>El Señor tiene un día especial en los días del NT, se le llama el día del Señor.  Apocalipsis 1:10</a:t>
            </a:r>
          </a:p>
          <a:p>
            <a:pPr marL="1276350" lvl="2" indent="-361950" eaLnBrk="1" hangingPunct="1"/>
            <a:r>
              <a:rPr lang="es-ES" sz="1600"/>
              <a:t>El día del cual Cristo es el Señor es el sábado.  Mateo 12:8</a:t>
            </a:r>
          </a:p>
          <a:p>
            <a:pPr marL="1276350" lvl="2" indent="-361950" eaLnBrk="1" hangingPunct="1"/>
            <a:r>
              <a:rPr lang="es-ES" sz="1600"/>
              <a:t>El día sábado está unido con el séptimo día tanto en el Nuevo Testamento como en el Antiguo Testamento.  Hebreos 4:4,9</a:t>
            </a:r>
          </a:p>
        </p:txBody>
      </p:sp>
      <p:sp>
        <p:nvSpPr>
          <p:cNvPr id="199684"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59075">
                                            <p:txEl>
                                              <p:pRg st="1" end="1"/>
                                            </p:txEl>
                                          </p:spTgt>
                                        </p:tgtEl>
                                        <p:attrNameLst>
                                          <p:attrName>style.visibility</p:attrName>
                                        </p:attrNameLst>
                                      </p:cBhvr>
                                      <p:to>
                                        <p:strVal val="visible"/>
                                      </p:to>
                                    </p:set>
                                    <p:anim calcmode="lin" valueType="num">
                                      <p:cBhvr>
                                        <p:cTn id="7" dur="500" fill="hold"/>
                                        <p:tgtEl>
                                          <p:spTgt spid="25907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5907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5907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590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259075">
                                            <p:txEl>
                                              <p:pRg st="2" end="2"/>
                                            </p:txEl>
                                          </p:spTgt>
                                        </p:tgtEl>
                                        <p:attrNameLst>
                                          <p:attrName>style.visibility</p:attrName>
                                        </p:attrNameLst>
                                      </p:cBhvr>
                                      <p:to>
                                        <p:strVal val="visible"/>
                                      </p:to>
                                    </p:set>
                                    <p:animEffect transition="in" filter="slide(fromLeft)">
                                      <p:cBhvr>
                                        <p:cTn id="15" dur="500"/>
                                        <p:tgtEl>
                                          <p:spTgt spid="259075">
                                            <p:txEl>
                                              <p:pRg st="2" end="2"/>
                                            </p:txEl>
                                          </p:spTgt>
                                        </p:tgtEl>
                                      </p:cBhvr>
                                    </p:animEffect>
                                  </p:childTnLst>
                                </p:cTn>
                              </p:par>
                              <p:par>
                                <p:cTn id="16" presetID="12" presetClass="entr" presetSubtype="8" fill="hold" nodeType="withEffect">
                                  <p:stCondLst>
                                    <p:cond delay="0"/>
                                  </p:stCondLst>
                                  <p:childTnLst>
                                    <p:set>
                                      <p:cBhvr>
                                        <p:cTn id="17" dur="1" fill="hold">
                                          <p:stCondLst>
                                            <p:cond delay="0"/>
                                          </p:stCondLst>
                                        </p:cTn>
                                        <p:tgtEl>
                                          <p:spTgt spid="259075">
                                            <p:txEl>
                                              <p:pRg st="3" end="3"/>
                                            </p:txEl>
                                          </p:spTgt>
                                        </p:tgtEl>
                                        <p:attrNameLst>
                                          <p:attrName>style.visibility</p:attrName>
                                        </p:attrNameLst>
                                      </p:cBhvr>
                                      <p:to>
                                        <p:strVal val="visible"/>
                                      </p:to>
                                    </p:set>
                                    <p:animEffect transition="in" filter="slide(fromLeft)">
                                      <p:cBhvr>
                                        <p:cTn id="18" dur="500"/>
                                        <p:tgtEl>
                                          <p:spTgt spid="259075">
                                            <p:txEl>
                                              <p:pRg st="3" end="3"/>
                                            </p:txEl>
                                          </p:spTgt>
                                        </p:tgtEl>
                                      </p:cBhvr>
                                    </p:animEffect>
                                  </p:childTnLst>
                                </p:cTn>
                              </p:par>
                              <p:par>
                                <p:cTn id="19" presetID="12" presetClass="entr" presetSubtype="8" fill="hold" nodeType="withEffect">
                                  <p:stCondLst>
                                    <p:cond delay="0"/>
                                  </p:stCondLst>
                                  <p:childTnLst>
                                    <p:set>
                                      <p:cBhvr>
                                        <p:cTn id="20" dur="1" fill="hold">
                                          <p:stCondLst>
                                            <p:cond delay="0"/>
                                          </p:stCondLst>
                                        </p:cTn>
                                        <p:tgtEl>
                                          <p:spTgt spid="259075">
                                            <p:txEl>
                                              <p:pRg st="4" end="4"/>
                                            </p:txEl>
                                          </p:spTgt>
                                        </p:tgtEl>
                                        <p:attrNameLst>
                                          <p:attrName>style.visibility</p:attrName>
                                        </p:attrNameLst>
                                      </p:cBhvr>
                                      <p:to>
                                        <p:strVal val="visible"/>
                                      </p:to>
                                    </p:set>
                                    <p:animEffect transition="in" filter="slide(fromLeft)">
                                      <p:cBhvr>
                                        <p:cTn id="21" dur="500"/>
                                        <p:tgtEl>
                                          <p:spTgt spid="259075">
                                            <p:txEl>
                                              <p:pRg st="4" end="4"/>
                                            </p:txEl>
                                          </p:spTgt>
                                        </p:tgtEl>
                                      </p:cBhvr>
                                    </p:animEffect>
                                  </p:childTnLst>
                                </p:cTn>
                              </p:par>
                              <p:par>
                                <p:cTn id="22" presetID="12" presetClass="entr" presetSubtype="8" fill="hold" nodeType="withEffect">
                                  <p:stCondLst>
                                    <p:cond delay="0"/>
                                  </p:stCondLst>
                                  <p:childTnLst>
                                    <p:set>
                                      <p:cBhvr>
                                        <p:cTn id="23" dur="1" fill="hold">
                                          <p:stCondLst>
                                            <p:cond delay="0"/>
                                          </p:stCondLst>
                                        </p:cTn>
                                        <p:tgtEl>
                                          <p:spTgt spid="259075">
                                            <p:txEl>
                                              <p:pRg st="5" end="5"/>
                                            </p:txEl>
                                          </p:spTgt>
                                        </p:tgtEl>
                                        <p:attrNameLst>
                                          <p:attrName>style.visibility</p:attrName>
                                        </p:attrNameLst>
                                      </p:cBhvr>
                                      <p:to>
                                        <p:strVal val="visible"/>
                                      </p:to>
                                    </p:set>
                                    <p:animEffect transition="in" filter="slide(fromLeft)">
                                      <p:cBhvr>
                                        <p:cTn id="24" dur="500"/>
                                        <p:tgtEl>
                                          <p:spTgt spid="2590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61123" name="Rectangle 3"/>
          <p:cNvSpPr>
            <a:spLocks noGrp="1" noChangeArrowheads="1"/>
          </p:cNvSpPr>
          <p:nvPr>
            <p:ph type="body" idx="1"/>
          </p:nvPr>
        </p:nvSpPr>
        <p:spPr/>
        <p:txBody>
          <a:bodyPr/>
          <a:lstStyle/>
          <a:p>
            <a:pPr marL="552450" indent="-552450" eaLnBrk="1" hangingPunct="1"/>
            <a:r>
              <a:rPr lang="es-ES" sz="2600"/>
              <a:t>Un acercamiento Cristocéntrico es especialmente necesario al presentar el Sábado:</a:t>
            </a:r>
          </a:p>
          <a:p>
            <a:pPr marL="876300" lvl="1" indent="-419100" eaLnBrk="1" hangingPunct="1"/>
            <a:r>
              <a:rPr lang="es-ES" sz="1800"/>
              <a:t>El mejor acercamiento empieza con Cristo y el Nuevo Testamento:</a:t>
            </a:r>
          </a:p>
          <a:p>
            <a:pPr marL="1276350" lvl="2" indent="-361950" eaLnBrk="1" hangingPunct="1"/>
            <a:r>
              <a:rPr lang="es-ES" sz="1600"/>
              <a:t>El Sábado está relacionado con Jesús a través de todas las Escrituras:</a:t>
            </a:r>
          </a:p>
          <a:p>
            <a:pPr marL="1714500" lvl="3" indent="-342900" eaLnBrk="1" hangingPunct="1"/>
            <a:r>
              <a:rPr lang="es-ES" sz="1500"/>
              <a:t>Jesús hizo el sábado al inicio (Ver Efesios 3:9, Colosenses 1:15-17, Hebreos 1:1-3, Juan 1:1-3, 10)</a:t>
            </a:r>
          </a:p>
          <a:p>
            <a:pPr marL="1714500" lvl="3" indent="-342900" eaLnBrk="1" hangingPunct="1"/>
            <a:r>
              <a:rPr lang="es-ES" sz="1500"/>
              <a:t>Jesús es el dador de la Ley (ver  Santiago 4:12, Mateo 1:21, Hechos 4:12, Nehemías 9:9-14, 1 Corintios 10:1-5)</a:t>
            </a:r>
          </a:p>
          <a:p>
            <a:pPr marL="1714500" lvl="3" indent="-342900" eaLnBrk="1" hangingPunct="1"/>
            <a:r>
              <a:rPr lang="es-ES" sz="1500"/>
              <a:t>Jesús guardó el Sábado (Ver Lucas 4:16)</a:t>
            </a:r>
          </a:p>
        </p:txBody>
      </p:sp>
      <p:sp>
        <p:nvSpPr>
          <p:cNvPr id="200708"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61123">
                                            <p:txEl>
                                              <p:pRg st="2" end="2"/>
                                            </p:txEl>
                                          </p:spTgt>
                                        </p:tgtEl>
                                        <p:attrNameLst>
                                          <p:attrName>style.visibility</p:attrName>
                                        </p:attrNameLst>
                                      </p:cBhvr>
                                      <p:to>
                                        <p:strVal val="visible"/>
                                      </p:to>
                                    </p:set>
                                    <p:animEffect transition="in" filter="slide(fromLeft)">
                                      <p:cBhvr>
                                        <p:cTn id="7" dur="500"/>
                                        <p:tgtEl>
                                          <p:spTgt spid="26112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1123">
                                            <p:txEl>
                                              <p:pRg st="3" end="3"/>
                                            </p:txEl>
                                          </p:spTgt>
                                        </p:tgtEl>
                                        <p:attrNameLst>
                                          <p:attrName>style.visibility</p:attrName>
                                        </p:attrNameLst>
                                      </p:cBhvr>
                                      <p:to>
                                        <p:strVal val="visible"/>
                                      </p:to>
                                    </p:set>
                                    <p:animEffect transition="in" filter="fade">
                                      <p:cBhvr>
                                        <p:cTn id="12" dur="2000"/>
                                        <p:tgtEl>
                                          <p:spTgt spid="26112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61123">
                                            <p:txEl>
                                              <p:pRg st="4" end="4"/>
                                            </p:txEl>
                                          </p:spTgt>
                                        </p:tgtEl>
                                        <p:attrNameLst>
                                          <p:attrName>style.visibility</p:attrName>
                                        </p:attrNameLst>
                                      </p:cBhvr>
                                      <p:to>
                                        <p:strVal val="visible"/>
                                      </p:to>
                                    </p:set>
                                    <p:animEffect transition="in" filter="fade">
                                      <p:cBhvr>
                                        <p:cTn id="15" dur="2000"/>
                                        <p:tgtEl>
                                          <p:spTgt spid="26112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61123">
                                            <p:txEl>
                                              <p:pRg st="5" end="5"/>
                                            </p:txEl>
                                          </p:spTgt>
                                        </p:tgtEl>
                                        <p:attrNameLst>
                                          <p:attrName>style.visibility</p:attrName>
                                        </p:attrNameLst>
                                      </p:cBhvr>
                                      <p:to>
                                        <p:strVal val="visible"/>
                                      </p:to>
                                    </p:set>
                                    <p:animEffect transition="in" filter="fade">
                                      <p:cBhvr>
                                        <p:cTn id="18" dur="2000"/>
                                        <p:tgtEl>
                                          <p:spTgt spid="261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63171" name="Rectangle 3"/>
          <p:cNvSpPr>
            <a:spLocks noGrp="1" noChangeArrowheads="1"/>
          </p:cNvSpPr>
          <p:nvPr>
            <p:ph type="body" idx="1"/>
          </p:nvPr>
        </p:nvSpPr>
        <p:spPr/>
        <p:txBody>
          <a:bodyPr/>
          <a:lstStyle/>
          <a:p>
            <a:pPr marL="552450" indent="-552450" eaLnBrk="1" hangingPunct="1"/>
            <a:r>
              <a:rPr lang="es-ES" sz="2600"/>
              <a:t>Un acercamiento Cristocéntrico es especialmente necesario al presentar el Sábado:</a:t>
            </a:r>
          </a:p>
          <a:p>
            <a:pPr marL="876300" lvl="1" indent="-419100" eaLnBrk="1" hangingPunct="1"/>
            <a:r>
              <a:rPr lang="es-ES" sz="1800"/>
              <a:t>El mejor acercamiento empieza con Cristo y el Nuevo Testamento:</a:t>
            </a:r>
          </a:p>
          <a:p>
            <a:pPr marL="1276350" lvl="2" indent="-361950" eaLnBrk="1" hangingPunct="1"/>
            <a:r>
              <a:rPr lang="es-ES" sz="1600"/>
              <a:t>El Sábado está relacionado con Jesús a través de todas las Escrituras:</a:t>
            </a:r>
          </a:p>
          <a:p>
            <a:pPr marL="1276350" lvl="2" indent="-361950" eaLnBrk="1" hangingPunct="1"/>
            <a:r>
              <a:rPr lang="es-ES" sz="1600"/>
              <a:t>El tema real del sábado es entre Jesús y la tradición</a:t>
            </a:r>
          </a:p>
          <a:p>
            <a:pPr marL="1276350" lvl="2" indent="-361950" eaLnBrk="1" hangingPunct="1"/>
            <a:r>
              <a:rPr lang="es-ES" sz="1600"/>
              <a:t>Evite una controversia entre la Iglesia ASD y la Católica</a:t>
            </a:r>
          </a:p>
          <a:p>
            <a:pPr marL="1276350" lvl="2" indent="-361950" eaLnBrk="1" hangingPunct="1"/>
            <a:r>
              <a:rPr lang="es-ES" sz="1600"/>
              <a:t>El punto central es el clamor sagrado del Señor Jesús vs. los errores y engaños del anticristo.</a:t>
            </a:r>
          </a:p>
          <a:p>
            <a:pPr marL="1276350" lvl="2" indent="-361950" eaLnBrk="1" hangingPunct="1"/>
            <a:r>
              <a:rPr lang="es-ES" sz="1600"/>
              <a:t>La pregunta se centra en la relación y lealtad</a:t>
            </a:r>
          </a:p>
        </p:txBody>
      </p:sp>
      <p:sp>
        <p:nvSpPr>
          <p:cNvPr id="201732"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63171">
                                            <p:txEl>
                                              <p:pRg st="3" end="3"/>
                                            </p:txEl>
                                          </p:spTgt>
                                        </p:tgtEl>
                                        <p:attrNameLst>
                                          <p:attrName>style.visibility</p:attrName>
                                        </p:attrNameLst>
                                      </p:cBhvr>
                                      <p:to>
                                        <p:strVal val="visible"/>
                                      </p:to>
                                    </p:set>
                                    <p:animEffect transition="in" filter="slide(fromLeft)">
                                      <p:cBhvr>
                                        <p:cTn id="7" dur="500"/>
                                        <p:tgtEl>
                                          <p:spTgt spid="26317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63171">
                                            <p:txEl>
                                              <p:pRg st="4" end="4"/>
                                            </p:txEl>
                                          </p:spTgt>
                                        </p:tgtEl>
                                        <p:attrNameLst>
                                          <p:attrName>style.visibility</p:attrName>
                                        </p:attrNameLst>
                                      </p:cBhvr>
                                      <p:to>
                                        <p:strVal val="visible"/>
                                      </p:to>
                                    </p:set>
                                    <p:animEffect transition="in" filter="slide(fromLeft)">
                                      <p:cBhvr>
                                        <p:cTn id="12" dur="500"/>
                                        <p:tgtEl>
                                          <p:spTgt spid="26317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63171">
                                            <p:txEl>
                                              <p:pRg st="5" end="5"/>
                                            </p:txEl>
                                          </p:spTgt>
                                        </p:tgtEl>
                                        <p:attrNameLst>
                                          <p:attrName>style.visibility</p:attrName>
                                        </p:attrNameLst>
                                      </p:cBhvr>
                                      <p:to>
                                        <p:strVal val="visible"/>
                                      </p:to>
                                    </p:set>
                                    <p:animEffect transition="in" filter="slide(fromLeft)">
                                      <p:cBhvr>
                                        <p:cTn id="17" dur="500"/>
                                        <p:tgtEl>
                                          <p:spTgt spid="26317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263171">
                                            <p:txEl>
                                              <p:pRg st="6" end="6"/>
                                            </p:txEl>
                                          </p:spTgt>
                                        </p:tgtEl>
                                        <p:attrNameLst>
                                          <p:attrName>style.visibility</p:attrName>
                                        </p:attrNameLst>
                                      </p:cBhvr>
                                      <p:to>
                                        <p:strVal val="visible"/>
                                      </p:to>
                                    </p:set>
                                    <p:animEffect transition="in" filter="slide(fromLeft)">
                                      <p:cBhvr>
                                        <p:cTn id="22" dur="500"/>
                                        <p:tgtEl>
                                          <p:spTgt spid="2631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64195" name="Rectangle 3"/>
          <p:cNvSpPr>
            <a:spLocks noGrp="1" noChangeArrowheads="1"/>
          </p:cNvSpPr>
          <p:nvPr>
            <p:ph type="body" idx="1"/>
          </p:nvPr>
        </p:nvSpPr>
        <p:spPr/>
        <p:txBody>
          <a:bodyPr/>
          <a:lstStyle/>
          <a:p>
            <a:pPr marL="552450" indent="-552450" algn="just" eaLnBrk="1" hangingPunct="1"/>
            <a:r>
              <a:rPr lang="es-ES" sz="3200"/>
              <a:t>Un acercamiento Cristocéntrico es especialmente necesario al presentar el Sábado</a:t>
            </a:r>
          </a:p>
          <a:p>
            <a:pPr marL="552450" indent="-552450" algn="just" eaLnBrk="1" hangingPunct="1"/>
            <a:r>
              <a:rPr lang="es-ES" sz="3200"/>
              <a:t>Presente que hay dos alternativas como opciones para escoger, La humanidad coloca su destino al escoger con quien será su unión.</a:t>
            </a:r>
          </a:p>
        </p:txBody>
      </p:sp>
      <p:sp>
        <p:nvSpPr>
          <p:cNvPr id="202756"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64195">
                                            <p:txEl>
                                              <p:pRg st="1" end="1"/>
                                            </p:txEl>
                                          </p:spTgt>
                                        </p:tgtEl>
                                        <p:attrNameLst>
                                          <p:attrName>style.visibility</p:attrName>
                                        </p:attrNameLst>
                                      </p:cBhvr>
                                      <p:to>
                                        <p:strVal val="visible"/>
                                      </p:to>
                                    </p:set>
                                    <p:anim calcmode="discrete" valueType="clr">
                                      <p:cBhvr override="childStyle">
                                        <p:cTn id="7" dur="80"/>
                                        <p:tgtEl>
                                          <p:spTgt spid="26419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4195">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26419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a:xfrm>
            <a:off x="2190750" y="512763"/>
            <a:ext cx="6670675" cy="1143000"/>
          </a:xfrm>
        </p:spPr>
        <p:txBody>
          <a:bodyPr/>
          <a:lstStyle/>
          <a:p>
            <a:pPr eaLnBrk="1" hangingPunct="1"/>
            <a:r>
              <a:rPr lang="es-ES" sz="6000"/>
              <a:t>Un ejemplo con el sábado</a:t>
            </a:r>
          </a:p>
        </p:txBody>
      </p:sp>
      <p:sp>
        <p:nvSpPr>
          <p:cNvPr id="265219" name="Rectangle 3"/>
          <p:cNvSpPr>
            <a:spLocks noGrp="1" noChangeArrowheads="1"/>
          </p:cNvSpPr>
          <p:nvPr>
            <p:ph type="body" idx="1"/>
          </p:nvPr>
        </p:nvSpPr>
        <p:spPr/>
        <p:txBody>
          <a:bodyPr/>
          <a:lstStyle/>
          <a:p>
            <a:pPr marL="552450" indent="-552450" algn="just" eaLnBrk="1" hangingPunct="1"/>
            <a:r>
              <a:rPr lang="es-ES" sz="2800"/>
              <a:t>Es importante incluir una secuencia emotiva:</a:t>
            </a:r>
          </a:p>
          <a:p>
            <a:pPr marL="876300" lvl="1" indent="-419100" algn="just" eaLnBrk="1" hangingPunct="1"/>
            <a:r>
              <a:rPr lang="es-ES" sz="2400"/>
              <a:t>Ocasionalmente relaje a la audiencia con una ilustración que arroje chorros de luz en los versículos usados</a:t>
            </a:r>
          </a:p>
          <a:p>
            <a:pPr marL="876300" lvl="1" indent="-419100" algn="just" eaLnBrk="1" hangingPunct="1"/>
            <a:r>
              <a:rPr lang="es-ES" sz="2400"/>
              <a:t>Debería haber un elemento más insidioso que la lógica si nuestros sermones van a ganar el elemento de amor y emotivo, Debe haber lógica mezclada con secuencia emotiva</a:t>
            </a:r>
            <a:r>
              <a:rPr lang="es-ES" sz="1800"/>
              <a:t>.</a:t>
            </a:r>
          </a:p>
        </p:txBody>
      </p:sp>
      <p:sp>
        <p:nvSpPr>
          <p:cNvPr id="203780" name="Text Box 4"/>
          <p:cNvSpPr txBox="1">
            <a:spLocks noChangeArrowheads="1"/>
          </p:cNvSpPr>
          <p:nvPr/>
        </p:nvSpPr>
        <p:spPr bwMode="auto">
          <a:xfrm>
            <a:off x="2100263" y="82550"/>
            <a:ext cx="38798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Predicación Evangelística</a:t>
            </a:r>
          </a:p>
        </p:txBody>
      </p:sp>
      <p:grpSp>
        <p:nvGrpSpPr>
          <p:cNvPr id="203781" name="Group 5"/>
          <p:cNvGrpSpPr>
            <a:grpSpLocks/>
          </p:cNvGrpSpPr>
          <p:nvPr/>
        </p:nvGrpSpPr>
        <p:grpSpPr bwMode="auto">
          <a:xfrm>
            <a:off x="6465888" y="6099175"/>
            <a:ext cx="2324100" cy="538163"/>
            <a:chOff x="4073" y="3842"/>
            <a:chExt cx="1464" cy="339"/>
          </a:xfrm>
        </p:grpSpPr>
        <p:pic>
          <p:nvPicPr>
            <p:cNvPr id="203782"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203783"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203784"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65219">
                                            <p:txEl>
                                              <p:pRg st="0" end="0"/>
                                            </p:txEl>
                                          </p:spTgt>
                                        </p:tgtEl>
                                        <p:attrNameLst>
                                          <p:attrName>style.visibility</p:attrName>
                                        </p:attrNameLst>
                                      </p:cBhvr>
                                      <p:to>
                                        <p:strVal val="visible"/>
                                      </p:to>
                                    </p:set>
                                    <p:anim calcmode="discrete" valueType="clr">
                                      <p:cBhvr override="childStyle">
                                        <p:cTn id="7" dur="80"/>
                                        <p:tgtEl>
                                          <p:spTgt spid="26521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521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65219">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nodeType="clickEffect">
                                  <p:stCondLst>
                                    <p:cond delay="0"/>
                                  </p:stCondLst>
                                  <p:childTnLst>
                                    <p:set>
                                      <p:cBhvr>
                                        <p:cTn id="13" dur="1" fill="hold">
                                          <p:stCondLst>
                                            <p:cond delay="0"/>
                                          </p:stCondLst>
                                        </p:cTn>
                                        <p:tgtEl>
                                          <p:spTgt spid="265219">
                                            <p:txEl>
                                              <p:pRg st="1" end="1"/>
                                            </p:txEl>
                                          </p:spTgt>
                                        </p:tgtEl>
                                        <p:attrNameLst>
                                          <p:attrName>style.visibility</p:attrName>
                                        </p:attrNameLst>
                                      </p:cBhvr>
                                      <p:to>
                                        <p:strVal val="visible"/>
                                      </p:to>
                                    </p:set>
                                    <p:anim calcmode="lin" valueType="num">
                                      <p:cBhvr>
                                        <p:cTn id="14" dur="500" fill="hold"/>
                                        <p:tgtEl>
                                          <p:spTgt spid="26521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26521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26521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2652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9" presetClass="entr" presetSubtype="0" accel="100000" fill="hold" nodeType="clickEffect">
                                  <p:stCondLst>
                                    <p:cond delay="0"/>
                                  </p:stCondLst>
                                  <p:childTnLst>
                                    <p:set>
                                      <p:cBhvr>
                                        <p:cTn id="21" dur="1" fill="hold">
                                          <p:stCondLst>
                                            <p:cond delay="0"/>
                                          </p:stCondLst>
                                        </p:cTn>
                                        <p:tgtEl>
                                          <p:spTgt spid="265219">
                                            <p:txEl>
                                              <p:pRg st="2" end="2"/>
                                            </p:txEl>
                                          </p:spTgt>
                                        </p:tgtEl>
                                        <p:attrNameLst>
                                          <p:attrName>style.visibility</p:attrName>
                                        </p:attrNameLst>
                                      </p:cBhvr>
                                      <p:to>
                                        <p:strVal val="visible"/>
                                      </p:to>
                                    </p:set>
                                    <p:anim calcmode="lin" valueType="num">
                                      <p:cBhvr>
                                        <p:cTn id="22" dur="500" fill="hold"/>
                                        <p:tgtEl>
                                          <p:spTgt spid="26521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26521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26521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26521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02"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66242" name="Rectangle 2"/>
          <p:cNvSpPr>
            <a:spLocks noGrp="1" noChangeArrowheads="1"/>
          </p:cNvSpPr>
          <p:nvPr>
            <p:ph type="title"/>
          </p:nvPr>
        </p:nvSpPr>
        <p:spPr>
          <a:xfrm>
            <a:off x="2190750" y="512763"/>
            <a:ext cx="6199188" cy="1143000"/>
          </a:xfrm>
        </p:spPr>
        <p:txBody>
          <a:bodyPr/>
          <a:lstStyle/>
          <a:p>
            <a:pPr eaLnBrk="1" hangingPunct="1"/>
            <a:r>
              <a:rPr lang="es-ES" sz="6000"/>
              <a:t>Evangelísmo de la Visitación</a:t>
            </a:r>
          </a:p>
        </p:txBody>
      </p:sp>
      <p:sp>
        <p:nvSpPr>
          <p:cNvPr id="266243" name="Rectangle 3"/>
          <p:cNvSpPr>
            <a:spLocks noGrp="1" noChangeArrowheads="1"/>
          </p:cNvSpPr>
          <p:nvPr>
            <p:ph type="body" idx="1"/>
          </p:nvPr>
        </p:nvSpPr>
        <p:spPr>
          <a:xfrm>
            <a:off x="2349500" y="1963738"/>
            <a:ext cx="6337300" cy="4397375"/>
          </a:xfrm>
        </p:spPr>
        <p:txBody>
          <a:bodyPr/>
          <a:lstStyle/>
          <a:p>
            <a:pPr marL="182563" indent="-182563" eaLnBrk="1" hangingPunct="1">
              <a:lnSpc>
                <a:spcPct val="120000"/>
              </a:lnSpc>
              <a:buFontTx/>
              <a:buNone/>
            </a:pPr>
            <a:r>
              <a:rPr lang="es-ES" sz="2500"/>
              <a:t>Si hay un púlpito cálido y con poder, será debido en gran medida a la calidad y cantidad de contacto personal con individuos que el predicador ha tenido</a:t>
            </a:r>
          </a:p>
          <a:p>
            <a:pPr marL="182563" indent="-182563" eaLnBrk="1" hangingPunct="1">
              <a:lnSpc>
                <a:spcPct val="120000"/>
              </a:lnSpc>
              <a:buFontTx/>
              <a:buNone/>
            </a:pPr>
            <a:r>
              <a:rPr lang="es-ES" sz="2500"/>
              <a:t>Más allá del poder del púlpito que es realzado por el contacto personal con la gente, está la necesidad de ayudar a la gente para que encuentre la victoria en Cristo, privadamente…</a:t>
            </a:r>
          </a:p>
        </p:txBody>
      </p:sp>
      <p:sp>
        <p:nvSpPr>
          <p:cNvPr id="204805"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grpSp>
        <p:nvGrpSpPr>
          <p:cNvPr id="204806" name="Group 8"/>
          <p:cNvGrpSpPr>
            <a:grpSpLocks/>
          </p:cNvGrpSpPr>
          <p:nvPr/>
        </p:nvGrpSpPr>
        <p:grpSpPr bwMode="auto">
          <a:xfrm>
            <a:off x="6465888" y="6099175"/>
            <a:ext cx="2324100" cy="538163"/>
            <a:chOff x="4073" y="3842"/>
            <a:chExt cx="1464" cy="339"/>
          </a:xfrm>
        </p:grpSpPr>
        <p:pic>
          <p:nvPicPr>
            <p:cNvPr id="204808" name="Picture 9"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204809" name="Picture 10"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204810" name="Picture 11"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266252" name="Picture 12"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66252"/>
                                        </p:tgtEl>
                                        <p:attrNameLst>
                                          <p:attrName>style.visibility</p:attrName>
                                        </p:attrNameLst>
                                      </p:cBhvr>
                                      <p:to>
                                        <p:strVal val="visible"/>
                                      </p:to>
                                    </p:set>
                                    <p:anim calcmode="lin" valueType="num">
                                      <p:cBhvr>
                                        <p:cTn id="7" dur="2000" fill="hold"/>
                                        <p:tgtEl>
                                          <p:spTgt spid="266252"/>
                                        </p:tgtEl>
                                        <p:attrNameLst>
                                          <p:attrName>ppt_w</p:attrName>
                                        </p:attrNameLst>
                                      </p:cBhvr>
                                      <p:tavLst>
                                        <p:tav tm="0">
                                          <p:val>
                                            <p:strVal val="4*#ppt_w"/>
                                          </p:val>
                                        </p:tav>
                                        <p:tav tm="100000">
                                          <p:val>
                                            <p:strVal val="#ppt_w"/>
                                          </p:val>
                                        </p:tav>
                                      </p:tavLst>
                                    </p:anim>
                                    <p:anim calcmode="lin" valueType="num">
                                      <p:cBhvr>
                                        <p:cTn id="8" dur="2000" fill="hold"/>
                                        <p:tgtEl>
                                          <p:spTgt spid="266252"/>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266242"/>
                                        </p:tgtEl>
                                        <p:attrNameLst>
                                          <p:attrName>style.visibility</p:attrName>
                                        </p:attrNameLst>
                                      </p:cBhvr>
                                      <p:to>
                                        <p:strVal val="visible"/>
                                      </p:to>
                                    </p:set>
                                    <p:anim calcmode="lin" valueType="num">
                                      <p:cBhvr>
                                        <p:cTn id="12" dur="2000" fill="hold"/>
                                        <p:tgtEl>
                                          <p:spTgt spid="266242"/>
                                        </p:tgtEl>
                                        <p:attrNameLst>
                                          <p:attrName>ppt_w</p:attrName>
                                        </p:attrNameLst>
                                      </p:cBhvr>
                                      <p:tavLst>
                                        <p:tav tm="0">
                                          <p:val>
                                            <p:strVal val="4*#ppt_w"/>
                                          </p:val>
                                        </p:tav>
                                        <p:tav tm="100000">
                                          <p:val>
                                            <p:strVal val="#ppt_w"/>
                                          </p:val>
                                        </p:tav>
                                      </p:tavLst>
                                    </p:anim>
                                    <p:anim calcmode="lin" valueType="num">
                                      <p:cBhvr>
                                        <p:cTn id="13" dur="2000" fill="hold"/>
                                        <p:tgtEl>
                                          <p:spTgt spid="266242"/>
                                        </p:tgtEl>
                                        <p:attrNameLst>
                                          <p:attrName>ppt_h</p:attrName>
                                        </p:attrNameLst>
                                      </p:cBhvr>
                                      <p:tavLst>
                                        <p:tav tm="0">
                                          <p:val>
                                            <p:strVal val="4*#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266243">
                                            <p:txEl>
                                              <p:pRg st="0" end="0"/>
                                            </p:txEl>
                                          </p:spTgt>
                                        </p:tgtEl>
                                        <p:attrNameLst>
                                          <p:attrName>style.visibility</p:attrName>
                                        </p:attrNameLst>
                                      </p:cBhvr>
                                      <p:to>
                                        <p:strVal val="visible"/>
                                      </p:to>
                                    </p:set>
                                    <p:anim calcmode="discrete" valueType="clr">
                                      <p:cBhvr override="childStyle">
                                        <p:cTn id="18" dur="80"/>
                                        <p:tgtEl>
                                          <p:spTgt spid="26624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26624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266243">
                                            <p:txEl>
                                              <p:pRg st="0" end="0"/>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266243">
                                            <p:txEl>
                                              <p:pRg st="1" end="1"/>
                                            </p:txEl>
                                          </p:spTgt>
                                        </p:tgtEl>
                                        <p:attrNameLst>
                                          <p:attrName>style.visibility</p:attrName>
                                        </p:attrNameLst>
                                      </p:cBhvr>
                                      <p:to>
                                        <p:strVal val="visible"/>
                                      </p:to>
                                    </p:set>
                                    <p:anim calcmode="discrete" valueType="clr">
                                      <p:cBhvr override="childStyle">
                                        <p:cTn id="25" dur="80"/>
                                        <p:tgtEl>
                                          <p:spTgt spid="26624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266243">
                                            <p:txEl>
                                              <p:pRg st="1" end="1"/>
                                            </p:txEl>
                                          </p:spTgt>
                                        </p:tgtEl>
                                        <p:attrNameLst>
                                          <p:attrName>fillcolor</p:attrName>
                                        </p:attrNameLst>
                                      </p:cBhvr>
                                      <p:tavLst>
                                        <p:tav tm="0">
                                          <p:val>
                                            <p:clrVal>
                                              <a:schemeClr val="accent2"/>
                                            </p:clrVal>
                                          </p:val>
                                        </p:tav>
                                        <p:tav tm="50000">
                                          <p:val>
                                            <p:clrVal>
                                              <a:schemeClr val="hlink"/>
                                            </p:clrVal>
                                          </p:val>
                                        </p:tav>
                                      </p:tavLst>
                                    </p:anim>
                                    <p:set>
                                      <p:cBhvr>
                                        <p:cTn id="27" dur="80"/>
                                        <p:tgtEl>
                                          <p:spTgt spid="26624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p:bldP spid="26624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4" name="Picture 7" descr="fondo"/>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37924" name="Rectangle 4"/>
          <p:cNvSpPr>
            <a:spLocks noGrp="1" noChangeArrowheads="1"/>
          </p:cNvSpPr>
          <p:nvPr>
            <p:ph type="body" idx="1"/>
          </p:nvPr>
        </p:nvSpPr>
        <p:spPr>
          <a:xfrm>
            <a:off x="1762125" y="2005013"/>
            <a:ext cx="6756400" cy="3636962"/>
          </a:xfrm>
          <a:effectLst>
            <a:outerShdw blurRad="63500" dist="17961" dir="2700000" algn="ctr" rotWithShape="0">
              <a:schemeClr val="tx1"/>
            </a:outerShdw>
          </a:effectLst>
        </p:spPr>
        <p:txBody>
          <a:bodyPr/>
          <a:lstStyle/>
          <a:p>
            <a:pPr marL="0" indent="0" eaLnBrk="1" hangingPunct="1">
              <a:lnSpc>
                <a:spcPct val="130000"/>
              </a:lnSpc>
              <a:buFontTx/>
              <a:buNone/>
            </a:pPr>
            <a:r>
              <a:rPr lang="es-ES_tradnl" sz="2500">
                <a:solidFill>
                  <a:srgbClr val="6D609E"/>
                </a:solidFill>
                <a:latin typeface="Calligraph421 BT" pitchFamily="66" charset="0"/>
              </a:rPr>
              <a:t>Glorificar, a Dios y bajo la influencia del Espíritu Santo guiar a cada creyente a una experiencia de relación personal y transformadora con Cristo, que lo capacite como discípulo para compartir el Evangelio Eterno con toda persona</a:t>
            </a:r>
            <a:endParaRPr lang="es-ES" sz="2500">
              <a:solidFill>
                <a:srgbClr val="6D609E"/>
              </a:solidFill>
              <a:latin typeface="Calligraph421 BT" pitchFamily="66" charset="0"/>
            </a:endParaRPr>
          </a:p>
        </p:txBody>
      </p:sp>
      <p:pic>
        <p:nvPicPr>
          <p:cNvPr id="3076" name="Picture 5" descr="Misión3"/>
          <p:cNvPicPr>
            <a:picLocks noChangeAspect="1" noChangeArrowheads="1"/>
          </p:cNvPicPr>
          <p:nvPr/>
        </p:nvPicPr>
        <p:blipFill>
          <a:blip r:embed="rId3"/>
          <a:srcRect/>
          <a:stretch>
            <a:fillRect/>
          </a:stretch>
        </p:blipFill>
        <p:spPr bwMode="auto">
          <a:xfrm>
            <a:off x="323850" y="266700"/>
            <a:ext cx="4248150" cy="1290638"/>
          </a:xfrm>
          <a:prstGeom prst="rect">
            <a:avLst/>
          </a:prstGeom>
          <a:noFill/>
          <a:ln w="9525">
            <a:noFill/>
            <a:miter lim="800000"/>
            <a:headEnd/>
            <a:tailEnd/>
          </a:ln>
        </p:spPr>
      </p:pic>
      <p:pic>
        <p:nvPicPr>
          <p:cNvPr id="3077" name="Picture 9" descr="flama fuccsia"/>
          <p:cNvPicPr>
            <a:picLocks noChangeAspect="1" noChangeArrowheads="1"/>
          </p:cNvPicPr>
          <p:nvPr/>
        </p:nvPicPr>
        <p:blipFill>
          <a:blip r:embed="rId4"/>
          <a:srcRect/>
          <a:stretch>
            <a:fillRect/>
          </a:stretch>
        </p:blipFill>
        <p:spPr bwMode="auto">
          <a:xfrm>
            <a:off x="457200" y="1651000"/>
            <a:ext cx="4095750" cy="296863"/>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37924">
                                            <p:txEl>
                                              <p:pRg st="0" end="0"/>
                                            </p:txEl>
                                          </p:spTgt>
                                        </p:tgtEl>
                                        <p:attrNameLst>
                                          <p:attrName>style.visibility</p:attrName>
                                        </p:attrNameLst>
                                      </p:cBhvr>
                                      <p:to>
                                        <p:strVal val="visible"/>
                                      </p:to>
                                    </p:set>
                                    <p:anim calcmode="discrete" valueType="clr">
                                      <p:cBhvr override="childStyle">
                                        <p:cTn id="7" dur="80"/>
                                        <p:tgtEl>
                                          <p:spTgt spid="33792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2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792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4" grpId="0" build="p"/>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190750" y="512763"/>
            <a:ext cx="6670675" cy="1143000"/>
          </a:xfrm>
        </p:spPr>
        <p:txBody>
          <a:bodyPr/>
          <a:lstStyle/>
          <a:p>
            <a:pPr eaLnBrk="1" hangingPunct="1"/>
            <a:r>
              <a:rPr lang="es-ES" sz="5400"/>
              <a:t>Evangelismo:</a:t>
            </a:r>
            <a:br>
              <a:rPr lang="es-ES" sz="5400"/>
            </a:br>
            <a:r>
              <a:rPr lang="es-ES" sz="5400"/>
              <a:t>¿Éxito o Fracaso?</a:t>
            </a:r>
          </a:p>
        </p:txBody>
      </p:sp>
      <p:sp>
        <p:nvSpPr>
          <p:cNvPr id="22531" name="Rectangle 3"/>
          <p:cNvSpPr>
            <a:spLocks noGrp="1" noChangeArrowheads="1"/>
          </p:cNvSpPr>
          <p:nvPr>
            <p:ph type="body" idx="1"/>
          </p:nvPr>
        </p:nvSpPr>
        <p:spPr/>
        <p:txBody>
          <a:bodyPr/>
          <a:lstStyle/>
          <a:p>
            <a:pPr algn="just" eaLnBrk="1" hangingPunct="1"/>
            <a:r>
              <a:rPr lang="es-ES" sz="4400"/>
              <a:t>Cada mandamiento de Dios es una promesa:</a:t>
            </a:r>
          </a:p>
          <a:p>
            <a:pPr algn="just" eaLnBrk="1" hangingPunct="1"/>
            <a:r>
              <a:rPr lang="es-ES" sz="4400"/>
              <a:t>La presencia de Jesús por poder es prometida hasta el fin del tiempo:</a:t>
            </a:r>
          </a:p>
          <a:p>
            <a:pPr lvl="1" algn="just" eaLnBrk="1" hangingPunct="1"/>
            <a:endParaRPr lang="es-ES" sz="3600"/>
          </a:p>
        </p:txBody>
      </p:sp>
      <p:sp>
        <p:nvSpPr>
          <p:cNvPr id="21508"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2531">
                                            <p:txEl>
                                              <p:pRg st="1" end="1"/>
                                            </p:txEl>
                                          </p:spTgt>
                                        </p:tgtEl>
                                        <p:attrNameLst>
                                          <p:attrName>style.visibility</p:attrName>
                                        </p:attrNameLst>
                                      </p:cBhvr>
                                      <p:to>
                                        <p:strVal val="visible"/>
                                      </p:to>
                                    </p:set>
                                    <p:anim calcmode="discrete" valueType="clr">
                                      <p:cBhvr override="childStyle">
                                        <p:cTn id="7" dur="80"/>
                                        <p:tgtEl>
                                          <p:spTgt spid="2253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531">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2253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2190750" y="512763"/>
            <a:ext cx="6199188" cy="1143000"/>
          </a:xfrm>
        </p:spPr>
        <p:txBody>
          <a:bodyPr/>
          <a:lstStyle/>
          <a:p>
            <a:pPr eaLnBrk="1" hangingPunct="1"/>
            <a:r>
              <a:rPr lang="es-ES" sz="6000"/>
              <a:t>Evangelísmo de la Visitación</a:t>
            </a:r>
          </a:p>
        </p:txBody>
      </p:sp>
      <p:sp>
        <p:nvSpPr>
          <p:cNvPr id="268291" name="Rectangle 3"/>
          <p:cNvSpPr>
            <a:spLocks noGrp="1" noChangeArrowheads="1"/>
          </p:cNvSpPr>
          <p:nvPr>
            <p:ph type="body" idx="1"/>
          </p:nvPr>
        </p:nvSpPr>
        <p:spPr/>
        <p:txBody>
          <a:bodyPr/>
          <a:lstStyle/>
          <a:p>
            <a:pPr marL="182563" indent="-182563" algn="just" eaLnBrk="1" hangingPunct="1">
              <a:buFontTx/>
              <a:buNone/>
            </a:pPr>
            <a:r>
              <a:rPr lang="es-ES" sz="2400"/>
              <a:t>Los evangelistas experimentados consideran la habilidad de determinar el grado de interés como uno de los activos más valiosos en el trabajo evangelístico.   Si el visitador evangelístico no desarrolla esta habilidad para determinar sus prospectos, se va a adelgazar y pasará incontable número de horas nutriendo a la gente que es muy amigable pero que no tienen la más mínima inclinación hacia aceptar la verdad.   Cuando él ha desarrollado la habilidad incrementará su potencial de ganancia de almas varias veces.</a:t>
            </a:r>
          </a:p>
        </p:txBody>
      </p:sp>
      <p:sp>
        <p:nvSpPr>
          <p:cNvPr id="205828"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68291">
                                            <p:txEl>
                                              <p:pRg st="0" end="0"/>
                                            </p:txEl>
                                          </p:spTgt>
                                        </p:tgtEl>
                                        <p:attrNameLst>
                                          <p:attrName>style.visibility</p:attrName>
                                        </p:attrNameLst>
                                      </p:cBhvr>
                                      <p:to>
                                        <p:strVal val="visible"/>
                                      </p:to>
                                    </p:set>
                                    <p:anim calcmode="discrete" valueType="clr">
                                      <p:cBhvr override="childStyle">
                                        <p:cTn id="7" dur="80"/>
                                        <p:tgtEl>
                                          <p:spTgt spid="26829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829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6829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1" grpId="0" build="p"/>
    </p:bldLst>
  </p:timing>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pPr eaLnBrk="1" hangingPunct="1"/>
            <a:r>
              <a:rPr lang="es-ES" sz="5400"/>
              <a:t>La necesidad de trabajo personal</a:t>
            </a:r>
          </a:p>
        </p:txBody>
      </p:sp>
      <p:sp>
        <p:nvSpPr>
          <p:cNvPr id="270339" name="Rectangle 3"/>
          <p:cNvSpPr>
            <a:spLocks noGrp="1" noChangeArrowheads="1"/>
          </p:cNvSpPr>
          <p:nvPr>
            <p:ph type="body" idx="1"/>
          </p:nvPr>
        </p:nvSpPr>
        <p:spPr/>
        <p:txBody>
          <a:bodyPr/>
          <a:lstStyle/>
          <a:p>
            <a:pPr algn="just" eaLnBrk="1" hangingPunct="1"/>
            <a:r>
              <a:rPr lang="es-ES" sz="2500"/>
              <a:t>Acercar a la gente mas allá de la línea de la decisión exige trabajo personal:</a:t>
            </a:r>
          </a:p>
          <a:p>
            <a:pPr lvl="1" algn="just" eaLnBrk="1" hangingPunct="1"/>
            <a:r>
              <a:rPr lang="es-ES" sz="2000"/>
              <a:t>De igual importancia con el esfuerzo público es la visitación casa a casa</a:t>
            </a:r>
          </a:p>
          <a:p>
            <a:pPr lvl="1" algn="just" eaLnBrk="1" hangingPunct="1"/>
            <a:r>
              <a:rPr lang="es-ES" sz="2000"/>
              <a:t>La lógica puede fallar, pero el amor de Cristo revelado en un ministerio personal puede suavizar un corazón de piedra para que la semilla de verdad pueda echar raíces</a:t>
            </a:r>
          </a:p>
          <a:p>
            <a:pPr lvl="1" algn="just" eaLnBrk="1" hangingPunct="1"/>
            <a:r>
              <a:rPr lang="es-ES" sz="2000"/>
              <a:t>Cinco minutos usados en un hogar son más valiosos que treinta minutos en el púlpito; treinta minutos en un hogar pueden probar ser más efectivos que varios meses de reuniones</a:t>
            </a:r>
          </a:p>
        </p:txBody>
      </p:sp>
      <p:sp>
        <p:nvSpPr>
          <p:cNvPr id="206852"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270338"/>
                                        </p:tgtEl>
                                        <p:attrNameLst>
                                          <p:attrName>style.visibility</p:attrName>
                                        </p:attrNameLst>
                                      </p:cBhvr>
                                      <p:to>
                                        <p:strVal val="visible"/>
                                      </p:to>
                                    </p:set>
                                    <p:animScale>
                                      <p:cBhvr>
                                        <p:cTn id="7" dur="1000" decel="50000" fill="hold">
                                          <p:stCondLst>
                                            <p:cond delay="0"/>
                                          </p:stCondLst>
                                        </p:cTn>
                                        <p:tgtEl>
                                          <p:spTgt spid="270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70338"/>
                                        </p:tgtEl>
                                        <p:attrNameLst>
                                          <p:attrName>ppt_x</p:attrName>
                                          <p:attrName>ppt_y</p:attrName>
                                        </p:attrNameLst>
                                      </p:cBhvr>
                                    </p:animMotion>
                                    <p:animEffect transition="in" filter="fade">
                                      <p:cBhvr>
                                        <p:cTn id="9" dur="1000"/>
                                        <p:tgtEl>
                                          <p:spTgt spid="270338"/>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70339">
                                            <p:txEl>
                                              <p:pRg st="0" end="0"/>
                                            </p:txEl>
                                          </p:spTgt>
                                        </p:tgtEl>
                                        <p:attrNameLst>
                                          <p:attrName>style.visibility</p:attrName>
                                        </p:attrNameLst>
                                      </p:cBhvr>
                                      <p:to>
                                        <p:strVal val="visible"/>
                                      </p:to>
                                    </p:set>
                                    <p:animEffect transition="in" filter="fade">
                                      <p:cBhvr>
                                        <p:cTn id="14" dur="1000"/>
                                        <p:tgtEl>
                                          <p:spTgt spid="270339">
                                            <p:txEl>
                                              <p:pRg st="0" end="0"/>
                                            </p:txEl>
                                          </p:spTgt>
                                        </p:tgtEl>
                                      </p:cBhvr>
                                    </p:animEffect>
                                    <p:anim calcmode="lin" valueType="num">
                                      <p:cBhvr>
                                        <p:cTn id="15" dur="1000" fill="hold"/>
                                        <p:tgtEl>
                                          <p:spTgt spid="27033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03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nodeType="clickEffect">
                                  <p:stCondLst>
                                    <p:cond delay="0"/>
                                  </p:stCondLst>
                                  <p:childTnLst>
                                    <p:set>
                                      <p:cBhvr>
                                        <p:cTn id="20" dur="1" fill="hold">
                                          <p:stCondLst>
                                            <p:cond delay="0"/>
                                          </p:stCondLst>
                                        </p:cTn>
                                        <p:tgtEl>
                                          <p:spTgt spid="270339">
                                            <p:txEl>
                                              <p:pRg st="1" end="1"/>
                                            </p:txEl>
                                          </p:spTgt>
                                        </p:tgtEl>
                                        <p:attrNameLst>
                                          <p:attrName>style.visibility</p:attrName>
                                        </p:attrNameLst>
                                      </p:cBhvr>
                                      <p:to>
                                        <p:strVal val="visible"/>
                                      </p:to>
                                    </p:set>
                                    <p:anim calcmode="lin" valueType="num">
                                      <p:cBhvr>
                                        <p:cTn id="21" dur="500" fill="hold"/>
                                        <p:tgtEl>
                                          <p:spTgt spid="27033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27033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27033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2703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nodeType="clickEffect">
                                  <p:stCondLst>
                                    <p:cond delay="0"/>
                                  </p:stCondLst>
                                  <p:childTnLst>
                                    <p:set>
                                      <p:cBhvr>
                                        <p:cTn id="28" dur="1" fill="hold">
                                          <p:stCondLst>
                                            <p:cond delay="0"/>
                                          </p:stCondLst>
                                        </p:cTn>
                                        <p:tgtEl>
                                          <p:spTgt spid="270339">
                                            <p:txEl>
                                              <p:pRg st="2" end="2"/>
                                            </p:txEl>
                                          </p:spTgt>
                                        </p:tgtEl>
                                        <p:attrNameLst>
                                          <p:attrName>style.visibility</p:attrName>
                                        </p:attrNameLst>
                                      </p:cBhvr>
                                      <p:to>
                                        <p:strVal val="visible"/>
                                      </p:to>
                                    </p:set>
                                    <p:anim calcmode="lin" valueType="num">
                                      <p:cBhvr>
                                        <p:cTn id="29" dur="500" fill="hold"/>
                                        <p:tgtEl>
                                          <p:spTgt spid="27033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27033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27033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27033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nodeType="clickEffect">
                                  <p:stCondLst>
                                    <p:cond delay="0"/>
                                  </p:stCondLst>
                                  <p:childTnLst>
                                    <p:set>
                                      <p:cBhvr>
                                        <p:cTn id="36" dur="1" fill="hold">
                                          <p:stCondLst>
                                            <p:cond delay="0"/>
                                          </p:stCondLst>
                                        </p:cTn>
                                        <p:tgtEl>
                                          <p:spTgt spid="270339">
                                            <p:txEl>
                                              <p:pRg st="3" end="3"/>
                                            </p:txEl>
                                          </p:spTgt>
                                        </p:tgtEl>
                                        <p:attrNameLst>
                                          <p:attrName>style.visibility</p:attrName>
                                        </p:attrNameLst>
                                      </p:cBhvr>
                                      <p:to>
                                        <p:strVal val="visible"/>
                                      </p:to>
                                    </p:set>
                                    <p:anim calcmode="lin" valueType="num">
                                      <p:cBhvr>
                                        <p:cTn id="37" dur="500" fill="hold"/>
                                        <p:tgtEl>
                                          <p:spTgt spid="27033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27033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27033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27033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8" grpId="0"/>
    </p:bldLst>
  </p:timing>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eaLnBrk="1" hangingPunct="1"/>
            <a:r>
              <a:rPr lang="es-ES" sz="5400"/>
              <a:t>La necesidad de trabajo personal</a:t>
            </a:r>
          </a:p>
        </p:txBody>
      </p:sp>
      <p:sp>
        <p:nvSpPr>
          <p:cNvPr id="271363" name="Rectangle 3"/>
          <p:cNvSpPr>
            <a:spLocks noGrp="1" noChangeArrowheads="1"/>
          </p:cNvSpPr>
          <p:nvPr>
            <p:ph type="body" idx="1"/>
          </p:nvPr>
        </p:nvSpPr>
        <p:spPr/>
        <p:txBody>
          <a:bodyPr/>
          <a:lstStyle/>
          <a:p>
            <a:pPr eaLnBrk="1" hangingPunct="1"/>
            <a:r>
              <a:rPr lang="es-ES" sz="2500"/>
              <a:t>Acercar a la gente más allá de la línea de la decisión exige trabajo personal:</a:t>
            </a:r>
          </a:p>
          <a:p>
            <a:pPr lvl="1" eaLnBrk="1" hangingPunct="1"/>
            <a:r>
              <a:rPr lang="es-ES" sz="2000"/>
              <a:t>La habilidad como trabajador con personas es la marca del ganador de almas exitoso</a:t>
            </a:r>
          </a:p>
          <a:p>
            <a:pPr lvl="1" eaLnBrk="1" hangingPunct="1"/>
            <a:r>
              <a:rPr lang="es-ES" sz="2000"/>
              <a:t>El visitador dotado busca desarrollar la habilidad para determinar la cantidad  de interés de cada persona en la lista de visitación</a:t>
            </a:r>
          </a:p>
          <a:p>
            <a:pPr lvl="1" eaLnBrk="1" hangingPunct="1"/>
            <a:r>
              <a:rPr lang="es-ES" sz="2000"/>
              <a:t>Después de descubrir los interesados genuinos, se concentrará en los mejores prospectos</a:t>
            </a:r>
          </a:p>
          <a:p>
            <a:pPr lvl="1" eaLnBrk="1" hangingPunct="1"/>
            <a:r>
              <a:rPr lang="es-ES" sz="2000"/>
              <a:t>El visitador habilidoso busca llevar los mejores prospectos para que se rindan a Cristo y su mensaje de la verdad presente.</a:t>
            </a:r>
          </a:p>
        </p:txBody>
      </p:sp>
      <p:sp>
        <p:nvSpPr>
          <p:cNvPr id="207876"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71363">
                                            <p:txEl>
                                              <p:pRg st="1" end="1"/>
                                            </p:txEl>
                                          </p:spTgt>
                                        </p:tgtEl>
                                        <p:attrNameLst>
                                          <p:attrName>style.visibility</p:attrName>
                                        </p:attrNameLst>
                                      </p:cBhvr>
                                      <p:to>
                                        <p:strVal val="visible"/>
                                      </p:to>
                                    </p:set>
                                    <p:anim calcmode="lin" valueType="num">
                                      <p:cBhvr>
                                        <p:cTn id="7" dur="500" fill="hold"/>
                                        <p:tgtEl>
                                          <p:spTgt spid="27136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7136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7136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713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271363">
                                            <p:txEl>
                                              <p:pRg st="2" end="2"/>
                                            </p:txEl>
                                          </p:spTgt>
                                        </p:tgtEl>
                                        <p:attrNameLst>
                                          <p:attrName>style.visibility</p:attrName>
                                        </p:attrNameLst>
                                      </p:cBhvr>
                                      <p:to>
                                        <p:strVal val="visible"/>
                                      </p:to>
                                    </p:set>
                                    <p:anim calcmode="lin" valueType="num">
                                      <p:cBhvr>
                                        <p:cTn id="15" dur="500" fill="hold"/>
                                        <p:tgtEl>
                                          <p:spTgt spid="27136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7136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7136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713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271363">
                                            <p:txEl>
                                              <p:pRg st="3" end="3"/>
                                            </p:txEl>
                                          </p:spTgt>
                                        </p:tgtEl>
                                        <p:attrNameLst>
                                          <p:attrName>style.visibility</p:attrName>
                                        </p:attrNameLst>
                                      </p:cBhvr>
                                      <p:to>
                                        <p:strVal val="visible"/>
                                      </p:to>
                                    </p:set>
                                    <p:anim calcmode="lin" valueType="num">
                                      <p:cBhvr>
                                        <p:cTn id="23" dur="500" fill="hold"/>
                                        <p:tgtEl>
                                          <p:spTgt spid="27136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7136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7136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7136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271363">
                                            <p:txEl>
                                              <p:pRg st="4" end="4"/>
                                            </p:txEl>
                                          </p:spTgt>
                                        </p:tgtEl>
                                        <p:attrNameLst>
                                          <p:attrName>style.visibility</p:attrName>
                                        </p:attrNameLst>
                                      </p:cBhvr>
                                      <p:to>
                                        <p:strVal val="visible"/>
                                      </p:to>
                                    </p:set>
                                    <p:anim calcmode="lin" valueType="num">
                                      <p:cBhvr>
                                        <p:cTn id="31" dur="500" fill="hold"/>
                                        <p:tgtEl>
                                          <p:spTgt spid="27136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7136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7136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7136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pPr eaLnBrk="1" hangingPunct="1"/>
            <a:r>
              <a:rPr lang="es-ES" sz="6000"/>
              <a:t>El plan de visitación</a:t>
            </a:r>
          </a:p>
        </p:txBody>
      </p:sp>
      <p:sp>
        <p:nvSpPr>
          <p:cNvPr id="272387" name="Rectangle 3"/>
          <p:cNvSpPr>
            <a:spLocks noGrp="1" noChangeArrowheads="1"/>
          </p:cNvSpPr>
          <p:nvPr>
            <p:ph type="body" idx="1"/>
          </p:nvPr>
        </p:nvSpPr>
        <p:spPr>
          <a:xfrm>
            <a:off x="2273300" y="1825625"/>
            <a:ext cx="6413500" cy="4397375"/>
          </a:xfrm>
        </p:spPr>
        <p:txBody>
          <a:bodyPr/>
          <a:lstStyle/>
          <a:p>
            <a:pPr marL="552450" indent="-552450" eaLnBrk="1" hangingPunct="1"/>
            <a:r>
              <a:rPr lang="es-ES" sz="3600"/>
              <a:t>Hay cuatro tipos de personas que se deben visitar:</a:t>
            </a:r>
          </a:p>
          <a:p>
            <a:pPr marL="876300" lvl="1" indent="-419100" eaLnBrk="1" hangingPunct="1"/>
            <a:r>
              <a:rPr lang="es-ES" sz="3200"/>
              <a:t>Contacto general:</a:t>
            </a:r>
          </a:p>
          <a:p>
            <a:pPr marL="1276350" lvl="2" indent="-361950" eaLnBrk="1" hangingPunct="1"/>
            <a:r>
              <a:rPr lang="es-ES" sz="2400"/>
              <a:t>Voz de la esperanza</a:t>
            </a:r>
          </a:p>
          <a:p>
            <a:pPr marL="1276350" lvl="2" indent="-361950" eaLnBrk="1" hangingPunct="1"/>
            <a:r>
              <a:rPr lang="es-ES" sz="2400"/>
              <a:t>Fe para hoy</a:t>
            </a:r>
          </a:p>
          <a:p>
            <a:pPr marL="1276350" lvl="2" indent="-361950" eaLnBrk="1" hangingPunct="1"/>
            <a:r>
              <a:rPr lang="es-ES" sz="2400"/>
              <a:t>Está Escrito</a:t>
            </a:r>
          </a:p>
          <a:p>
            <a:pPr marL="1276350" lvl="2" indent="-361950" eaLnBrk="1" hangingPunct="1"/>
            <a:r>
              <a:rPr lang="es-ES" sz="2400"/>
              <a:t>Subscriptores de Señales de los tiempos</a:t>
            </a:r>
          </a:p>
          <a:p>
            <a:pPr marL="1276350" lvl="2" indent="-361950" eaLnBrk="1" hangingPunct="1"/>
            <a:r>
              <a:rPr lang="es-ES" sz="2400"/>
              <a:t>Listas de los colportores.</a:t>
            </a:r>
          </a:p>
        </p:txBody>
      </p:sp>
      <p:sp>
        <p:nvSpPr>
          <p:cNvPr id="208900"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0000"/>
                                  </p:iterate>
                                  <p:childTnLst>
                                    <p:set>
                                      <p:cBhvr>
                                        <p:cTn id="6" dur="1" fill="hold">
                                          <p:stCondLst>
                                            <p:cond delay="0"/>
                                          </p:stCondLst>
                                        </p:cTn>
                                        <p:tgtEl>
                                          <p:spTgt spid="272386"/>
                                        </p:tgtEl>
                                        <p:attrNameLst>
                                          <p:attrName>style.visibility</p:attrName>
                                        </p:attrNameLst>
                                      </p:cBhvr>
                                      <p:to>
                                        <p:strVal val="visible"/>
                                      </p:to>
                                    </p:set>
                                    <p:anim calcmode="lin" valueType="num">
                                      <p:cBhvr>
                                        <p:cTn id="7" dur="1000" fill="hold"/>
                                        <p:tgtEl>
                                          <p:spTgt spid="272386"/>
                                        </p:tgtEl>
                                        <p:attrNameLst>
                                          <p:attrName>ppt_w</p:attrName>
                                        </p:attrNameLst>
                                      </p:cBhvr>
                                      <p:tavLst>
                                        <p:tav tm="0">
                                          <p:val>
                                            <p:strVal val="4*#ppt_w"/>
                                          </p:val>
                                        </p:tav>
                                        <p:tav tm="100000">
                                          <p:val>
                                            <p:strVal val="#ppt_w"/>
                                          </p:val>
                                        </p:tav>
                                      </p:tavLst>
                                    </p:anim>
                                    <p:anim calcmode="lin" valueType="num">
                                      <p:cBhvr>
                                        <p:cTn id="8" dur="1000" fill="hold"/>
                                        <p:tgtEl>
                                          <p:spTgt spid="272386"/>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272387">
                                            <p:txEl>
                                              <p:pRg st="0" end="0"/>
                                            </p:txEl>
                                          </p:spTgt>
                                        </p:tgtEl>
                                        <p:attrNameLst>
                                          <p:attrName>style.visibility</p:attrName>
                                        </p:attrNameLst>
                                      </p:cBhvr>
                                      <p:to>
                                        <p:strVal val="visible"/>
                                      </p:to>
                                    </p:set>
                                    <p:animEffect transition="in" filter="slide(fromLeft)">
                                      <p:cBhvr>
                                        <p:cTn id="13" dur="500"/>
                                        <p:tgtEl>
                                          <p:spTgt spid="27238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272387">
                                            <p:txEl>
                                              <p:pRg st="1" end="1"/>
                                            </p:txEl>
                                          </p:spTgt>
                                        </p:tgtEl>
                                        <p:attrNameLst>
                                          <p:attrName>style.visibility</p:attrName>
                                        </p:attrNameLst>
                                      </p:cBhvr>
                                      <p:to>
                                        <p:strVal val="visible"/>
                                      </p:to>
                                    </p:set>
                                    <p:animEffect transition="in" filter="slide(fromLeft)">
                                      <p:cBhvr>
                                        <p:cTn id="18" dur="500"/>
                                        <p:tgtEl>
                                          <p:spTgt spid="272387">
                                            <p:txEl>
                                              <p:pRg st="1" end="1"/>
                                            </p:txEl>
                                          </p:spTgt>
                                        </p:tgtEl>
                                      </p:cBhvr>
                                    </p:animEffect>
                                  </p:childTnLst>
                                </p:cTn>
                              </p:par>
                            </p:childTnLst>
                          </p:cTn>
                        </p:par>
                        <p:par>
                          <p:cTn id="19" fill="hold">
                            <p:stCondLst>
                              <p:cond delay="500"/>
                            </p:stCondLst>
                            <p:childTnLst>
                              <p:par>
                                <p:cTn id="20" presetID="39" presetClass="entr" presetSubtype="0" accel="100000" fill="hold" grpId="0" nodeType="afterEffect">
                                  <p:stCondLst>
                                    <p:cond delay="0"/>
                                  </p:stCondLst>
                                  <p:childTnLst>
                                    <p:set>
                                      <p:cBhvr>
                                        <p:cTn id="21" dur="1" fill="hold">
                                          <p:stCondLst>
                                            <p:cond delay="0"/>
                                          </p:stCondLst>
                                        </p:cTn>
                                        <p:tgtEl>
                                          <p:spTgt spid="272387">
                                            <p:txEl>
                                              <p:pRg st="2" end="2"/>
                                            </p:txEl>
                                          </p:spTgt>
                                        </p:tgtEl>
                                        <p:attrNameLst>
                                          <p:attrName>style.visibility</p:attrName>
                                        </p:attrNameLst>
                                      </p:cBhvr>
                                      <p:to>
                                        <p:strVal val="visible"/>
                                      </p:to>
                                    </p:set>
                                    <p:anim calcmode="lin" valueType="num">
                                      <p:cBhvr>
                                        <p:cTn id="22" dur="500" fill="hold"/>
                                        <p:tgtEl>
                                          <p:spTgt spid="27238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27238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27238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272387">
                                            <p:txEl>
                                              <p:pRg st="2" end="2"/>
                                            </p:txEl>
                                          </p:spTgt>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39" presetClass="entr" presetSubtype="0" accel="100000" fill="hold" grpId="0" nodeType="afterEffect">
                                  <p:stCondLst>
                                    <p:cond delay="0"/>
                                  </p:stCondLst>
                                  <p:childTnLst>
                                    <p:set>
                                      <p:cBhvr>
                                        <p:cTn id="28" dur="1" fill="hold">
                                          <p:stCondLst>
                                            <p:cond delay="0"/>
                                          </p:stCondLst>
                                        </p:cTn>
                                        <p:tgtEl>
                                          <p:spTgt spid="272387">
                                            <p:txEl>
                                              <p:pRg st="3" end="3"/>
                                            </p:txEl>
                                          </p:spTgt>
                                        </p:tgtEl>
                                        <p:attrNameLst>
                                          <p:attrName>style.visibility</p:attrName>
                                        </p:attrNameLst>
                                      </p:cBhvr>
                                      <p:to>
                                        <p:strVal val="visible"/>
                                      </p:to>
                                    </p:set>
                                    <p:anim calcmode="lin" valueType="num">
                                      <p:cBhvr>
                                        <p:cTn id="29" dur="500" fill="hold"/>
                                        <p:tgtEl>
                                          <p:spTgt spid="27238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27238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27238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39" presetClass="entr" presetSubtype="0" accel="100000" fill="hold" grpId="0" nodeType="afterEffect">
                                  <p:stCondLst>
                                    <p:cond delay="0"/>
                                  </p:stCondLst>
                                  <p:childTnLst>
                                    <p:set>
                                      <p:cBhvr>
                                        <p:cTn id="35" dur="1" fill="hold">
                                          <p:stCondLst>
                                            <p:cond delay="0"/>
                                          </p:stCondLst>
                                        </p:cTn>
                                        <p:tgtEl>
                                          <p:spTgt spid="272387">
                                            <p:txEl>
                                              <p:pRg st="4" end="4"/>
                                            </p:txEl>
                                          </p:spTgt>
                                        </p:tgtEl>
                                        <p:attrNameLst>
                                          <p:attrName>style.visibility</p:attrName>
                                        </p:attrNameLst>
                                      </p:cBhvr>
                                      <p:to>
                                        <p:strVal val="visible"/>
                                      </p:to>
                                    </p:set>
                                    <p:anim calcmode="lin" valueType="num">
                                      <p:cBhvr>
                                        <p:cTn id="36" dur="500" fill="hold"/>
                                        <p:tgtEl>
                                          <p:spTgt spid="272387">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7" dur="500" fill="hold"/>
                                        <p:tgtEl>
                                          <p:spTgt spid="272387">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8" dur="500" fill="hold"/>
                                        <p:tgtEl>
                                          <p:spTgt spid="272387">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9" dur="500" fill="hold"/>
                                        <p:tgtEl>
                                          <p:spTgt spid="272387">
                                            <p:txEl>
                                              <p:pRg st="4" end="4"/>
                                            </p:txEl>
                                          </p:spTgt>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39" presetClass="entr" presetSubtype="0" accel="100000" fill="hold" grpId="0" nodeType="afterEffect">
                                  <p:stCondLst>
                                    <p:cond delay="0"/>
                                  </p:stCondLst>
                                  <p:childTnLst>
                                    <p:set>
                                      <p:cBhvr>
                                        <p:cTn id="42" dur="1" fill="hold">
                                          <p:stCondLst>
                                            <p:cond delay="0"/>
                                          </p:stCondLst>
                                        </p:cTn>
                                        <p:tgtEl>
                                          <p:spTgt spid="272387">
                                            <p:txEl>
                                              <p:pRg st="5" end="5"/>
                                            </p:txEl>
                                          </p:spTgt>
                                        </p:tgtEl>
                                        <p:attrNameLst>
                                          <p:attrName>style.visibility</p:attrName>
                                        </p:attrNameLst>
                                      </p:cBhvr>
                                      <p:to>
                                        <p:strVal val="visible"/>
                                      </p:to>
                                    </p:set>
                                    <p:anim calcmode="lin" valueType="num">
                                      <p:cBhvr>
                                        <p:cTn id="43" dur="500" fill="hold"/>
                                        <p:tgtEl>
                                          <p:spTgt spid="272387">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272387">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272387">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272387">
                                            <p:txEl>
                                              <p:pRg st="5" end="5"/>
                                            </p:txEl>
                                          </p:spTgt>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39" presetClass="entr" presetSubtype="0" accel="100000" fill="hold" grpId="0" nodeType="afterEffect">
                                  <p:stCondLst>
                                    <p:cond delay="0"/>
                                  </p:stCondLst>
                                  <p:childTnLst>
                                    <p:set>
                                      <p:cBhvr>
                                        <p:cTn id="49" dur="1" fill="hold">
                                          <p:stCondLst>
                                            <p:cond delay="0"/>
                                          </p:stCondLst>
                                        </p:cTn>
                                        <p:tgtEl>
                                          <p:spTgt spid="272387">
                                            <p:txEl>
                                              <p:pRg st="6" end="6"/>
                                            </p:txEl>
                                          </p:spTgt>
                                        </p:tgtEl>
                                        <p:attrNameLst>
                                          <p:attrName>style.visibility</p:attrName>
                                        </p:attrNameLst>
                                      </p:cBhvr>
                                      <p:to>
                                        <p:strVal val="visible"/>
                                      </p:to>
                                    </p:set>
                                    <p:anim calcmode="lin" valueType="num">
                                      <p:cBhvr>
                                        <p:cTn id="50" dur="500" fill="hold"/>
                                        <p:tgtEl>
                                          <p:spTgt spid="272387">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1" dur="500" fill="hold"/>
                                        <p:tgtEl>
                                          <p:spTgt spid="272387">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2" dur="500" fill="hold"/>
                                        <p:tgtEl>
                                          <p:spTgt spid="272387">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3" dur="500" fill="hold"/>
                                        <p:tgtEl>
                                          <p:spTgt spid="27238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6" grpId="0"/>
      <p:bldP spid="272387" grpId="0" build="p"/>
    </p:bldLst>
  </p:timing>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pPr eaLnBrk="1" hangingPunct="1"/>
            <a:r>
              <a:rPr lang="es-ES" sz="6000"/>
              <a:t>El plan de visitación</a:t>
            </a:r>
          </a:p>
        </p:txBody>
      </p:sp>
      <p:sp>
        <p:nvSpPr>
          <p:cNvPr id="273411" name="Rectangle 3"/>
          <p:cNvSpPr>
            <a:spLocks noGrp="1" noChangeArrowheads="1"/>
          </p:cNvSpPr>
          <p:nvPr>
            <p:ph type="body" idx="1"/>
          </p:nvPr>
        </p:nvSpPr>
        <p:spPr>
          <a:xfrm>
            <a:off x="2273300" y="1963738"/>
            <a:ext cx="6621463" cy="4397375"/>
          </a:xfrm>
        </p:spPr>
        <p:txBody>
          <a:bodyPr/>
          <a:lstStyle/>
          <a:p>
            <a:pPr marL="552450" indent="-552450" eaLnBrk="1" hangingPunct="1"/>
            <a:r>
              <a:rPr lang="es-ES" sz="3200"/>
              <a:t>Hay cuatro tipos de personas que se deben visitar:</a:t>
            </a:r>
          </a:p>
          <a:p>
            <a:pPr marL="876300" lvl="1" indent="-419100" eaLnBrk="1" hangingPunct="1"/>
            <a:r>
              <a:rPr lang="es-ES" sz="2800"/>
              <a:t>Contacto general:</a:t>
            </a:r>
          </a:p>
          <a:p>
            <a:pPr marL="876300" lvl="1" indent="-419100" eaLnBrk="1" hangingPunct="1"/>
            <a:r>
              <a:rPr lang="es-ES" sz="2800"/>
              <a:t>Intereses definidos:</a:t>
            </a:r>
          </a:p>
          <a:p>
            <a:pPr marL="1276350" lvl="2" indent="-361950" eaLnBrk="1" hangingPunct="1"/>
            <a:r>
              <a:rPr lang="es-ES" sz="2000"/>
              <a:t>Graduados de cursos bíblicos</a:t>
            </a:r>
          </a:p>
          <a:p>
            <a:pPr marL="1276350" lvl="2" indent="-361950" eaLnBrk="1" hangingPunct="1"/>
            <a:r>
              <a:rPr lang="es-ES" sz="2000"/>
              <a:t>Los que han recibido estudios con nuestra gente</a:t>
            </a:r>
          </a:p>
          <a:p>
            <a:pPr marL="1276350" lvl="2" indent="-361950" eaLnBrk="1" hangingPunct="1"/>
            <a:r>
              <a:rPr lang="es-ES" sz="2000"/>
              <a:t>Aquellos que han asistido a reuniones previas.</a:t>
            </a:r>
          </a:p>
        </p:txBody>
      </p:sp>
      <p:sp>
        <p:nvSpPr>
          <p:cNvPr id="209924"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3411">
                                            <p:txEl>
                                              <p:pRg st="2" end="2"/>
                                            </p:txEl>
                                          </p:spTgt>
                                        </p:tgtEl>
                                        <p:attrNameLst>
                                          <p:attrName>style.visibility</p:attrName>
                                        </p:attrNameLst>
                                      </p:cBhvr>
                                      <p:to>
                                        <p:strVal val="visible"/>
                                      </p:to>
                                    </p:set>
                                    <p:animEffect transition="in" filter="slide(fromLeft)">
                                      <p:cBhvr>
                                        <p:cTn id="7" dur="500"/>
                                        <p:tgtEl>
                                          <p:spTgt spid="273411">
                                            <p:txEl>
                                              <p:pRg st="2" end="2"/>
                                            </p:txEl>
                                          </p:spTgt>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73411">
                                            <p:txEl>
                                              <p:pRg st="3" end="3"/>
                                            </p:txEl>
                                          </p:spTgt>
                                        </p:tgtEl>
                                        <p:attrNameLst>
                                          <p:attrName>style.visibility</p:attrName>
                                        </p:attrNameLst>
                                      </p:cBhvr>
                                      <p:to>
                                        <p:strVal val="visible"/>
                                      </p:to>
                                    </p:set>
                                    <p:anim calcmode="lin" valueType="num">
                                      <p:cBhvr>
                                        <p:cTn id="11" dur="500" fill="hold"/>
                                        <p:tgtEl>
                                          <p:spTgt spid="273411">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73411">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73411">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73411">
                                            <p:txEl>
                                              <p:pRg st="3" end="3"/>
                                            </p:txEl>
                                          </p:spTgt>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9" presetClass="entr" presetSubtype="0" accel="100000" fill="hold" nodeType="afterEffect">
                                  <p:stCondLst>
                                    <p:cond delay="0"/>
                                  </p:stCondLst>
                                  <p:childTnLst>
                                    <p:set>
                                      <p:cBhvr>
                                        <p:cTn id="17" dur="1" fill="hold">
                                          <p:stCondLst>
                                            <p:cond delay="0"/>
                                          </p:stCondLst>
                                        </p:cTn>
                                        <p:tgtEl>
                                          <p:spTgt spid="273411">
                                            <p:txEl>
                                              <p:pRg st="4" end="4"/>
                                            </p:txEl>
                                          </p:spTgt>
                                        </p:tgtEl>
                                        <p:attrNameLst>
                                          <p:attrName>style.visibility</p:attrName>
                                        </p:attrNameLst>
                                      </p:cBhvr>
                                      <p:to>
                                        <p:strVal val="visible"/>
                                      </p:to>
                                    </p:set>
                                    <p:anim calcmode="lin" valueType="num">
                                      <p:cBhvr>
                                        <p:cTn id="18" dur="500" fill="hold"/>
                                        <p:tgtEl>
                                          <p:spTgt spid="273411">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273411">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273411">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273411">
                                            <p:txEl>
                                              <p:pRg st="4" end="4"/>
                                            </p:txEl>
                                          </p:spTgt>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39" presetClass="entr" presetSubtype="0" accel="100000" fill="hold" nodeType="afterEffect">
                                  <p:stCondLst>
                                    <p:cond delay="0"/>
                                  </p:stCondLst>
                                  <p:childTnLst>
                                    <p:set>
                                      <p:cBhvr>
                                        <p:cTn id="24" dur="1" fill="hold">
                                          <p:stCondLst>
                                            <p:cond delay="0"/>
                                          </p:stCondLst>
                                        </p:cTn>
                                        <p:tgtEl>
                                          <p:spTgt spid="273411">
                                            <p:txEl>
                                              <p:pRg st="5" end="5"/>
                                            </p:txEl>
                                          </p:spTgt>
                                        </p:tgtEl>
                                        <p:attrNameLst>
                                          <p:attrName>style.visibility</p:attrName>
                                        </p:attrNameLst>
                                      </p:cBhvr>
                                      <p:to>
                                        <p:strVal val="visible"/>
                                      </p:to>
                                    </p:set>
                                    <p:anim calcmode="lin" valueType="num">
                                      <p:cBhvr>
                                        <p:cTn id="25" dur="500" fill="hold"/>
                                        <p:tgtEl>
                                          <p:spTgt spid="273411">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273411">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273411">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273411">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lstStyle/>
          <a:p>
            <a:pPr eaLnBrk="1" hangingPunct="1"/>
            <a:r>
              <a:rPr lang="es-ES" sz="6000"/>
              <a:t>El plan de visitación</a:t>
            </a:r>
          </a:p>
        </p:txBody>
      </p:sp>
      <p:sp>
        <p:nvSpPr>
          <p:cNvPr id="275459" name="Rectangle 3"/>
          <p:cNvSpPr>
            <a:spLocks noGrp="1" noChangeArrowheads="1"/>
          </p:cNvSpPr>
          <p:nvPr>
            <p:ph type="body" idx="1"/>
          </p:nvPr>
        </p:nvSpPr>
        <p:spPr/>
        <p:txBody>
          <a:bodyPr/>
          <a:lstStyle/>
          <a:p>
            <a:pPr marL="552450" indent="-552450" eaLnBrk="1" hangingPunct="1"/>
            <a:r>
              <a:rPr lang="es-ES" sz="3600"/>
              <a:t>Hay cuatro tipos de personas que se deben visitar:</a:t>
            </a:r>
          </a:p>
          <a:p>
            <a:pPr marL="876300" lvl="1" indent="-419100" eaLnBrk="1" hangingPunct="1"/>
            <a:r>
              <a:rPr lang="es-ES" sz="3200"/>
              <a:t>Contacto general:</a:t>
            </a:r>
          </a:p>
          <a:p>
            <a:pPr marL="876300" lvl="1" indent="-419100" eaLnBrk="1" hangingPunct="1"/>
            <a:r>
              <a:rPr lang="es-ES" sz="3200"/>
              <a:t>Intereses definidos:</a:t>
            </a:r>
          </a:p>
          <a:p>
            <a:pPr marL="876300" lvl="1" indent="-419100" eaLnBrk="1" hangingPunct="1"/>
            <a:r>
              <a:rPr lang="es-ES" sz="3200"/>
              <a:t>Nombres de familiares:</a:t>
            </a:r>
          </a:p>
          <a:p>
            <a:pPr marL="1276350" lvl="2" indent="-361950" eaLnBrk="1" hangingPunct="1"/>
            <a:r>
              <a:rPr lang="es-ES" sz="2400"/>
              <a:t>Hijos que no hayan sido bautizados</a:t>
            </a:r>
          </a:p>
          <a:p>
            <a:pPr marL="1276350" lvl="2" indent="-361950" eaLnBrk="1" hangingPunct="1"/>
            <a:r>
              <a:rPr lang="es-ES" sz="2400"/>
              <a:t>Esposos, esposas</a:t>
            </a:r>
          </a:p>
          <a:p>
            <a:pPr marL="1276350" lvl="2" indent="-361950" eaLnBrk="1" hangingPunct="1"/>
            <a:r>
              <a:rPr lang="es-ES" sz="2400"/>
              <a:t>Otros.</a:t>
            </a:r>
          </a:p>
        </p:txBody>
      </p:sp>
      <p:sp>
        <p:nvSpPr>
          <p:cNvPr id="210948"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5459">
                                            <p:txEl>
                                              <p:pRg st="3" end="3"/>
                                            </p:txEl>
                                          </p:spTgt>
                                        </p:tgtEl>
                                        <p:attrNameLst>
                                          <p:attrName>style.visibility</p:attrName>
                                        </p:attrNameLst>
                                      </p:cBhvr>
                                      <p:to>
                                        <p:strVal val="visible"/>
                                      </p:to>
                                    </p:set>
                                    <p:animEffect transition="in" filter="slide(fromLeft)">
                                      <p:cBhvr>
                                        <p:cTn id="7" dur="500"/>
                                        <p:tgtEl>
                                          <p:spTgt spid="275459">
                                            <p:txEl>
                                              <p:pRg st="3" end="3"/>
                                            </p:txEl>
                                          </p:spTgt>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75459">
                                            <p:txEl>
                                              <p:pRg st="4" end="4"/>
                                            </p:txEl>
                                          </p:spTgt>
                                        </p:tgtEl>
                                        <p:attrNameLst>
                                          <p:attrName>style.visibility</p:attrName>
                                        </p:attrNameLst>
                                      </p:cBhvr>
                                      <p:to>
                                        <p:strVal val="visible"/>
                                      </p:to>
                                    </p:set>
                                    <p:anim calcmode="lin" valueType="num">
                                      <p:cBhvr>
                                        <p:cTn id="11" dur="500" fill="hold"/>
                                        <p:tgtEl>
                                          <p:spTgt spid="275459">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75459">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75459">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75459">
                                            <p:txEl>
                                              <p:pRg st="4" end="4"/>
                                            </p:txEl>
                                          </p:spTgt>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9" presetClass="entr" presetSubtype="0" accel="100000" fill="hold" nodeType="afterEffect">
                                  <p:stCondLst>
                                    <p:cond delay="0"/>
                                  </p:stCondLst>
                                  <p:childTnLst>
                                    <p:set>
                                      <p:cBhvr>
                                        <p:cTn id="17" dur="1" fill="hold">
                                          <p:stCondLst>
                                            <p:cond delay="0"/>
                                          </p:stCondLst>
                                        </p:cTn>
                                        <p:tgtEl>
                                          <p:spTgt spid="275459">
                                            <p:txEl>
                                              <p:pRg st="5" end="5"/>
                                            </p:txEl>
                                          </p:spTgt>
                                        </p:tgtEl>
                                        <p:attrNameLst>
                                          <p:attrName>style.visibility</p:attrName>
                                        </p:attrNameLst>
                                      </p:cBhvr>
                                      <p:to>
                                        <p:strVal val="visible"/>
                                      </p:to>
                                    </p:set>
                                    <p:anim calcmode="lin" valueType="num">
                                      <p:cBhvr>
                                        <p:cTn id="18" dur="500" fill="hold"/>
                                        <p:tgtEl>
                                          <p:spTgt spid="275459">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275459">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275459">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275459">
                                            <p:txEl>
                                              <p:pRg st="5" end="5"/>
                                            </p:txEl>
                                          </p:spTgt>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39" presetClass="entr" presetSubtype="0" accel="100000" fill="hold" nodeType="afterEffect">
                                  <p:stCondLst>
                                    <p:cond delay="0"/>
                                  </p:stCondLst>
                                  <p:childTnLst>
                                    <p:set>
                                      <p:cBhvr>
                                        <p:cTn id="24" dur="1" fill="hold">
                                          <p:stCondLst>
                                            <p:cond delay="0"/>
                                          </p:stCondLst>
                                        </p:cTn>
                                        <p:tgtEl>
                                          <p:spTgt spid="275459">
                                            <p:txEl>
                                              <p:pRg st="6" end="6"/>
                                            </p:txEl>
                                          </p:spTgt>
                                        </p:tgtEl>
                                        <p:attrNameLst>
                                          <p:attrName>style.visibility</p:attrName>
                                        </p:attrNameLst>
                                      </p:cBhvr>
                                      <p:to>
                                        <p:strVal val="visible"/>
                                      </p:to>
                                    </p:set>
                                    <p:anim calcmode="lin" valueType="num">
                                      <p:cBhvr>
                                        <p:cTn id="25" dur="500" fill="hold"/>
                                        <p:tgtEl>
                                          <p:spTgt spid="275459">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275459">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275459">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27545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eaLnBrk="1" hangingPunct="1"/>
            <a:r>
              <a:rPr lang="es-ES" sz="6000"/>
              <a:t>El plan de visitación</a:t>
            </a:r>
          </a:p>
        </p:txBody>
      </p:sp>
      <p:sp>
        <p:nvSpPr>
          <p:cNvPr id="276483" name="Rectangle 3"/>
          <p:cNvSpPr>
            <a:spLocks noGrp="1" noChangeArrowheads="1"/>
          </p:cNvSpPr>
          <p:nvPr>
            <p:ph type="body" idx="1"/>
          </p:nvPr>
        </p:nvSpPr>
        <p:spPr/>
        <p:txBody>
          <a:bodyPr/>
          <a:lstStyle/>
          <a:p>
            <a:pPr marL="552450" indent="-552450" eaLnBrk="1" hangingPunct="1"/>
            <a:r>
              <a:rPr lang="es-ES" sz="2800"/>
              <a:t>Hay cuatro tipos de personas que se deben visitar:</a:t>
            </a:r>
          </a:p>
          <a:p>
            <a:pPr marL="876300" lvl="1" indent="-419100" eaLnBrk="1" hangingPunct="1"/>
            <a:r>
              <a:rPr lang="es-ES" sz="2400"/>
              <a:t>Contacto general:</a:t>
            </a:r>
          </a:p>
          <a:p>
            <a:pPr marL="876300" lvl="1" indent="-419100" eaLnBrk="1" hangingPunct="1"/>
            <a:r>
              <a:rPr lang="es-ES" sz="2400"/>
              <a:t>Intereses definidos:</a:t>
            </a:r>
          </a:p>
          <a:p>
            <a:pPr marL="876300" lvl="1" indent="-419100" eaLnBrk="1" hangingPunct="1"/>
            <a:r>
              <a:rPr lang="es-ES" sz="2400"/>
              <a:t>Nombres de familiares:</a:t>
            </a:r>
          </a:p>
          <a:p>
            <a:pPr marL="876300" lvl="1" indent="-419100" eaLnBrk="1" hangingPunct="1"/>
            <a:r>
              <a:rPr lang="es-ES" sz="2400"/>
              <a:t>Adventistas retirados:</a:t>
            </a:r>
          </a:p>
          <a:p>
            <a:pPr marL="1276350" lvl="2" indent="-361950" eaLnBrk="1" hangingPunct="1"/>
            <a:r>
              <a:rPr lang="es-ES" sz="1800"/>
              <a:t>Rescatar las ovejas perdidas es el trabajo más importante</a:t>
            </a:r>
          </a:p>
          <a:p>
            <a:pPr marL="1276350" lvl="2" indent="-361950" eaLnBrk="1" hangingPunct="1"/>
            <a:r>
              <a:rPr lang="es-ES" sz="1800"/>
              <a:t>Cuando la tormenta de la persecución estalle realmente sobre nosotros, las verdaderas ovejas oirán la voz del Pastor y mucho que han estado extraviados del camino regresarán a seguir al buen Pastor.</a:t>
            </a:r>
          </a:p>
        </p:txBody>
      </p:sp>
      <p:sp>
        <p:nvSpPr>
          <p:cNvPr id="211972"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6483">
                                            <p:txEl>
                                              <p:pRg st="4" end="4"/>
                                            </p:txEl>
                                          </p:spTgt>
                                        </p:tgtEl>
                                        <p:attrNameLst>
                                          <p:attrName>style.visibility</p:attrName>
                                        </p:attrNameLst>
                                      </p:cBhvr>
                                      <p:to>
                                        <p:strVal val="visible"/>
                                      </p:to>
                                    </p:set>
                                    <p:animEffect transition="in" filter="slide(fromLeft)">
                                      <p:cBhvr>
                                        <p:cTn id="7" dur="500"/>
                                        <p:tgtEl>
                                          <p:spTgt spid="276483">
                                            <p:txEl>
                                              <p:pRg st="4" end="4"/>
                                            </p:txEl>
                                          </p:spTgt>
                                        </p:tgtEl>
                                      </p:cBhvr>
                                    </p:animEffect>
                                  </p:childTnLst>
                                </p:cTn>
                              </p:par>
                            </p:childTnLst>
                          </p:cTn>
                        </p:par>
                        <p:par>
                          <p:cTn id="8" fill="hold">
                            <p:stCondLst>
                              <p:cond delay="500"/>
                            </p:stCondLst>
                            <p:childTnLst>
                              <p:par>
                                <p:cTn id="9" presetID="39" presetClass="entr" presetSubtype="0" accel="100000" fill="hold" nodeType="afterEffect">
                                  <p:stCondLst>
                                    <p:cond delay="0"/>
                                  </p:stCondLst>
                                  <p:childTnLst>
                                    <p:set>
                                      <p:cBhvr>
                                        <p:cTn id="10" dur="1" fill="hold">
                                          <p:stCondLst>
                                            <p:cond delay="0"/>
                                          </p:stCondLst>
                                        </p:cTn>
                                        <p:tgtEl>
                                          <p:spTgt spid="276483">
                                            <p:txEl>
                                              <p:pRg st="5" end="5"/>
                                            </p:txEl>
                                          </p:spTgt>
                                        </p:tgtEl>
                                        <p:attrNameLst>
                                          <p:attrName>style.visibility</p:attrName>
                                        </p:attrNameLst>
                                      </p:cBhvr>
                                      <p:to>
                                        <p:strVal val="visible"/>
                                      </p:to>
                                    </p:set>
                                    <p:anim calcmode="lin" valueType="num">
                                      <p:cBhvr>
                                        <p:cTn id="11" dur="500" fill="hold"/>
                                        <p:tgtEl>
                                          <p:spTgt spid="27648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7648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7648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76483">
                                            <p:txEl>
                                              <p:pRg st="5" end="5"/>
                                            </p:txEl>
                                          </p:spTgt>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9" presetClass="entr" presetSubtype="0" accel="100000" fill="hold" nodeType="afterEffect">
                                  <p:stCondLst>
                                    <p:cond delay="0"/>
                                  </p:stCondLst>
                                  <p:childTnLst>
                                    <p:set>
                                      <p:cBhvr>
                                        <p:cTn id="17" dur="1" fill="hold">
                                          <p:stCondLst>
                                            <p:cond delay="0"/>
                                          </p:stCondLst>
                                        </p:cTn>
                                        <p:tgtEl>
                                          <p:spTgt spid="276483">
                                            <p:txEl>
                                              <p:pRg st="6" end="6"/>
                                            </p:txEl>
                                          </p:spTgt>
                                        </p:tgtEl>
                                        <p:attrNameLst>
                                          <p:attrName>style.visibility</p:attrName>
                                        </p:attrNameLst>
                                      </p:cBhvr>
                                      <p:to>
                                        <p:strVal val="visible"/>
                                      </p:to>
                                    </p:set>
                                    <p:anim calcmode="lin" valueType="num">
                                      <p:cBhvr>
                                        <p:cTn id="18" dur="500" fill="hold"/>
                                        <p:tgtEl>
                                          <p:spTgt spid="27648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27648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27648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27648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p:txBody>
          <a:bodyPr/>
          <a:lstStyle/>
          <a:p>
            <a:pPr eaLnBrk="1" hangingPunct="1"/>
            <a:r>
              <a:rPr lang="es-ES" sz="6000"/>
              <a:t>El plan de visitación</a:t>
            </a:r>
          </a:p>
        </p:txBody>
      </p:sp>
      <p:sp>
        <p:nvSpPr>
          <p:cNvPr id="277507" name="Rectangle 3"/>
          <p:cNvSpPr>
            <a:spLocks noGrp="1" noChangeArrowheads="1"/>
          </p:cNvSpPr>
          <p:nvPr>
            <p:ph type="body" idx="1"/>
          </p:nvPr>
        </p:nvSpPr>
        <p:spPr/>
        <p:txBody>
          <a:bodyPr/>
          <a:lstStyle/>
          <a:p>
            <a:pPr marL="552450" indent="-552450" eaLnBrk="1" hangingPunct="1"/>
            <a:r>
              <a:rPr lang="es-ES" sz="2500"/>
              <a:t>Hay cuatro tipos de personas que se deben visitar:</a:t>
            </a:r>
          </a:p>
          <a:p>
            <a:pPr marL="552450" indent="-552450" eaLnBrk="1" hangingPunct="1"/>
            <a:r>
              <a:rPr lang="es-ES" sz="2500"/>
              <a:t>El objetivo de la visita tiene seis puntos:</a:t>
            </a:r>
          </a:p>
          <a:p>
            <a:pPr marL="876300" lvl="1" indent="-419100" eaLnBrk="1" hangingPunct="1"/>
            <a:r>
              <a:rPr lang="es-ES" sz="2000"/>
              <a:t>Relacionarse, derretir el hielo</a:t>
            </a:r>
          </a:p>
          <a:p>
            <a:pPr marL="876300" lvl="1" indent="-419100" eaLnBrk="1" hangingPunct="1"/>
            <a:r>
              <a:rPr lang="es-ES" sz="2000"/>
              <a:t>Aprender cuántos de la familia están asistiendo</a:t>
            </a:r>
          </a:p>
          <a:p>
            <a:pPr marL="876300" lvl="1" indent="-419100" eaLnBrk="1" hangingPunct="1"/>
            <a:r>
              <a:rPr lang="es-ES" sz="2000"/>
              <a:t>Determinar el grado de interés </a:t>
            </a:r>
          </a:p>
          <a:p>
            <a:pPr marL="876300" lvl="1" indent="-419100" eaLnBrk="1" hangingPunct="1"/>
            <a:r>
              <a:rPr lang="es-ES" sz="2000"/>
              <a:t>Llevar a la gente a la reunión pública</a:t>
            </a:r>
          </a:p>
          <a:p>
            <a:pPr marL="876300" lvl="1" indent="-419100" eaLnBrk="1" hangingPunct="1"/>
            <a:r>
              <a:rPr lang="es-ES" sz="2000"/>
              <a:t>Tocar el corazón a través de la oración:</a:t>
            </a:r>
          </a:p>
          <a:p>
            <a:pPr marL="1276350" lvl="2" indent="-361950" eaLnBrk="1" hangingPunct="1">
              <a:lnSpc>
                <a:spcPct val="90000"/>
              </a:lnSpc>
            </a:pPr>
            <a:r>
              <a:rPr lang="es-ES" sz="1700"/>
              <a:t>Esté alerta durante la conversación para cualquier tema de oración</a:t>
            </a:r>
          </a:p>
          <a:p>
            <a:pPr marL="1276350" lvl="2" indent="-361950" eaLnBrk="1" hangingPunct="1">
              <a:lnSpc>
                <a:spcPct val="90000"/>
              </a:lnSpc>
            </a:pPr>
            <a:r>
              <a:rPr lang="es-ES" sz="1700"/>
              <a:t>Recuerde los enfermos, aquellos amados que no se han salvado, si hay niños ore “Señor, en este hogar, haz que sea seguro que los niños sigan el paso de sus padres”</a:t>
            </a:r>
          </a:p>
        </p:txBody>
      </p:sp>
      <p:sp>
        <p:nvSpPr>
          <p:cNvPr id="212996"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7507">
                                            <p:txEl>
                                              <p:pRg st="1" end="1"/>
                                            </p:txEl>
                                          </p:spTgt>
                                        </p:tgtEl>
                                        <p:attrNameLst>
                                          <p:attrName>style.visibility</p:attrName>
                                        </p:attrNameLst>
                                      </p:cBhvr>
                                      <p:to>
                                        <p:strVal val="visible"/>
                                      </p:to>
                                    </p:set>
                                    <p:animEffect transition="in" filter="slide(fromLeft)">
                                      <p:cBhvr>
                                        <p:cTn id="7" dur="500"/>
                                        <p:tgtEl>
                                          <p:spTgt spid="277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77507">
                                            <p:txEl>
                                              <p:pRg st="2" end="2"/>
                                            </p:txEl>
                                          </p:spTgt>
                                        </p:tgtEl>
                                        <p:attrNameLst>
                                          <p:attrName>style.visibility</p:attrName>
                                        </p:attrNameLst>
                                      </p:cBhvr>
                                      <p:to>
                                        <p:strVal val="visible"/>
                                      </p:to>
                                    </p:set>
                                    <p:animEffect transition="in" filter="slide(fromLeft)">
                                      <p:cBhvr>
                                        <p:cTn id="12" dur="500"/>
                                        <p:tgtEl>
                                          <p:spTgt spid="277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77507">
                                            <p:txEl>
                                              <p:pRg st="3" end="3"/>
                                            </p:txEl>
                                          </p:spTgt>
                                        </p:tgtEl>
                                        <p:attrNameLst>
                                          <p:attrName>style.visibility</p:attrName>
                                        </p:attrNameLst>
                                      </p:cBhvr>
                                      <p:to>
                                        <p:strVal val="visible"/>
                                      </p:to>
                                    </p:set>
                                    <p:animEffect transition="in" filter="slide(fromLeft)">
                                      <p:cBhvr>
                                        <p:cTn id="17" dur="500"/>
                                        <p:tgtEl>
                                          <p:spTgt spid="27750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277507">
                                            <p:txEl>
                                              <p:pRg st="4" end="4"/>
                                            </p:txEl>
                                          </p:spTgt>
                                        </p:tgtEl>
                                        <p:attrNameLst>
                                          <p:attrName>style.visibility</p:attrName>
                                        </p:attrNameLst>
                                      </p:cBhvr>
                                      <p:to>
                                        <p:strVal val="visible"/>
                                      </p:to>
                                    </p:set>
                                    <p:animEffect transition="in" filter="slide(fromLeft)">
                                      <p:cBhvr>
                                        <p:cTn id="22" dur="500"/>
                                        <p:tgtEl>
                                          <p:spTgt spid="27750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277507">
                                            <p:txEl>
                                              <p:pRg st="5" end="5"/>
                                            </p:txEl>
                                          </p:spTgt>
                                        </p:tgtEl>
                                        <p:attrNameLst>
                                          <p:attrName>style.visibility</p:attrName>
                                        </p:attrNameLst>
                                      </p:cBhvr>
                                      <p:to>
                                        <p:strVal val="visible"/>
                                      </p:to>
                                    </p:set>
                                    <p:animEffect transition="in" filter="slide(fromLeft)">
                                      <p:cBhvr>
                                        <p:cTn id="27" dur="500"/>
                                        <p:tgtEl>
                                          <p:spTgt spid="27750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277507">
                                            <p:txEl>
                                              <p:pRg st="6" end="6"/>
                                            </p:txEl>
                                          </p:spTgt>
                                        </p:tgtEl>
                                        <p:attrNameLst>
                                          <p:attrName>style.visibility</p:attrName>
                                        </p:attrNameLst>
                                      </p:cBhvr>
                                      <p:to>
                                        <p:strVal val="visible"/>
                                      </p:to>
                                    </p:set>
                                    <p:animEffect transition="in" filter="slide(fromLeft)">
                                      <p:cBhvr>
                                        <p:cTn id="32" dur="500"/>
                                        <p:tgtEl>
                                          <p:spTgt spid="277507">
                                            <p:txEl>
                                              <p:pRg st="6" end="6"/>
                                            </p:txEl>
                                          </p:spTgt>
                                        </p:tgtEl>
                                      </p:cBhvr>
                                    </p:animEffect>
                                  </p:childTnLst>
                                </p:cTn>
                              </p:par>
                            </p:childTnLst>
                          </p:cTn>
                        </p:par>
                        <p:par>
                          <p:cTn id="33" fill="hold">
                            <p:stCondLst>
                              <p:cond delay="500"/>
                            </p:stCondLst>
                            <p:childTnLst>
                              <p:par>
                                <p:cTn id="34" presetID="39" presetClass="entr" presetSubtype="0" accel="100000" fill="hold" nodeType="afterEffect">
                                  <p:stCondLst>
                                    <p:cond delay="0"/>
                                  </p:stCondLst>
                                  <p:childTnLst>
                                    <p:set>
                                      <p:cBhvr>
                                        <p:cTn id="35" dur="1" fill="hold">
                                          <p:stCondLst>
                                            <p:cond delay="0"/>
                                          </p:stCondLst>
                                        </p:cTn>
                                        <p:tgtEl>
                                          <p:spTgt spid="277507">
                                            <p:txEl>
                                              <p:pRg st="7" end="7"/>
                                            </p:txEl>
                                          </p:spTgt>
                                        </p:tgtEl>
                                        <p:attrNameLst>
                                          <p:attrName>style.visibility</p:attrName>
                                        </p:attrNameLst>
                                      </p:cBhvr>
                                      <p:to>
                                        <p:strVal val="visible"/>
                                      </p:to>
                                    </p:set>
                                    <p:anim calcmode="lin" valueType="num">
                                      <p:cBhvr>
                                        <p:cTn id="36" dur="500" fill="hold"/>
                                        <p:tgtEl>
                                          <p:spTgt spid="277507">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7" dur="500" fill="hold"/>
                                        <p:tgtEl>
                                          <p:spTgt spid="277507">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8" dur="500" fill="hold"/>
                                        <p:tgtEl>
                                          <p:spTgt spid="277507">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39" dur="500" fill="hold"/>
                                        <p:tgtEl>
                                          <p:spTgt spid="277507">
                                            <p:txEl>
                                              <p:pRg st="7" end="7"/>
                                            </p:txEl>
                                          </p:spTgt>
                                        </p:tgtEl>
                                        <p:attrNameLst>
                                          <p:attrName>ppt_y</p:attrName>
                                        </p:attrNameLst>
                                      </p:cBhvr>
                                      <p:tavLst>
                                        <p:tav tm="0">
                                          <p:val>
                                            <p:strVal val="#ppt_y"/>
                                          </p:val>
                                        </p:tav>
                                        <p:tav tm="100000">
                                          <p:val>
                                            <p:strVal val="#ppt_y"/>
                                          </p:val>
                                        </p:tav>
                                      </p:tavLst>
                                    </p:anim>
                                  </p:childTnLst>
                                </p:cTn>
                              </p:par>
                            </p:childTnLst>
                          </p:cTn>
                        </p:par>
                        <p:par>
                          <p:cTn id="40" fill="hold">
                            <p:stCondLst>
                              <p:cond delay="1000"/>
                            </p:stCondLst>
                            <p:childTnLst>
                              <p:par>
                                <p:cTn id="41" presetID="39" presetClass="entr" presetSubtype="0" accel="100000" fill="hold" nodeType="afterEffect">
                                  <p:stCondLst>
                                    <p:cond delay="0"/>
                                  </p:stCondLst>
                                  <p:childTnLst>
                                    <p:set>
                                      <p:cBhvr>
                                        <p:cTn id="42" dur="1" fill="hold">
                                          <p:stCondLst>
                                            <p:cond delay="0"/>
                                          </p:stCondLst>
                                        </p:cTn>
                                        <p:tgtEl>
                                          <p:spTgt spid="277507">
                                            <p:txEl>
                                              <p:pRg st="8" end="8"/>
                                            </p:txEl>
                                          </p:spTgt>
                                        </p:tgtEl>
                                        <p:attrNameLst>
                                          <p:attrName>style.visibility</p:attrName>
                                        </p:attrNameLst>
                                      </p:cBhvr>
                                      <p:to>
                                        <p:strVal val="visible"/>
                                      </p:to>
                                    </p:set>
                                    <p:anim calcmode="lin" valueType="num">
                                      <p:cBhvr>
                                        <p:cTn id="43" dur="500" fill="hold"/>
                                        <p:tgtEl>
                                          <p:spTgt spid="277507">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277507">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277507">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27750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pPr eaLnBrk="1" hangingPunct="1"/>
            <a:r>
              <a:rPr lang="es-ES" sz="6000"/>
              <a:t>El plan de visitación</a:t>
            </a:r>
          </a:p>
        </p:txBody>
      </p:sp>
      <p:sp>
        <p:nvSpPr>
          <p:cNvPr id="278531" name="Rectangle 3"/>
          <p:cNvSpPr>
            <a:spLocks noGrp="1" noChangeArrowheads="1"/>
          </p:cNvSpPr>
          <p:nvPr>
            <p:ph type="body" idx="1"/>
          </p:nvPr>
        </p:nvSpPr>
        <p:spPr/>
        <p:txBody>
          <a:bodyPr/>
          <a:lstStyle/>
          <a:p>
            <a:pPr marL="552450" indent="-552450" eaLnBrk="1" hangingPunct="1"/>
            <a:r>
              <a:rPr lang="es-ES" sz="2500"/>
              <a:t>Hay cuatro tipos de personas que se deben visitar</a:t>
            </a:r>
          </a:p>
          <a:p>
            <a:pPr marL="552450" indent="-552450" eaLnBrk="1" hangingPunct="1"/>
            <a:r>
              <a:rPr lang="es-ES" sz="2500"/>
              <a:t>El objetivo de la visita tiene seis puntos:</a:t>
            </a:r>
          </a:p>
          <a:p>
            <a:pPr marL="876300" lvl="1" indent="-419100" eaLnBrk="1" hangingPunct="1"/>
            <a:r>
              <a:rPr lang="es-ES" sz="2000"/>
              <a:t>Relacionarse, derretir el hielo</a:t>
            </a:r>
          </a:p>
          <a:p>
            <a:pPr marL="876300" lvl="1" indent="-419100" eaLnBrk="1" hangingPunct="1"/>
            <a:r>
              <a:rPr lang="es-ES" sz="2000"/>
              <a:t>Aprender cuántos de la familia están asistiendo</a:t>
            </a:r>
          </a:p>
          <a:p>
            <a:pPr marL="876300" lvl="1" indent="-419100" eaLnBrk="1" hangingPunct="1"/>
            <a:r>
              <a:rPr lang="es-ES" sz="2000"/>
              <a:t>Determinar el grado de interés </a:t>
            </a:r>
          </a:p>
          <a:p>
            <a:pPr marL="876300" lvl="1" indent="-419100" eaLnBrk="1" hangingPunct="1"/>
            <a:r>
              <a:rPr lang="es-ES" sz="2000"/>
              <a:t>Llevar a la gente a la reunión pública</a:t>
            </a:r>
          </a:p>
          <a:p>
            <a:pPr marL="876300" lvl="1" indent="-419100" eaLnBrk="1" hangingPunct="1"/>
            <a:r>
              <a:rPr lang="es-ES" sz="2000"/>
              <a:t>Tocar el corazón a través de la oración</a:t>
            </a:r>
          </a:p>
          <a:p>
            <a:pPr marL="876300" lvl="1" indent="-419100" eaLnBrk="1" hangingPunct="1"/>
            <a:r>
              <a:rPr lang="es-ES" sz="2000"/>
              <a:t>Empiece el proceso que guiará a la decisión.</a:t>
            </a:r>
          </a:p>
        </p:txBody>
      </p:sp>
      <p:sp>
        <p:nvSpPr>
          <p:cNvPr id="214020"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78531">
                                            <p:txEl>
                                              <p:pRg st="7" end="7"/>
                                            </p:txEl>
                                          </p:spTgt>
                                        </p:tgtEl>
                                        <p:attrNameLst>
                                          <p:attrName>style.visibility</p:attrName>
                                        </p:attrNameLst>
                                      </p:cBhvr>
                                      <p:to>
                                        <p:strVal val="visible"/>
                                      </p:to>
                                    </p:set>
                                    <p:animEffect transition="in" filter="slide(fromLeft)">
                                      <p:cBhvr>
                                        <p:cTn id="7" dur="500"/>
                                        <p:tgtEl>
                                          <p:spTgt spid="2785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a:xfrm>
            <a:off x="2190750" y="496888"/>
            <a:ext cx="6670675" cy="1143000"/>
          </a:xfrm>
        </p:spPr>
        <p:txBody>
          <a:bodyPr/>
          <a:lstStyle/>
          <a:p>
            <a:pPr eaLnBrk="1" hangingPunct="1"/>
            <a:r>
              <a:rPr lang="es-ES" sz="6000"/>
              <a:t>Preguntas durante la visitación, Ej:</a:t>
            </a:r>
          </a:p>
        </p:txBody>
      </p:sp>
      <p:sp>
        <p:nvSpPr>
          <p:cNvPr id="215043" name="Rectangle 3"/>
          <p:cNvSpPr>
            <a:spLocks noGrp="1" noChangeArrowheads="1"/>
          </p:cNvSpPr>
          <p:nvPr>
            <p:ph type="body" idx="1"/>
          </p:nvPr>
        </p:nvSpPr>
        <p:spPr>
          <a:xfrm>
            <a:off x="2147888" y="1963738"/>
            <a:ext cx="6705600" cy="4397375"/>
          </a:xfrm>
        </p:spPr>
        <p:txBody>
          <a:bodyPr/>
          <a:lstStyle/>
          <a:p>
            <a:pPr marL="552450" indent="-552450" eaLnBrk="1" hangingPunct="1">
              <a:lnSpc>
                <a:spcPct val="90000"/>
              </a:lnSpc>
            </a:pPr>
            <a:r>
              <a:rPr lang="es-ES" sz="1900"/>
              <a:t>“¿Ha oído hablar de las reuniones adventistas antes?”</a:t>
            </a:r>
          </a:p>
          <a:p>
            <a:pPr marL="552450" indent="-552450" eaLnBrk="1" hangingPunct="1">
              <a:lnSpc>
                <a:spcPct val="90000"/>
              </a:lnSpc>
            </a:pPr>
            <a:r>
              <a:rPr lang="es-ES" sz="1900"/>
              <a:t>“¿Tiene algún familiar que sea Adventista?”</a:t>
            </a:r>
          </a:p>
          <a:p>
            <a:pPr marL="552450" indent="-552450" eaLnBrk="1" hangingPunct="1">
              <a:lnSpc>
                <a:spcPct val="90000"/>
              </a:lnSpc>
            </a:pPr>
            <a:r>
              <a:rPr lang="es-ES" sz="1900"/>
              <a:t>“¿Qué piensa acerca de la verdad del Sábado?”</a:t>
            </a:r>
          </a:p>
          <a:p>
            <a:pPr marL="876300" lvl="1" indent="-419100" eaLnBrk="1" hangingPunct="1">
              <a:lnSpc>
                <a:spcPct val="90000"/>
              </a:lnSpc>
            </a:pPr>
            <a:r>
              <a:rPr lang="es-ES" sz="1600"/>
              <a:t>Si la verdad del Sábado no está clara, uno puede determinar que puntos no están claros y dar un corto estudio bíblico para aclarar las cosas.</a:t>
            </a:r>
          </a:p>
          <a:p>
            <a:pPr marL="876300" lvl="1" indent="-419100" eaLnBrk="1" hangingPunct="1">
              <a:lnSpc>
                <a:spcPct val="90000"/>
              </a:lnSpc>
            </a:pPr>
            <a:r>
              <a:rPr lang="es-ES" sz="1600"/>
              <a:t>Si la persona interesada cree en la verdad del Sábado, la siguiente pregunta podría ser:</a:t>
            </a:r>
          </a:p>
          <a:p>
            <a:pPr marL="552450" indent="-552450" eaLnBrk="1" hangingPunct="1">
              <a:lnSpc>
                <a:spcPct val="90000"/>
              </a:lnSpc>
            </a:pPr>
            <a:r>
              <a:rPr lang="es-ES" sz="1900"/>
              <a:t>“¿Alguna vez ha pensado en guardar el Sábado?</a:t>
            </a:r>
          </a:p>
          <a:p>
            <a:pPr marL="876300" lvl="1" indent="-419100" eaLnBrk="1" hangingPunct="1">
              <a:lnSpc>
                <a:spcPct val="90000"/>
              </a:lnSpc>
            </a:pPr>
            <a:r>
              <a:rPr lang="es-ES" sz="1600"/>
              <a:t>Si la respuesta es “No”, no presione sobre el tema, pero de manera amable úrjale recibir un estudio bíblico y oración.   Deje una copia impresa del sermón acerca del tema y por todos los medios pídale que vaya a escuchar el sermón “La marca de la bestia”</a:t>
            </a:r>
          </a:p>
          <a:p>
            <a:pPr marL="876300" lvl="1" indent="-419100" eaLnBrk="1" hangingPunct="1">
              <a:lnSpc>
                <a:spcPct val="90000"/>
              </a:lnSpc>
            </a:pPr>
            <a:r>
              <a:rPr lang="es-ES" sz="1600"/>
              <a:t>Si la respuesta es “Si”, exprese su felicidad y su deseo para ayudarle de alguna manera.</a:t>
            </a:r>
          </a:p>
          <a:p>
            <a:pPr marL="552450" indent="-552450" eaLnBrk="1" hangingPunct="1">
              <a:lnSpc>
                <a:spcPct val="90000"/>
              </a:lnSpc>
            </a:pPr>
            <a:r>
              <a:rPr lang="es-ES" sz="1900"/>
              <a:t>Una siguiente pregunta puede ser “¿Alguna vez ha pensado en unirse a la iglesia?”</a:t>
            </a:r>
          </a:p>
        </p:txBody>
      </p:sp>
      <p:sp>
        <p:nvSpPr>
          <p:cNvPr id="215044"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comb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0" name="Picture 9" descr="amarillo"/>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4581" name="Rectangle 5"/>
          <p:cNvSpPr>
            <a:spLocks noGrp="1" noChangeArrowheads="1"/>
          </p:cNvSpPr>
          <p:nvPr>
            <p:ph type="body" idx="1"/>
          </p:nvPr>
        </p:nvSpPr>
        <p:spPr>
          <a:xfrm>
            <a:off x="4230688" y="622300"/>
            <a:ext cx="4622800" cy="4754563"/>
          </a:xfrm>
          <a:effectLst>
            <a:outerShdw blurRad="63500" dist="28398" dir="1593903" algn="ctr" rotWithShape="0">
              <a:schemeClr val="tx1"/>
            </a:outerShdw>
          </a:effectLst>
        </p:spPr>
        <p:txBody>
          <a:bodyPr/>
          <a:lstStyle/>
          <a:p>
            <a:pPr marL="0" indent="0" algn="just" eaLnBrk="1" hangingPunct="1">
              <a:buFontTx/>
              <a:buNone/>
            </a:pPr>
            <a:r>
              <a:rPr lang="es-ES" sz="4100">
                <a:solidFill>
                  <a:schemeClr val="bg1"/>
                </a:solidFill>
              </a:rPr>
              <a:t>“Y yo estoy con vosotros todos los días, hasta el fin del mundo”</a:t>
            </a:r>
          </a:p>
          <a:p>
            <a:pPr marL="0" indent="0" algn="just" eaLnBrk="1" hangingPunct="1">
              <a:buFontTx/>
              <a:buNone/>
            </a:pPr>
            <a:r>
              <a:rPr lang="es-ES">
                <a:solidFill>
                  <a:schemeClr val="bg1"/>
                </a:solidFill>
              </a:rPr>
              <a:t>Mateo 28: 20</a:t>
            </a:r>
          </a:p>
        </p:txBody>
      </p:sp>
      <p:pic>
        <p:nvPicPr>
          <p:cNvPr id="22532" name="Picture 11" descr="Jesus rostro rie2"/>
          <p:cNvPicPr>
            <a:picLocks noChangeAspect="1" noChangeArrowheads="1"/>
          </p:cNvPicPr>
          <p:nvPr/>
        </p:nvPicPr>
        <p:blipFill>
          <a:blip r:embed="rId3"/>
          <a:srcRect l="7158"/>
          <a:stretch>
            <a:fillRect/>
          </a:stretch>
        </p:blipFill>
        <p:spPr bwMode="auto">
          <a:xfrm>
            <a:off x="0" y="501650"/>
            <a:ext cx="5373688" cy="639921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a:xfrm>
            <a:off x="2190750" y="496888"/>
            <a:ext cx="6670675" cy="1143000"/>
          </a:xfrm>
        </p:spPr>
        <p:txBody>
          <a:bodyPr/>
          <a:lstStyle/>
          <a:p>
            <a:pPr eaLnBrk="1" hangingPunct="1"/>
            <a:r>
              <a:rPr lang="es-ES" sz="6000"/>
              <a:t>Preguntas a un exadventista</a:t>
            </a:r>
          </a:p>
        </p:txBody>
      </p:sp>
      <p:sp>
        <p:nvSpPr>
          <p:cNvPr id="216067" name="Rectangle 3"/>
          <p:cNvSpPr>
            <a:spLocks noGrp="1" noChangeArrowheads="1"/>
          </p:cNvSpPr>
          <p:nvPr>
            <p:ph type="body" idx="1"/>
          </p:nvPr>
        </p:nvSpPr>
        <p:spPr/>
        <p:txBody>
          <a:bodyPr/>
          <a:lstStyle/>
          <a:p>
            <a:pPr marL="552450" indent="-552450" eaLnBrk="1" hangingPunct="1">
              <a:lnSpc>
                <a:spcPct val="70000"/>
              </a:lnSpc>
            </a:pPr>
            <a:r>
              <a:rPr lang="es-ES" sz="2100"/>
              <a:t>“¿Ha asistido a reuniones Adventistas antes?”</a:t>
            </a:r>
          </a:p>
          <a:p>
            <a:pPr marL="876300" lvl="1" indent="-419100" eaLnBrk="1" hangingPunct="1">
              <a:lnSpc>
                <a:spcPct val="70000"/>
              </a:lnSpc>
            </a:pPr>
            <a:r>
              <a:rPr lang="es-ES" sz="1800"/>
              <a:t>Normalmente un ex ASD responderá con un recital acerca de su relación con la iglesia</a:t>
            </a:r>
          </a:p>
          <a:p>
            <a:pPr marL="876300" lvl="1" indent="-419100" eaLnBrk="1" hangingPunct="1">
              <a:lnSpc>
                <a:spcPct val="70000"/>
              </a:lnSpc>
            </a:pPr>
            <a:r>
              <a:rPr lang="es-ES" sz="1800"/>
              <a:t>Alguien podría usar un acercamiento más directo “Entiendo que usted fue miembro de la iglesia”</a:t>
            </a:r>
          </a:p>
          <a:p>
            <a:pPr marL="552450" indent="-552450" eaLnBrk="1" hangingPunct="1">
              <a:lnSpc>
                <a:spcPct val="70000"/>
              </a:lnSpc>
            </a:pPr>
            <a:r>
              <a:rPr lang="es-ES" sz="2100"/>
              <a:t>“¿Hace cuánto?</a:t>
            </a:r>
          </a:p>
          <a:p>
            <a:pPr marL="552450" indent="-552450" eaLnBrk="1" hangingPunct="1">
              <a:lnSpc>
                <a:spcPct val="70000"/>
              </a:lnSpc>
            </a:pPr>
            <a:r>
              <a:rPr lang="es-ES" sz="2100"/>
              <a:t>“¿Quién le bautizó?”  (Estas preguntas son hechas para recordar antiguas asociaciones.  La persona normalmente indicará nostalgia o indiferencia)</a:t>
            </a:r>
          </a:p>
          <a:p>
            <a:pPr marL="552450" indent="-552450" eaLnBrk="1" hangingPunct="1">
              <a:lnSpc>
                <a:spcPct val="70000"/>
              </a:lnSpc>
            </a:pPr>
            <a:r>
              <a:rPr lang="es-ES" sz="2100"/>
              <a:t>La pregunta con más significado “¿Alguna vez ha pensado regresar a la iglesia?”</a:t>
            </a:r>
          </a:p>
          <a:p>
            <a:pPr marL="552450" indent="-552450" eaLnBrk="1" hangingPunct="1">
              <a:lnSpc>
                <a:spcPct val="70000"/>
              </a:lnSpc>
            </a:pPr>
            <a:r>
              <a:rPr lang="es-ES" sz="2100"/>
              <a:t>Si es necesario, “¿Me diría que es lo que le impide regresar?”</a:t>
            </a:r>
          </a:p>
          <a:p>
            <a:pPr marL="876300" lvl="1" indent="-419100" eaLnBrk="1" hangingPunct="1">
              <a:lnSpc>
                <a:spcPct val="70000"/>
              </a:lnSpc>
            </a:pPr>
            <a:r>
              <a:rPr lang="es-ES" sz="1800"/>
              <a:t>Aconseje amablemente sin ninguna línea de censura</a:t>
            </a:r>
          </a:p>
          <a:p>
            <a:pPr marL="552450" indent="-552450" eaLnBrk="1" hangingPunct="1">
              <a:lnSpc>
                <a:spcPct val="70000"/>
              </a:lnSpc>
            </a:pPr>
            <a:r>
              <a:rPr lang="es-ES" sz="2100"/>
              <a:t>Asegure a la persona que usted no está allí para ponerle presión pero que siempre estará listo para ayudar si lo desea. </a:t>
            </a:r>
          </a:p>
        </p:txBody>
      </p:sp>
      <p:sp>
        <p:nvSpPr>
          <p:cNvPr id="216068"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comb dir="vert"/>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a:xfrm>
            <a:off x="2149475" y="496888"/>
            <a:ext cx="6670675" cy="1143000"/>
          </a:xfrm>
        </p:spPr>
        <p:txBody>
          <a:bodyPr/>
          <a:lstStyle/>
          <a:p>
            <a:pPr eaLnBrk="1" hangingPunct="1"/>
            <a:r>
              <a:rPr lang="es-ES" sz="4800"/>
              <a:t>Precauciones al trabajar con ex adventistas</a:t>
            </a:r>
          </a:p>
        </p:txBody>
      </p:sp>
      <p:sp>
        <p:nvSpPr>
          <p:cNvPr id="282627" name="Rectangle 3"/>
          <p:cNvSpPr>
            <a:spLocks noGrp="1" noChangeArrowheads="1"/>
          </p:cNvSpPr>
          <p:nvPr>
            <p:ph type="body" idx="1"/>
          </p:nvPr>
        </p:nvSpPr>
        <p:spPr>
          <a:xfrm>
            <a:off x="2273300" y="1978025"/>
            <a:ext cx="6413500" cy="4397375"/>
          </a:xfrm>
        </p:spPr>
        <p:txBody>
          <a:bodyPr/>
          <a:lstStyle/>
          <a:p>
            <a:pPr marL="476250" indent="-476250" algn="just" eaLnBrk="1" hangingPunct="1">
              <a:lnSpc>
                <a:spcPct val="90000"/>
              </a:lnSpc>
              <a:buClr>
                <a:srgbClr val="009900"/>
              </a:buClr>
              <a:buSzPct val="90000"/>
              <a:buFontTx/>
              <a:buAutoNum type="alphaLcParenR"/>
            </a:pPr>
            <a:r>
              <a:rPr lang="es-ES" sz="2500"/>
              <a:t>No le regañe o llame la atención por faltas pasadas o presentes</a:t>
            </a:r>
          </a:p>
          <a:p>
            <a:pPr marL="476250" indent="-476250" algn="just" eaLnBrk="1" hangingPunct="1">
              <a:lnSpc>
                <a:spcPct val="90000"/>
              </a:lnSpc>
              <a:buClr>
                <a:srgbClr val="009900"/>
              </a:buClr>
              <a:buSzPct val="90000"/>
              <a:buFontTx/>
              <a:buAutoNum type="alphaLcParenR"/>
            </a:pPr>
            <a:r>
              <a:rPr lang="es-ES" sz="2500"/>
              <a:t>No trate de defender las faltas o rocas de tropiezo en las vidas de los miembros de iglesia que esa persona mencione</a:t>
            </a:r>
          </a:p>
          <a:p>
            <a:pPr marL="476250" indent="-476250" algn="just" eaLnBrk="1" hangingPunct="1">
              <a:lnSpc>
                <a:spcPct val="90000"/>
              </a:lnSpc>
              <a:buClr>
                <a:srgbClr val="009900"/>
              </a:buClr>
              <a:buSzPct val="90000"/>
              <a:buFontTx/>
              <a:buAutoNum type="alphaLcParenR"/>
            </a:pPr>
            <a:r>
              <a:rPr lang="es-ES" sz="2500"/>
              <a:t>No actúe sorprendido ni aterrado por las cosas que escuche que el/la ex ASD le cuente que ha hecho desde que abandonó la iglesia</a:t>
            </a:r>
          </a:p>
          <a:p>
            <a:pPr marL="476250" indent="-476250" algn="just" eaLnBrk="1" hangingPunct="1">
              <a:lnSpc>
                <a:spcPct val="90000"/>
              </a:lnSpc>
              <a:buClr>
                <a:srgbClr val="009900"/>
              </a:buClr>
              <a:buSzPct val="90000"/>
              <a:buFontTx/>
              <a:buAutoNum type="alphaLcParenR"/>
            </a:pPr>
            <a:r>
              <a:rPr lang="es-ES" sz="2500"/>
              <a:t>No haga la visita muy larga:</a:t>
            </a:r>
          </a:p>
          <a:p>
            <a:pPr marL="838200" lvl="1" indent="-381000" algn="just" eaLnBrk="1" hangingPunct="1">
              <a:lnSpc>
                <a:spcPct val="90000"/>
              </a:lnSpc>
              <a:buClr>
                <a:srgbClr val="009900"/>
              </a:buClr>
              <a:buSzPct val="90000"/>
            </a:pPr>
            <a:r>
              <a:rPr lang="es-ES" sz="2000"/>
              <a:t>10 – 15 minutos es suficiente</a:t>
            </a:r>
          </a:p>
          <a:p>
            <a:pPr marL="838200" lvl="1" indent="-381000" algn="just" eaLnBrk="1" hangingPunct="1">
              <a:lnSpc>
                <a:spcPct val="90000"/>
              </a:lnSpc>
              <a:buClr>
                <a:srgbClr val="009900"/>
              </a:buClr>
              <a:buSzPct val="90000"/>
            </a:pPr>
            <a:r>
              <a:rPr lang="es-ES" sz="2000"/>
              <a:t>Salga inmediatamente después que haya orado</a:t>
            </a:r>
          </a:p>
          <a:p>
            <a:pPr marL="476250" indent="-476250" algn="just" eaLnBrk="1" hangingPunct="1">
              <a:lnSpc>
                <a:spcPct val="90000"/>
              </a:lnSpc>
              <a:buClr>
                <a:srgbClr val="009900"/>
              </a:buClr>
              <a:buSzPct val="90000"/>
              <a:buFontTx/>
              <a:buAutoNum type="alphaLcParenR"/>
            </a:pPr>
            <a:endParaRPr lang="es-ES" sz="2500"/>
          </a:p>
        </p:txBody>
      </p:sp>
      <p:sp>
        <p:nvSpPr>
          <p:cNvPr id="217092"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0000"/>
                                  </p:iterate>
                                  <p:childTnLst>
                                    <p:set>
                                      <p:cBhvr>
                                        <p:cTn id="6" dur="1" fill="hold">
                                          <p:stCondLst>
                                            <p:cond delay="0"/>
                                          </p:stCondLst>
                                        </p:cTn>
                                        <p:tgtEl>
                                          <p:spTgt spid="282626"/>
                                        </p:tgtEl>
                                        <p:attrNameLst>
                                          <p:attrName>style.visibility</p:attrName>
                                        </p:attrNameLst>
                                      </p:cBhvr>
                                      <p:to>
                                        <p:strVal val="visible"/>
                                      </p:to>
                                    </p:set>
                                    <p:anim calcmode="lin" valueType="num">
                                      <p:cBhvr>
                                        <p:cTn id="7" dur="1000" fill="hold"/>
                                        <p:tgtEl>
                                          <p:spTgt spid="282626"/>
                                        </p:tgtEl>
                                        <p:attrNameLst>
                                          <p:attrName>ppt_w</p:attrName>
                                        </p:attrNameLst>
                                      </p:cBhvr>
                                      <p:tavLst>
                                        <p:tav tm="0">
                                          <p:val>
                                            <p:strVal val="4*#ppt_w"/>
                                          </p:val>
                                        </p:tav>
                                        <p:tav tm="100000">
                                          <p:val>
                                            <p:strVal val="#ppt_w"/>
                                          </p:val>
                                        </p:tav>
                                      </p:tavLst>
                                    </p:anim>
                                    <p:anim calcmode="lin" valueType="num">
                                      <p:cBhvr>
                                        <p:cTn id="8" dur="1000" fill="hold"/>
                                        <p:tgtEl>
                                          <p:spTgt spid="282626"/>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82627">
                                            <p:txEl>
                                              <p:pRg st="0" end="0"/>
                                            </p:txEl>
                                          </p:spTgt>
                                        </p:tgtEl>
                                        <p:attrNameLst>
                                          <p:attrName>style.visibility</p:attrName>
                                        </p:attrNameLst>
                                      </p:cBhvr>
                                      <p:to>
                                        <p:strVal val="visible"/>
                                      </p:to>
                                    </p:set>
                                    <p:animEffect transition="in" filter="slide(fromBottom)">
                                      <p:cBhvr>
                                        <p:cTn id="13" dur="500"/>
                                        <p:tgtEl>
                                          <p:spTgt spid="28262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82627">
                                            <p:txEl>
                                              <p:pRg st="1" end="1"/>
                                            </p:txEl>
                                          </p:spTgt>
                                        </p:tgtEl>
                                        <p:attrNameLst>
                                          <p:attrName>style.visibility</p:attrName>
                                        </p:attrNameLst>
                                      </p:cBhvr>
                                      <p:to>
                                        <p:strVal val="visible"/>
                                      </p:to>
                                    </p:set>
                                    <p:animEffect transition="in" filter="slide(fromBottom)">
                                      <p:cBhvr>
                                        <p:cTn id="18" dur="500"/>
                                        <p:tgtEl>
                                          <p:spTgt spid="28262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82627">
                                            <p:txEl>
                                              <p:pRg st="2" end="2"/>
                                            </p:txEl>
                                          </p:spTgt>
                                        </p:tgtEl>
                                        <p:attrNameLst>
                                          <p:attrName>style.visibility</p:attrName>
                                        </p:attrNameLst>
                                      </p:cBhvr>
                                      <p:to>
                                        <p:strVal val="visible"/>
                                      </p:to>
                                    </p:set>
                                    <p:animEffect transition="in" filter="slide(fromBottom)">
                                      <p:cBhvr>
                                        <p:cTn id="23" dur="500"/>
                                        <p:tgtEl>
                                          <p:spTgt spid="28262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282627">
                                            <p:txEl>
                                              <p:pRg st="3" end="3"/>
                                            </p:txEl>
                                          </p:spTgt>
                                        </p:tgtEl>
                                        <p:attrNameLst>
                                          <p:attrName>style.visibility</p:attrName>
                                        </p:attrNameLst>
                                      </p:cBhvr>
                                      <p:to>
                                        <p:strVal val="visible"/>
                                      </p:to>
                                    </p:set>
                                    <p:animEffect transition="in" filter="slide(fromBottom)">
                                      <p:cBhvr>
                                        <p:cTn id="28" dur="500"/>
                                        <p:tgtEl>
                                          <p:spTgt spid="28262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82627">
                                            <p:txEl>
                                              <p:pRg st="4" end="4"/>
                                            </p:txEl>
                                          </p:spTgt>
                                        </p:tgtEl>
                                        <p:attrNameLst>
                                          <p:attrName>style.visibility</p:attrName>
                                        </p:attrNameLst>
                                      </p:cBhvr>
                                      <p:to>
                                        <p:strVal val="visible"/>
                                      </p:to>
                                    </p:set>
                                    <p:animEffect transition="in" filter="slide(fromBottom)">
                                      <p:cBhvr>
                                        <p:cTn id="33" dur="500"/>
                                        <p:tgtEl>
                                          <p:spTgt spid="28262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82627">
                                            <p:txEl>
                                              <p:pRg st="5" end="5"/>
                                            </p:txEl>
                                          </p:spTgt>
                                        </p:tgtEl>
                                        <p:attrNameLst>
                                          <p:attrName>style.visibility</p:attrName>
                                        </p:attrNameLst>
                                      </p:cBhvr>
                                      <p:to>
                                        <p:strVal val="visible"/>
                                      </p:to>
                                    </p:set>
                                    <p:animEffect transition="in" filter="slide(fromBottom)">
                                      <p:cBhvr>
                                        <p:cTn id="38" dur="500"/>
                                        <p:tgtEl>
                                          <p:spTgt spid="282627">
                                            <p:txEl>
                                              <p:pRg st="5" end="5"/>
                                            </p:txEl>
                                          </p:spTgt>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282627">
                                            <p:txEl>
                                              <p:pRg st="4" end="4"/>
                                            </p:txEl>
                                          </p:spTgt>
                                        </p:tgtEl>
                                        <p:attrNameLst>
                                          <p:attrName>style.visibility</p:attrName>
                                        </p:attrNameLst>
                                      </p:cBhvr>
                                      <p:to>
                                        <p:strVal val="visible"/>
                                      </p:to>
                                    </p:set>
                                    <p:animEffect transition="in" filter="fade">
                                      <p:cBhvr>
                                        <p:cTn id="42" dur="2000"/>
                                        <p:tgtEl>
                                          <p:spTgt spid="282627">
                                            <p:txEl>
                                              <p:pRg st="4" end="4"/>
                                            </p:txEl>
                                          </p:spTgt>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282627">
                                            <p:txEl>
                                              <p:pRg st="5" end="5"/>
                                            </p:txEl>
                                          </p:spTgt>
                                        </p:tgtEl>
                                        <p:attrNameLst>
                                          <p:attrName>style.visibility</p:attrName>
                                        </p:attrNameLst>
                                      </p:cBhvr>
                                      <p:to>
                                        <p:strVal val="visible"/>
                                      </p:to>
                                    </p:set>
                                    <p:animEffect transition="in" filter="fade">
                                      <p:cBhvr>
                                        <p:cTn id="46" dur="2000"/>
                                        <p:tgtEl>
                                          <p:spTgt spid="2826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6" grpId="0"/>
      <p:bldP spid="282627" grpId="0" build="p"/>
    </p:bldLst>
  </p:timing>
</p:sld>
</file>

<file path=ppt/slides/slide2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a:xfrm>
            <a:off x="2190750" y="496888"/>
            <a:ext cx="6670675" cy="1143000"/>
          </a:xfrm>
        </p:spPr>
        <p:txBody>
          <a:bodyPr/>
          <a:lstStyle/>
          <a:p>
            <a:pPr eaLnBrk="1" hangingPunct="1"/>
            <a:r>
              <a:rPr lang="es-ES" sz="6000"/>
              <a:t>Dirigiendo una clase bíblica</a:t>
            </a:r>
          </a:p>
        </p:txBody>
      </p:sp>
      <p:sp>
        <p:nvSpPr>
          <p:cNvPr id="283651" name="Rectangle 3"/>
          <p:cNvSpPr>
            <a:spLocks noGrp="1" noChangeArrowheads="1"/>
          </p:cNvSpPr>
          <p:nvPr>
            <p:ph type="body" idx="1"/>
          </p:nvPr>
        </p:nvSpPr>
        <p:spPr>
          <a:xfrm>
            <a:off x="2273300" y="1995488"/>
            <a:ext cx="6648450" cy="4397375"/>
          </a:xfrm>
        </p:spPr>
        <p:txBody>
          <a:bodyPr/>
          <a:lstStyle/>
          <a:p>
            <a:pPr algn="just" eaLnBrk="1" hangingPunct="1">
              <a:lnSpc>
                <a:spcPct val="80000"/>
              </a:lnSpc>
            </a:pPr>
            <a:r>
              <a:rPr lang="es-ES" sz="2500"/>
              <a:t>Si se le llama clase bautismal, muchos de los que aun no se han decidido evitarán ir</a:t>
            </a:r>
          </a:p>
          <a:p>
            <a:pPr algn="just" eaLnBrk="1" hangingPunct="1">
              <a:lnSpc>
                <a:spcPct val="80000"/>
              </a:lnSpc>
            </a:pPr>
            <a:r>
              <a:rPr lang="es-ES" sz="2500"/>
              <a:t>Cada uno de los que asista a las reuniones debería ser animado a atender la clase</a:t>
            </a:r>
          </a:p>
          <a:p>
            <a:pPr algn="just" eaLnBrk="1" hangingPunct="1">
              <a:lnSpc>
                <a:spcPct val="80000"/>
              </a:lnSpc>
            </a:pPr>
            <a:r>
              <a:rPr lang="es-ES" sz="2500"/>
              <a:t>Aquellos que no han tomado su decisión de unirse a la iglesia son animados especialmente a asistir</a:t>
            </a:r>
          </a:p>
          <a:p>
            <a:pPr algn="just" eaLnBrk="1" hangingPunct="1">
              <a:lnSpc>
                <a:spcPct val="80000"/>
              </a:lnSpc>
            </a:pPr>
            <a:r>
              <a:rPr lang="es-ES" sz="2500"/>
              <a:t>Algunas personas que no tomaron su decisión al llamado desde el altar, lo harán al cierre de la clase</a:t>
            </a:r>
          </a:p>
          <a:p>
            <a:pPr algn="just" eaLnBrk="1" hangingPunct="1">
              <a:lnSpc>
                <a:spcPct val="80000"/>
              </a:lnSpc>
            </a:pPr>
            <a:r>
              <a:rPr lang="es-ES" sz="2500"/>
              <a:t>Un gran número de personas recibirá el beneficio de instrucción especial para los miembros de la iglesia remanente.</a:t>
            </a:r>
          </a:p>
          <a:p>
            <a:pPr algn="just" eaLnBrk="1" hangingPunct="1">
              <a:lnSpc>
                <a:spcPct val="80000"/>
              </a:lnSpc>
            </a:pPr>
            <a:endParaRPr lang="es-ES" sz="2500"/>
          </a:p>
        </p:txBody>
      </p:sp>
      <p:sp>
        <p:nvSpPr>
          <p:cNvPr id="218116"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83651">
                                            <p:txEl>
                                              <p:pRg st="0" end="0"/>
                                            </p:txEl>
                                          </p:spTgt>
                                        </p:tgtEl>
                                        <p:attrNameLst>
                                          <p:attrName>style.visibility</p:attrName>
                                        </p:attrNameLst>
                                      </p:cBhvr>
                                      <p:to>
                                        <p:strVal val="visible"/>
                                      </p:to>
                                    </p:set>
                                    <p:anim calcmode="lin" valueType="num">
                                      <p:cBhvr>
                                        <p:cTn id="7" dur="500" fill="hold"/>
                                        <p:tgtEl>
                                          <p:spTgt spid="283651">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83651">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83651">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836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283651">
                                            <p:txEl>
                                              <p:pRg st="1" end="1"/>
                                            </p:txEl>
                                          </p:spTgt>
                                        </p:tgtEl>
                                        <p:attrNameLst>
                                          <p:attrName>style.visibility</p:attrName>
                                        </p:attrNameLst>
                                      </p:cBhvr>
                                      <p:to>
                                        <p:strVal val="visible"/>
                                      </p:to>
                                    </p:set>
                                    <p:anim calcmode="lin" valueType="num">
                                      <p:cBhvr>
                                        <p:cTn id="15" dur="500" fill="hold"/>
                                        <p:tgtEl>
                                          <p:spTgt spid="283651">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83651">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83651">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836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283651">
                                            <p:txEl>
                                              <p:pRg st="2" end="2"/>
                                            </p:txEl>
                                          </p:spTgt>
                                        </p:tgtEl>
                                        <p:attrNameLst>
                                          <p:attrName>style.visibility</p:attrName>
                                        </p:attrNameLst>
                                      </p:cBhvr>
                                      <p:to>
                                        <p:strVal val="visible"/>
                                      </p:to>
                                    </p:set>
                                    <p:anim calcmode="lin" valueType="num">
                                      <p:cBhvr>
                                        <p:cTn id="23" dur="500" fill="hold"/>
                                        <p:tgtEl>
                                          <p:spTgt spid="28365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8365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8365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8365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283651">
                                            <p:txEl>
                                              <p:pRg st="3" end="3"/>
                                            </p:txEl>
                                          </p:spTgt>
                                        </p:tgtEl>
                                        <p:attrNameLst>
                                          <p:attrName>style.visibility</p:attrName>
                                        </p:attrNameLst>
                                      </p:cBhvr>
                                      <p:to>
                                        <p:strVal val="visible"/>
                                      </p:to>
                                    </p:set>
                                    <p:anim calcmode="lin" valueType="num">
                                      <p:cBhvr>
                                        <p:cTn id="31" dur="500" fill="hold"/>
                                        <p:tgtEl>
                                          <p:spTgt spid="283651">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83651">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83651">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8365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283651">
                                            <p:txEl>
                                              <p:pRg st="4" end="4"/>
                                            </p:txEl>
                                          </p:spTgt>
                                        </p:tgtEl>
                                        <p:attrNameLst>
                                          <p:attrName>style.visibility</p:attrName>
                                        </p:attrNameLst>
                                      </p:cBhvr>
                                      <p:to>
                                        <p:strVal val="visible"/>
                                      </p:to>
                                    </p:set>
                                    <p:anim calcmode="lin" valueType="num">
                                      <p:cBhvr>
                                        <p:cTn id="39" dur="500" fill="hold"/>
                                        <p:tgtEl>
                                          <p:spTgt spid="283651">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283651">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283651">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28365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build="p"/>
    </p:bldLst>
  </p:timing>
</p:sld>
</file>

<file path=ppt/slides/slide2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pPr eaLnBrk="1" hangingPunct="1"/>
            <a:r>
              <a:rPr lang="es-ES"/>
              <a:t>La clase bíblica</a:t>
            </a:r>
          </a:p>
        </p:txBody>
      </p:sp>
      <p:sp>
        <p:nvSpPr>
          <p:cNvPr id="285699" name="Rectangle 3"/>
          <p:cNvSpPr>
            <a:spLocks noGrp="1" noChangeArrowheads="1"/>
          </p:cNvSpPr>
          <p:nvPr>
            <p:ph type="body" idx="1"/>
          </p:nvPr>
        </p:nvSpPr>
        <p:spPr>
          <a:xfrm>
            <a:off x="2022475" y="1963738"/>
            <a:ext cx="6886575" cy="4397375"/>
          </a:xfrm>
        </p:spPr>
        <p:txBody>
          <a:bodyPr/>
          <a:lstStyle/>
          <a:p>
            <a:pPr marL="552450" indent="-552450" eaLnBrk="1" hangingPunct="1">
              <a:buClr>
                <a:srgbClr val="009900"/>
              </a:buClr>
              <a:buSzPct val="90000"/>
              <a:buFontTx/>
              <a:buAutoNum type="alphaUcPeriod"/>
            </a:pPr>
            <a:r>
              <a:rPr lang="es-ES" sz="2400"/>
              <a:t>La clase bíblica debería empezar después del primer llamado desde el altar en la campaña</a:t>
            </a:r>
          </a:p>
          <a:p>
            <a:pPr marL="552450" indent="-552450" eaLnBrk="1" hangingPunct="1">
              <a:buClr>
                <a:srgbClr val="009900"/>
              </a:buClr>
              <a:buSzPct val="90000"/>
              <a:buFontTx/>
              <a:buAutoNum type="alphaUcPeriod"/>
            </a:pPr>
            <a:r>
              <a:rPr lang="es-ES" sz="2400"/>
              <a:t>El horario para la clase deber ser establecido inmediatamente antes o solo después que se acabe el servicio de reunión evangelística</a:t>
            </a:r>
          </a:p>
          <a:p>
            <a:pPr marL="552450" indent="-552450" eaLnBrk="1" hangingPunct="1">
              <a:buClr>
                <a:srgbClr val="009900"/>
              </a:buClr>
              <a:buSzPct val="90000"/>
              <a:buFontTx/>
              <a:buAutoNum type="alphaUcPeriod"/>
            </a:pPr>
            <a:r>
              <a:rPr lang="es-ES" sz="2400"/>
              <a:t>Es mejor enseñar la clase en el mismo lugar donde se llevan a cabo las campañas:</a:t>
            </a:r>
          </a:p>
          <a:p>
            <a:pPr marL="876300" lvl="1" indent="-419100" eaLnBrk="1" hangingPunct="1"/>
            <a:r>
              <a:rPr lang="es-ES" sz="1600"/>
              <a:t>Una carpa auxiliar será útil si se están llevando a cabo las series en carpa</a:t>
            </a:r>
          </a:p>
          <a:p>
            <a:pPr marL="876300" lvl="1" indent="-419100" eaLnBrk="1" hangingPunct="1"/>
            <a:r>
              <a:rPr lang="es-ES" sz="1600"/>
              <a:t>Si no hay otro lugar disponible, la clase se debe llevar a cabo en las primeras sillas o bancas del auditorio.</a:t>
            </a:r>
          </a:p>
          <a:p>
            <a:pPr marL="552450" indent="-552450" eaLnBrk="1" hangingPunct="1"/>
            <a:endParaRPr lang="es-ES" sz="1600"/>
          </a:p>
        </p:txBody>
      </p:sp>
      <p:sp>
        <p:nvSpPr>
          <p:cNvPr id="219140"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85698"/>
                                        </p:tgtEl>
                                        <p:attrNameLst>
                                          <p:attrName>style.visibility</p:attrName>
                                        </p:attrNameLst>
                                      </p:cBhvr>
                                      <p:to>
                                        <p:strVal val="visible"/>
                                      </p:to>
                                    </p:set>
                                    <p:animScale>
                                      <p:cBhvr>
                                        <p:cTn id="7" dur="1000" decel="50000" fill="hold">
                                          <p:stCondLst>
                                            <p:cond delay="0"/>
                                          </p:stCondLst>
                                        </p:cTn>
                                        <p:tgtEl>
                                          <p:spTgt spid="2856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5698"/>
                                        </p:tgtEl>
                                        <p:attrNameLst>
                                          <p:attrName>ppt_x</p:attrName>
                                          <p:attrName>ppt_y</p:attrName>
                                        </p:attrNameLst>
                                      </p:cBhvr>
                                    </p:animMotion>
                                    <p:animEffect transition="in" filter="fade">
                                      <p:cBhvr>
                                        <p:cTn id="9" dur="1000"/>
                                        <p:tgtEl>
                                          <p:spTgt spid="285698"/>
                                        </p:tgtEl>
                                      </p:cBhvr>
                                    </p:animEffect>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nodeType="clickEffect">
                                  <p:stCondLst>
                                    <p:cond delay="0"/>
                                  </p:stCondLst>
                                  <p:childTnLst>
                                    <p:set>
                                      <p:cBhvr>
                                        <p:cTn id="13" dur="1" fill="hold">
                                          <p:stCondLst>
                                            <p:cond delay="0"/>
                                          </p:stCondLst>
                                        </p:cTn>
                                        <p:tgtEl>
                                          <p:spTgt spid="285699">
                                            <p:txEl>
                                              <p:pRg st="0" end="0"/>
                                            </p:txEl>
                                          </p:spTgt>
                                        </p:tgtEl>
                                        <p:attrNameLst>
                                          <p:attrName>style.visibility</p:attrName>
                                        </p:attrNameLst>
                                      </p:cBhvr>
                                      <p:to>
                                        <p:strVal val="visible"/>
                                      </p:to>
                                    </p:set>
                                    <p:anim calcmode="lin" valueType="num">
                                      <p:cBhvr>
                                        <p:cTn id="14" dur="500" fill="hold"/>
                                        <p:tgtEl>
                                          <p:spTgt spid="28569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28569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28569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2856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9" presetClass="entr" presetSubtype="0" accel="100000" fill="hold" nodeType="clickEffect">
                                  <p:stCondLst>
                                    <p:cond delay="0"/>
                                  </p:stCondLst>
                                  <p:childTnLst>
                                    <p:set>
                                      <p:cBhvr>
                                        <p:cTn id="21" dur="1" fill="hold">
                                          <p:stCondLst>
                                            <p:cond delay="0"/>
                                          </p:stCondLst>
                                        </p:cTn>
                                        <p:tgtEl>
                                          <p:spTgt spid="285699">
                                            <p:txEl>
                                              <p:pRg st="1" end="1"/>
                                            </p:txEl>
                                          </p:spTgt>
                                        </p:tgtEl>
                                        <p:attrNameLst>
                                          <p:attrName>style.visibility</p:attrName>
                                        </p:attrNameLst>
                                      </p:cBhvr>
                                      <p:to>
                                        <p:strVal val="visible"/>
                                      </p:to>
                                    </p:set>
                                    <p:anim calcmode="lin" valueType="num">
                                      <p:cBhvr>
                                        <p:cTn id="22" dur="500" fill="hold"/>
                                        <p:tgtEl>
                                          <p:spTgt spid="28569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28569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28569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2856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9" presetClass="entr" presetSubtype="0" accel="100000" fill="hold" nodeType="clickEffect">
                                  <p:stCondLst>
                                    <p:cond delay="0"/>
                                  </p:stCondLst>
                                  <p:childTnLst>
                                    <p:set>
                                      <p:cBhvr>
                                        <p:cTn id="29" dur="1" fill="hold">
                                          <p:stCondLst>
                                            <p:cond delay="0"/>
                                          </p:stCondLst>
                                        </p:cTn>
                                        <p:tgtEl>
                                          <p:spTgt spid="285699">
                                            <p:txEl>
                                              <p:pRg st="2" end="2"/>
                                            </p:txEl>
                                          </p:spTgt>
                                        </p:tgtEl>
                                        <p:attrNameLst>
                                          <p:attrName>style.visibility</p:attrName>
                                        </p:attrNameLst>
                                      </p:cBhvr>
                                      <p:to>
                                        <p:strVal val="visible"/>
                                      </p:to>
                                    </p:set>
                                    <p:anim calcmode="lin" valueType="num">
                                      <p:cBhvr>
                                        <p:cTn id="30" dur="500" fill="hold"/>
                                        <p:tgtEl>
                                          <p:spTgt spid="28569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8569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8569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85699">
                                            <p:txEl>
                                              <p:pRg st="2" end="2"/>
                                            </p:txEl>
                                          </p:spTgt>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285699">
                                            <p:txEl>
                                              <p:pRg st="3" end="3"/>
                                            </p:txEl>
                                          </p:spTgt>
                                        </p:tgtEl>
                                        <p:attrNameLst>
                                          <p:attrName>style.visibility</p:attrName>
                                        </p:attrNameLst>
                                      </p:cBhvr>
                                      <p:to>
                                        <p:strVal val="visible"/>
                                      </p:to>
                                    </p:set>
                                    <p:anim calcmode="discrete" valueType="clr">
                                      <p:cBhvr override="childStyle">
                                        <p:cTn id="37" dur="80"/>
                                        <p:tgtEl>
                                          <p:spTgt spid="285699">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285699">
                                            <p:txEl>
                                              <p:pRg st="3" end="3"/>
                                            </p:txEl>
                                          </p:spTgt>
                                        </p:tgtEl>
                                        <p:attrNameLst>
                                          <p:attrName>fillcolor</p:attrName>
                                        </p:attrNameLst>
                                      </p:cBhvr>
                                      <p:tavLst>
                                        <p:tav tm="0">
                                          <p:val>
                                            <p:clrVal>
                                              <a:schemeClr val="accent2"/>
                                            </p:clrVal>
                                          </p:val>
                                        </p:tav>
                                        <p:tav tm="50000">
                                          <p:val>
                                            <p:clrVal>
                                              <a:schemeClr val="hlink"/>
                                            </p:clrVal>
                                          </p:val>
                                        </p:tav>
                                      </p:tavLst>
                                    </p:anim>
                                    <p:set>
                                      <p:cBhvr>
                                        <p:cTn id="39" dur="80"/>
                                        <p:tgtEl>
                                          <p:spTgt spid="285699">
                                            <p:txEl>
                                              <p:pRg st="3" end="3"/>
                                            </p:txEl>
                                          </p:spTgt>
                                        </p:tgtEl>
                                        <p:attrNameLst>
                                          <p:attrName>fill.type</p:attrName>
                                        </p:attrNameLst>
                                      </p:cBhvr>
                                      <p:to>
                                        <p:strVal val="solid"/>
                                      </p:to>
                                    </p:set>
                                  </p:childTnLst>
                                </p:cTn>
                              </p:par>
                            </p:childTnLst>
                          </p:cTn>
                        </p:par>
                        <p:par>
                          <p:cTn id="40" fill="hold">
                            <p:stCondLst>
                              <p:cond delay="3020"/>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285699">
                                            <p:txEl>
                                              <p:pRg st="4" end="4"/>
                                            </p:txEl>
                                          </p:spTgt>
                                        </p:tgtEl>
                                        <p:attrNameLst>
                                          <p:attrName>style.visibility</p:attrName>
                                        </p:attrNameLst>
                                      </p:cBhvr>
                                      <p:to>
                                        <p:strVal val="visible"/>
                                      </p:to>
                                    </p:set>
                                    <p:anim calcmode="discrete" valueType="clr">
                                      <p:cBhvr override="childStyle">
                                        <p:cTn id="43" dur="80"/>
                                        <p:tgtEl>
                                          <p:spTgt spid="285699">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285699">
                                            <p:txEl>
                                              <p:pRg st="4" end="4"/>
                                            </p:txEl>
                                          </p:spTgt>
                                        </p:tgtEl>
                                        <p:attrNameLst>
                                          <p:attrName>fillcolor</p:attrName>
                                        </p:attrNameLst>
                                      </p:cBhvr>
                                      <p:tavLst>
                                        <p:tav tm="0">
                                          <p:val>
                                            <p:clrVal>
                                              <a:schemeClr val="accent2"/>
                                            </p:clrVal>
                                          </p:val>
                                        </p:tav>
                                        <p:tav tm="50000">
                                          <p:val>
                                            <p:clrVal>
                                              <a:schemeClr val="hlink"/>
                                            </p:clrVal>
                                          </p:val>
                                        </p:tav>
                                      </p:tavLst>
                                    </p:anim>
                                    <p:set>
                                      <p:cBhvr>
                                        <p:cTn id="45" dur="80"/>
                                        <p:tgtEl>
                                          <p:spTgt spid="285699">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8" grpId="0"/>
    </p:bldLst>
  </p:timing>
</p:sld>
</file>

<file path=ppt/slides/slide2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20162" name="Group 5"/>
          <p:cNvGrpSpPr>
            <a:grpSpLocks/>
          </p:cNvGrpSpPr>
          <p:nvPr/>
        </p:nvGrpSpPr>
        <p:grpSpPr bwMode="auto">
          <a:xfrm>
            <a:off x="6465888" y="6099175"/>
            <a:ext cx="2324100" cy="538163"/>
            <a:chOff x="4073" y="3842"/>
            <a:chExt cx="1464" cy="339"/>
          </a:xfrm>
        </p:grpSpPr>
        <p:pic>
          <p:nvPicPr>
            <p:cNvPr id="220166"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220167"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220168"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
        <p:nvSpPr>
          <p:cNvPr id="287746" name="Rectangle 2"/>
          <p:cNvSpPr>
            <a:spLocks noGrp="1" noChangeArrowheads="1"/>
          </p:cNvSpPr>
          <p:nvPr>
            <p:ph type="title"/>
          </p:nvPr>
        </p:nvSpPr>
        <p:spPr>
          <a:xfrm>
            <a:off x="2190750" y="496888"/>
            <a:ext cx="6670675" cy="1143000"/>
          </a:xfrm>
        </p:spPr>
        <p:txBody>
          <a:bodyPr/>
          <a:lstStyle/>
          <a:p>
            <a:pPr eaLnBrk="1" hangingPunct="1"/>
            <a:r>
              <a:rPr lang="es-ES" sz="5400"/>
              <a:t>Consideraciones sobre la clase bíblica</a:t>
            </a:r>
          </a:p>
        </p:txBody>
      </p:sp>
      <p:sp>
        <p:nvSpPr>
          <p:cNvPr id="287747" name="Rectangle 3"/>
          <p:cNvSpPr>
            <a:spLocks noGrp="1" noChangeArrowheads="1"/>
          </p:cNvSpPr>
          <p:nvPr>
            <p:ph type="body" idx="1"/>
          </p:nvPr>
        </p:nvSpPr>
        <p:spPr>
          <a:xfrm>
            <a:off x="2273300" y="1963738"/>
            <a:ext cx="6677025" cy="4397375"/>
          </a:xfrm>
        </p:spPr>
        <p:txBody>
          <a:bodyPr/>
          <a:lstStyle/>
          <a:p>
            <a:pPr marL="552450" indent="-552450" algn="just" eaLnBrk="1" hangingPunct="1"/>
            <a:r>
              <a:rPr lang="es-ES" sz="1900"/>
              <a:t>La empatía debería manifestarse y animarse en toda oportunidad</a:t>
            </a:r>
          </a:p>
          <a:p>
            <a:pPr marL="552450" indent="-552450" algn="just" eaLnBrk="1" hangingPunct="1"/>
            <a:r>
              <a:rPr lang="es-ES" sz="1900"/>
              <a:t>Aquellos que están batallando con los hábitos deberían ser visitados y orar con ellos en sus hogares</a:t>
            </a:r>
          </a:p>
          <a:p>
            <a:pPr marL="552450" indent="-552450" algn="just" eaLnBrk="1" hangingPunct="1"/>
            <a:r>
              <a:rPr lang="es-ES" sz="1900"/>
              <a:t>El maestro de la clase evitará hacer grandes comentarios acerca de los hábitos</a:t>
            </a:r>
          </a:p>
          <a:p>
            <a:pPr marL="552450" indent="-552450" algn="just" eaLnBrk="1" hangingPunct="1"/>
            <a:r>
              <a:rPr lang="es-ES" sz="1900"/>
              <a:t>Problemas tales como el tabaco o las normas del vestuario no deberían ser hechos un tema hasta después que la gran decisión haya sido tomada y rendido su vida a Cristo</a:t>
            </a:r>
          </a:p>
          <a:p>
            <a:pPr marL="552450" indent="-552450" algn="just" eaLnBrk="1" hangingPunct="1"/>
            <a:r>
              <a:rPr lang="es-ES" sz="1900"/>
              <a:t>El candidato necesitará ser enseñado acerca de cómo reclamar la victoria:</a:t>
            </a:r>
          </a:p>
          <a:p>
            <a:pPr marL="876300" lvl="1" indent="-419100" algn="just" eaLnBrk="1" hangingPunct="1"/>
            <a:r>
              <a:rPr lang="es-ES" sz="1600"/>
              <a:t>Necesitarán entender lo que significa Justificación por la Fe</a:t>
            </a:r>
          </a:p>
          <a:p>
            <a:pPr marL="876300" lvl="1" indent="-419100" algn="just" eaLnBrk="1" hangingPunct="1"/>
            <a:r>
              <a:rPr lang="es-ES" sz="1600"/>
              <a:t>Necesitan que se les enseñe como orar y crecer fuertes a través de reclamar las promesas de Dios</a:t>
            </a:r>
            <a:r>
              <a:rPr lang="es-ES" sz="1000"/>
              <a:t> .</a:t>
            </a:r>
          </a:p>
        </p:txBody>
      </p:sp>
      <p:sp>
        <p:nvSpPr>
          <p:cNvPr id="220165" name="Text Box 4"/>
          <p:cNvSpPr txBox="1">
            <a:spLocks noChangeArrowheads="1"/>
          </p:cNvSpPr>
          <p:nvPr/>
        </p:nvSpPr>
        <p:spPr bwMode="auto">
          <a:xfrm>
            <a:off x="2100263" y="82550"/>
            <a:ext cx="40735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Evangelismo de la Visitación</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87746"/>
                                        </p:tgtEl>
                                        <p:attrNameLst>
                                          <p:attrName>style.visibility</p:attrName>
                                        </p:attrNameLst>
                                      </p:cBhvr>
                                      <p:to>
                                        <p:strVal val="visible"/>
                                      </p:to>
                                    </p:set>
                                    <p:anim calcmode="discrete" valueType="clr">
                                      <p:cBhvr override="childStyle">
                                        <p:cTn id="7" dur="80"/>
                                        <p:tgtEl>
                                          <p:spTgt spid="2877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7746"/>
                                        </p:tgtEl>
                                        <p:attrNameLst>
                                          <p:attrName>fillcolor</p:attrName>
                                        </p:attrNameLst>
                                      </p:cBhvr>
                                      <p:tavLst>
                                        <p:tav tm="0">
                                          <p:val>
                                            <p:clrVal>
                                              <a:schemeClr val="accent2"/>
                                            </p:clrVal>
                                          </p:val>
                                        </p:tav>
                                        <p:tav tm="50000">
                                          <p:val>
                                            <p:clrVal>
                                              <a:schemeClr val="hlink"/>
                                            </p:clrVal>
                                          </p:val>
                                        </p:tav>
                                      </p:tavLst>
                                    </p:anim>
                                    <p:set>
                                      <p:cBhvr>
                                        <p:cTn id="9" dur="80"/>
                                        <p:tgtEl>
                                          <p:spTgt spid="28774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287747">
                                            <p:txEl>
                                              <p:pRg st="0" end="0"/>
                                            </p:txEl>
                                          </p:spTgt>
                                        </p:tgtEl>
                                        <p:attrNameLst>
                                          <p:attrName>style.visibility</p:attrName>
                                        </p:attrNameLst>
                                      </p:cBhvr>
                                      <p:to>
                                        <p:strVal val="visible"/>
                                      </p:to>
                                    </p:set>
                                    <p:animEffect transition="in" filter="fade">
                                      <p:cBhvr>
                                        <p:cTn id="14" dur="1000"/>
                                        <p:tgtEl>
                                          <p:spTgt spid="287747">
                                            <p:txEl>
                                              <p:pRg st="0" end="0"/>
                                            </p:txEl>
                                          </p:spTgt>
                                        </p:tgtEl>
                                      </p:cBhvr>
                                    </p:animEffect>
                                    <p:anim calcmode="lin" valueType="num">
                                      <p:cBhvr>
                                        <p:cTn id="15" dur="1000" fill="hold"/>
                                        <p:tgtEl>
                                          <p:spTgt spid="287747">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287747">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8774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287747">
                                            <p:txEl>
                                              <p:pRg st="1" end="1"/>
                                            </p:txEl>
                                          </p:spTgt>
                                        </p:tgtEl>
                                        <p:attrNameLst>
                                          <p:attrName>style.visibility</p:attrName>
                                        </p:attrNameLst>
                                      </p:cBhvr>
                                      <p:to>
                                        <p:strVal val="visible"/>
                                      </p:to>
                                    </p:set>
                                    <p:animEffect transition="in" filter="fade">
                                      <p:cBhvr>
                                        <p:cTn id="22" dur="1000"/>
                                        <p:tgtEl>
                                          <p:spTgt spid="287747">
                                            <p:txEl>
                                              <p:pRg st="1" end="1"/>
                                            </p:txEl>
                                          </p:spTgt>
                                        </p:tgtEl>
                                      </p:cBhvr>
                                    </p:animEffect>
                                    <p:anim calcmode="lin" valueType="num">
                                      <p:cBhvr>
                                        <p:cTn id="23" dur="1000" fill="hold"/>
                                        <p:tgtEl>
                                          <p:spTgt spid="287747">
                                            <p:txEl>
                                              <p:pRg st="1" end="1"/>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287747">
                                            <p:txEl>
                                              <p:pRg st="1" end="1"/>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8774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nodeType="clickEffect">
                                  <p:stCondLst>
                                    <p:cond delay="0"/>
                                  </p:stCondLst>
                                  <p:childTnLst>
                                    <p:set>
                                      <p:cBhvr>
                                        <p:cTn id="29" dur="1" fill="hold">
                                          <p:stCondLst>
                                            <p:cond delay="0"/>
                                          </p:stCondLst>
                                        </p:cTn>
                                        <p:tgtEl>
                                          <p:spTgt spid="287747">
                                            <p:txEl>
                                              <p:pRg st="2" end="2"/>
                                            </p:txEl>
                                          </p:spTgt>
                                        </p:tgtEl>
                                        <p:attrNameLst>
                                          <p:attrName>style.visibility</p:attrName>
                                        </p:attrNameLst>
                                      </p:cBhvr>
                                      <p:to>
                                        <p:strVal val="visible"/>
                                      </p:to>
                                    </p:set>
                                    <p:animEffect transition="in" filter="fade">
                                      <p:cBhvr>
                                        <p:cTn id="30" dur="1000"/>
                                        <p:tgtEl>
                                          <p:spTgt spid="287747">
                                            <p:txEl>
                                              <p:pRg st="2" end="2"/>
                                            </p:txEl>
                                          </p:spTgt>
                                        </p:tgtEl>
                                      </p:cBhvr>
                                    </p:animEffect>
                                    <p:anim calcmode="lin" valueType="num">
                                      <p:cBhvr>
                                        <p:cTn id="31" dur="1000" fill="hold"/>
                                        <p:tgtEl>
                                          <p:spTgt spid="287747">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287747">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8774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287747">
                                            <p:txEl>
                                              <p:pRg st="3" end="3"/>
                                            </p:txEl>
                                          </p:spTgt>
                                        </p:tgtEl>
                                        <p:attrNameLst>
                                          <p:attrName>style.visibility</p:attrName>
                                        </p:attrNameLst>
                                      </p:cBhvr>
                                      <p:to>
                                        <p:strVal val="visible"/>
                                      </p:to>
                                    </p:set>
                                    <p:animEffect transition="in" filter="fade">
                                      <p:cBhvr>
                                        <p:cTn id="38" dur="1000"/>
                                        <p:tgtEl>
                                          <p:spTgt spid="287747">
                                            <p:txEl>
                                              <p:pRg st="3" end="3"/>
                                            </p:txEl>
                                          </p:spTgt>
                                        </p:tgtEl>
                                      </p:cBhvr>
                                    </p:animEffect>
                                    <p:anim calcmode="lin" valueType="num">
                                      <p:cBhvr>
                                        <p:cTn id="39" dur="1000" fill="hold"/>
                                        <p:tgtEl>
                                          <p:spTgt spid="287747">
                                            <p:txEl>
                                              <p:pRg st="3" end="3"/>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287747">
                                            <p:txEl>
                                              <p:pRg st="3" end="3"/>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28774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287747">
                                            <p:txEl>
                                              <p:pRg st="4" end="4"/>
                                            </p:txEl>
                                          </p:spTgt>
                                        </p:tgtEl>
                                        <p:attrNameLst>
                                          <p:attrName>style.visibility</p:attrName>
                                        </p:attrNameLst>
                                      </p:cBhvr>
                                      <p:to>
                                        <p:strVal val="visible"/>
                                      </p:to>
                                    </p:set>
                                    <p:animEffect transition="in" filter="fade">
                                      <p:cBhvr>
                                        <p:cTn id="46" dur="1000"/>
                                        <p:tgtEl>
                                          <p:spTgt spid="287747">
                                            <p:txEl>
                                              <p:pRg st="4" end="4"/>
                                            </p:txEl>
                                          </p:spTgt>
                                        </p:tgtEl>
                                      </p:cBhvr>
                                    </p:animEffect>
                                    <p:anim calcmode="lin" valueType="num">
                                      <p:cBhvr>
                                        <p:cTn id="47" dur="1000" fill="hold"/>
                                        <p:tgtEl>
                                          <p:spTgt spid="287747">
                                            <p:txEl>
                                              <p:pRg st="4" end="4"/>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287747">
                                            <p:txEl>
                                              <p:pRg st="4" end="4"/>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87747">
                                            <p:txEl>
                                              <p:pRg st="4" end="4"/>
                                            </p:txEl>
                                          </p:spTgt>
                                        </p:tgtEl>
                                        <p:attrNameLst>
                                          <p:attrName>ppt_y</p:attrName>
                                        </p:attrNameLst>
                                      </p:cBhvr>
                                      <p:tavLst>
                                        <p:tav tm="0">
                                          <p:val>
                                            <p:strVal val="#ppt_y-.03"/>
                                          </p:val>
                                        </p:tav>
                                        <p:tav tm="100000">
                                          <p:val>
                                            <p:strVal val="#ppt_y"/>
                                          </p:val>
                                        </p:tav>
                                      </p:tavLst>
                                    </p:anim>
                                  </p:childTnLst>
                                </p:cTn>
                              </p:par>
                            </p:childTnLst>
                          </p:cTn>
                        </p:par>
                        <p:par>
                          <p:cTn id="50" fill="hold">
                            <p:stCondLst>
                              <p:cond delay="1000"/>
                            </p:stCondLst>
                            <p:childTnLst>
                              <p:par>
                                <p:cTn id="51" presetID="39" presetClass="entr" presetSubtype="0" accel="100000" fill="hold" nodeType="afterEffect">
                                  <p:stCondLst>
                                    <p:cond delay="0"/>
                                  </p:stCondLst>
                                  <p:childTnLst>
                                    <p:set>
                                      <p:cBhvr>
                                        <p:cTn id="52" dur="1" fill="hold">
                                          <p:stCondLst>
                                            <p:cond delay="0"/>
                                          </p:stCondLst>
                                        </p:cTn>
                                        <p:tgtEl>
                                          <p:spTgt spid="287747">
                                            <p:txEl>
                                              <p:pRg st="5" end="5"/>
                                            </p:txEl>
                                          </p:spTgt>
                                        </p:tgtEl>
                                        <p:attrNameLst>
                                          <p:attrName>style.visibility</p:attrName>
                                        </p:attrNameLst>
                                      </p:cBhvr>
                                      <p:to>
                                        <p:strVal val="visible"/>
                                      </p:to>
                                    </p:set>
                                    <p:anim calcmode="lin" valueType="num">
                                      <p:cBhvr>
                                        <p:cTn id="53" dur="500" fill="hold"/>
                                        <p:tgtEl>
                                          <p:spTgt spid="287747">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287747">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287747">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287747">
                                            <p:txEl>
                                              <p:pRg st="5" end="5"/>
                                            </p:txEl>
                                          </p:spTgt>
                                        </p:tgtEl>
                                        <p:attrNameLst>
                                          <p:attrName>ppt_y</p:attrName>
                                        </p:attrNameLst>
                                      </p:cBhvr>
                                      <p:tavLst>
                                        <p:tav tm="0">
                                          <p:val>
                                            <p:strVal val="#ppt_y"/>
                                          </p:val>
                                        </p:tav>
                                        <p:tav tm="100000">
                                          <p:val>
                                            <p:strVal val="#ppt_y"/>
                                          </p:val>
                                        </p:tav>
                                      </p:tavLst>
                                    </p:anim>
                                  </p:childTnLst>
                                </p:cTn>
                              </p:par>
                            </p:childTnLst>
                          </p:cTn>
                        </p:par>
                        <p:par>
                          <p:cTn id="57" fill="hold">
                            <p:stCondLst>
                              <p:cond delay="1500"/>
                            </p:stCondLst>
                            <p:childTnLst>
                              <p:par>
                                <p:cTn id="58" presetID="39" presetClass="entr" presetSubtype="0" accel="100000" fill="hold" nodeType="afterEffect">
                                  <p:stCondLst>
                                    <p:cond delay="0"/>
                                  </p:stCondLst>
                                  <p:childTnLst>
                                    <p:set>
                                      <p:cBhvr>
                                        <p:cTn id="59" dur="1" fill="hold">
                                          <p:stCondLst>
                                            <p:cond delay="0"/>
                                          </p:stCondLst>
                                        </p:cTn>
                                        <p:tgtEl>
                                          <p:spTgt spid="287747">
                                            <p:txEl>
                                              <p:pRg st="6" end="6"/>
                                            </p:txEl>
                                          </p:spTgt>
                                        </p:tgtEl>
                                        <p:attrNameLst>
                                          <p:attrName>style.visibility</p:attrName>
                                        </p:attrNameLst>
                                      </p:cBhvr>
                                      <p:to>
                                        <p:strVal val="visible"/>
                                      </p:to>
                                    </p:set>
                                    <p:anim calcmode="lin" valueType="num">
                                      <p:cBhvr>
                                        <p:cTn id="60" dur="500" fill="hold"/>
                                        <p:tgtEl>
                                          <p:spTgt spid="287747">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1" dur="500" fill="hold"/>
                                        <p:tgtEl>
                                          <p:spTgt spid="287747">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2" dur="500" fill="hold"/>
                                        <p:tgtEl>
                                          <p:spTgt spid="287747">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63" dur="500" fill="hold"/>
                                        <p:tgtEl>
                                          <p:spTgt spid="28774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p:bldLst>
  </p:timing>
</p:sld>
</file>

<file path=ppt/slides/slide2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1186"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88770" name="Rectangle 2"/>
          <p:cNvSpPr>
            <a:spLocks noGrp="1" noChangeArrowheads="1"/>
          </p:cNvSpPr>
          <p:nvPr>
            <p:ph type="title"/>
          </p:nvPr>
        </p:nvSpPr>
        <p:spPr>
          <a:xfrm>
            <a:off x="2190750" y="496888"/>
            <a:ext cx="6670675" cy="1143000"/>
          </a:xfrm>
        </p:spPr>
        <p:txBody>
          <a:bodyPr/>
          <a:lstStyle/>
          <a:p>
            <a:pPr eaLnBrk="1" hangingPunct="1"/>
            <a:r>
              <a:rPr lang="es-ES" sz="6000"/>
              <a:t>Bautizando los candidatos</a:t>
            </a:r>
          </a:p>
        </p:txBody>
      </p:sp>
      <p:sp>
        <p:nvSpPr>
          <p:cNvPr id="288771" name="Rectangle 3"/>
          <p:cNvSpPr>
            <a:spLocks noGrp="1" noChangeArrowheads="1"/>
          </p:cNvSpPr>
          <p:nvPr>
            <p:ph type="body" idx="1"/>
          </p:nvPr>
        </p:nvSpPr>
        <p:spPr>
          <a:xfrm>
            <a:off x="2409825" y="2039938"/>
            <a:ext cx="6276975" cy="4321175"/>
          </a:xfrm>
        </p:spPr>
        <p:txBody>
          <a:bodyPr/>
          <a:lstStyle/>
          <a:p>
            <a:pPr marL="0" indent="0" algn="just" eaLnBrk="1" hangingPunct="1">
              <a:lnSpc>
                <a:spcPct val="110000"/>
              </a:lnSpc>
              <a:buFontTx/>
              <a:buNone/>
            </a:pPr>
            <a:r>
              <a:rPr lang="es-ES" sz="2500"/>
              <a:t>Una boda es un servicio hermoso, lleno de mucho significado en la vida de dos personas que serán unidas.   Así como todo pensamiento es dirigido para ver esa hermosura y cada precaución es tomada para que ningún detalle descuidado dañe la solemnidad y santidad de ese servicio santo, así debería ser planeado el servicio bautismal porque al mismo tiempo es sagrado porque es cuando las vidas se unen con la vida de Cristo </a:t>
            </a:r>
          </a:p>
        </p:txBody>
      </p:sp>
      <p:sp>
        <p:nvSpPr>
          <p:cNvPr id="221189"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grpSp>
        <p:nvGrpSpPr>
          <p:cNvPr id="221190" name="Group 8"/>
          <p:cNvGrpSpPr>
            <a:grpSpLocks/>
          </p:cNvGrpSpPr>
          <p:nvPr/>
        </p:nvGrpSpPr>
        <p:grpSpPr bwMode="auto">
          <a:xfrm>
            <a:off x="6465888" y="6099175"/>
            <a:ext cx="2324100" cy="538163"/>
            <a:chOff x="4073" y="3842"/>
            <a:chExt cx="1464" cy="339"/>
          </a:xfrm>
        </p:grpSpPr>
        <p:pic>
          <p:nvPicPr>
            <p:cNvPr id="221192" name="Picture 9"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221193" name="Picture 10"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221194" name="Picture 11"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288780" name="Picture 12"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88780"/>
                                        </p:tgtEl>
                                        <p:attrNameLst>
                                          <p:attrName>style.visibility</p:attrName>
                                        </p:attrNameLst>
                                      </p:cBhvr>
                                      <p:to>
                                        <p:strVal val="visible"/>
                                      </p:to>
                                    </p:set>
                                    <p:anim calcmode="lin" valueType="num">
                                      <p:cBhvr>
                                        <p:cTn id="7" dur="2000" fill="hold"/>
                                        <p:tgtEl>
                                          <p:spTgt spid="288780"/>
                                        </p:tgtEl>
                                        <p:attrNameLst>
                                          <p:attrName>ppt_w</p:attrName>
                                        </p:attrNameLst>
                                      </p:cBhvr>
                                      <p:tavLst>
                                        <p:tav tm="0">
                                          <p:val>
                                            <p:strVal val="4*#ppt_w"/>
                                          </p:val>
                                        </p:tav>
                                        <p:tav tm="100000">
                                          <p:val>
                                            <p:strVal val="#ppt_w"/>
                                          </p:val>
                                        </p:tav>
                                      </p:tavLst>
                                    </p:anim>
                                    <p:anim calcmode="lin" valueType="num">
                                      <p:cBhvr>
                                        <p:cTn id="8" dur="2000" fill="hold"/>
                                        <p:tgtEl>
                                          <p:spTgt spid="288780"/>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288770"/>
                                        </p:tgtEl>
                                        <p:attrNameLst>
                                          <p:attrName>style.visibility</p:attrName>
                                        </p:attrNameLst>
                                      </p:cBhvr>
                                      <p:to>
                                        <p:strVal val="visible"/>
                                      </p:to>
                                    </p:set>
                                    <p:anim calcmode="lin" valueType="num">
                                      <p:cBhvr>
                                        <p:cTn id="12" dur="500" fill="hold"/>
                                        <p:tgtEl>
                                          <p:spTgt spid="288770"/>
                                        </p:tgtEl>
                                        <p:attrNameLst>
                                          <p:attrName>ppt_w</p:attrName>
                                        </p:attrNameLst>
                                      </p:cBhvr>
                                      <p:tavLst>
                                        <p:tav tm="0">
                                          <p:val>
                                            <p:strVal val="4*#ppt_w"/>
                                          </p:val>
                                        </p:tav>
                                        <p:tav tm="100000">
                                          <p:val>
                                            <p:strVal val="#ppt_w"/>
                                          </p:val>
                                        </p:tav>
                                      </p:tavLst>
                                    </p:anim>
                                    <p:anim calcmode="lin" valueType="num">
                                      <p:cBhvr>
                                        <p:cTn id="13" dur="500" fill="hold"/>
                                        <p:tgtEl>
                                          <p:spTgt spid="288770"/>
                                        </p:tgtEl>
                                        <p:attrNameLst>
                                          <p:attrName>ppt_h</p:attrName>
                                        </p:attrNameLst>
                                      </p:cBhvr>
                                      <p:tavLst>
                                        <p:tav tm="0">
                                          <p:val>
                                            <p:strVal val="4*#ppt_h"/>
                                          </p:val>
                                        </p:tav>
                                        <p:tav tm="100000">
                                          <p:val>
                                            <p:strVal val="#ppt_h"/>
                                          </p:val>
                                        </p:tav>
                                      </p:tavLst>
                                    </p:anim>
                                  </p:childTnLst>
                                </p:cTn>
                              </p:par>
                            </p:childTnLst>
                          </p:cTn>
                        </p:par>
                        <p:par>
                          <p:cTn id="14" fill="hold">
                            <p:stCondLst>
                              <p:cond delay="2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288771">
                                            <p:txEl>
                                              <p:pRg st="0" end="0"/>
                                            </p:txEl>
                                          </p:spTgt>
                                        </p:tgtEl>
                                        <p:attrNameLst>
                                          <p:attrName>style.visibility</p:attrName>
                                        </p:attrNameLst>
                                      </p:cBhvr>
                                      <p:to>
                                        <p:strVal val="visible"/>
                                      </p:to>
                                    </p:set>
                                    <p:anim calcmode="discrete" valueType="clr">
                                      <p:cBhvr override="childStyle">
                                        <p:cTn id="17" dur="80"/>
                                        <p:tgtEl>
                                          <p:spTgt spid="2887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88771">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28877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0" grpId="0"/>
      <p:bldP spid="288771" grpId="0" build="p"/>
    </p:bldLst>
  </p:timing>
</p:sld>
</file>

<file path=ppt/slides/slide2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a:xfrm>
            <a:off x="2190750" y="496888"/>
            <a:ext cx="6670675" cy="1143000"/>
          </a:xfrm>
        </p:spPr>
        <p:txBody>
          <a:bodyPr/>
          <a:lstStyle/>
          <a:p>
            <a:pPr eaLnBrk="1" hangingPunct="1"/>
            <a:r>
              <a:rPr lang="es-ES" sz="6000"/>
              <a:t>Bautizando los candidatos</a:t>
            </a:r>
          </a:p>
        </p:txBody>
      </p:sp>
      <p:sp>
        <p:nvSpPr>
          <p:cNvPr id="290819" name="Rectangle 3"/>
          <p:cNvSpPr>
            <a:spLocks noGrp="1" noChangeArrowheads="1"/>
          </p:cNvSpPr>
          <p:nvPr>
            <p:ph type="body" idx="1"/>
          </p:nvPr>
        </p:nvSpPr>
        <p:spPr>
          <a:xfrm>
            <a:off x="2330450" y="1960563"/>
            <a:ext cx="6467475" cy="4818062"/>
          </a:xfrm>
        </p:spPr>
        <p:txBody>
          <a:bodyPr/>
          <a:lstStyle/>
          <a:p>
            <a:pPr marL="0" indent="0" algn="just" eaLnBrk="1" hangingPunct="1">
              <a:buFontTx/>
              <a:buNone/>
            </a:pPr>
            <a:r>
              <a:rPr lang="es-ES" sz="2500"/>
              <a:t>Los candidatos en muchos casos están rompiendo con viejas ataduras y formando unas nuevas. Un grupo especial normalmente presente durante el bautismo son aquellos que no se han decidido a seguir el ejemplo de Cristo en el bautismo.  Si el servicio bautismal es dirigido reverentemente, tendrá el poder de influencia sobre ellos.  El prejuicio a manudo se rompe y algunos de manera silenciosa toman su decisión de seguir al Salvador en su rito sagrado.</a:t>
            </a:r>
          </a:p>
        </p:txBody>
      </p:sp>
      <p:sp>
        <p:nvSpPr>
          <p:cNvPr id="222212" name="Text Box 4"/>
          <p:cNvSpPr txBox="1">
            <a:spLocks noChangeArrowheads="1"/>
          </p:cNvSpPr>
          <p:nvPr/>
        </p:nvSpPr>
        <p:spPr bwMode="auto">
          <a:xfrm>
            <a:off x="2100263" y="82550"/>
            <a:ext cx="23463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90819">
                                            <p:txEl>
                                              <p:pRg st="0" end="0"/>
                                            </p:txEl>
                                          </p:spTgt>
                                        </p:tgtEl>
                                        <p:attrNameLst>
                                          <p:attrName>style.visibility</p:attrName>
                                        </p:attrNameLst>
                                      </p:cBhvr>
                                      <p:to>
                                        <p:strVal val="visible"/>
                                      </p:to>
                                    </p:set>
                                    <p:anim calcmode="discrete" valueType="clr">
                                      <p:cBhvr override="childStyle">
                                        <p:cTn id="7" dur="80"/>
                                        <p:tgtEl>
                                          <p:spTgt spid="29081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9081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9081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9" grpId="0" build="p"/>
    </p:bldLst>
  </p:timing>
</p:sld>
</file>

<file path=ppt/slides/slide2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a:xfrm>
            <a:off x="2190750" y="496888"/>
            <a:ext cx="6670675" cy="1143000"/>
          </a:xfrm>
        </p:spPr>
        <p:txBody>
          <a:bodyPr/>
          <a:lstStyle/>
          <a:p>
            <a:pPr eaLnBrk="1" hangingPunct="1"/>
            <a:r>
              <a:rPr lang="es-ES" sz="4800"/>
              <a:t>El bautismo, un momento de santidad y gozo</a:t>
            </a:r>
          </a:p>
        </p:txBody>
      </p:sp>
      <p:sp>
        <p:nvSpPr>
          <p:cNvPr id="293891" name="Rectangle 3"/>
          <p:cNvSpPr>
            <a:spLocks noGrp="1" noChangeArrowheads="1"/>
          </p:cNvSpPr>
          <p:nvPr>
            <p:ph type="body" idx="1"/>
          </p:nvPr>
        </p:nvSpPr>
        <p:spPr>
          <a:xfrm>
            <a:off x="2273300" y="1963738"/>
            <a:ext cx="6413500" cy="4565650"/>
          </a:xfrm>
        </p:spPr>
        <p:txBody>
          <a:bodyPr/>
          <a:lstStyle/>
          <a:p>
            <a:pPr marL="552450" indent="-552450" algn="just" eaLnBrk="1" hangingPunct="1">
              <a:lnSpc>
                <a:spcPct val="80000"/>
              </a:lnSpc>
            </a:pPr>
            <a:r>
              <a:rPr lang="es-ES" sz="2500"/>
              <a:t>Es una ocasión de gozo:</a:t>
            </a:r>
          </a:p>
          <a:p>
            <a:pPr marL="876300" lvl="1" indent="-419100" algn="just" eaLnBrk="1" hangingPunct="1">
              <a:lnSpc>
                <a:spcPct val="80000"/>
              </a:lnSpc>
            </a:pPr>
            <a:r>
              <a:rPr lang="es-ES" sz="2000"/>
              <a:t>Los candidatos están caminando hacia la puerta dentro de la familia de Dios en la tierra.</a:t>
            </a:r>
          </a:p>
          <a:p>
            <a:pPr marL="876300" lvl="1" indent="-419100" algn="just" eaLnBrk="1" hangingPunct="1">
              <a:lnSpc>
                <a:spcPct val="80000"/>
              </a:lnSpc>
            </a:pPr>
            <a:r>
              <a:rPr lang="es-ES" sz="2000"/>
              <a:t>Hay gozo en el cielo porque ellos se unen con la familia de Dios arriba.</a:t>
            </a:r>
          </a:p>
          <a:p>
            <a:pPr marL="552450" indent="-552450" algn="just" eaLnBrk="1" hangingPunct="1">
              <a:lnSpc>
                <a:spcPct val="80000"/>
              </a:lnSpc>
            </a:pPr>
            <a:r>
              <a:rPr lang="es-ES" sz="2500"/>
              <a:t>Es un momento solemne:</a:t>
            </a:r>
          </a:p>
          <a:p>
            <a:pPr marL="876300" lvl="1" indent="-419100" algn="just" eaLnBrk="1" hangingPunct="1">
              <a:lnSpc>
                <a:spcPct val="80000"/>
              </a:lnSpc>
            </a:pPr>
            <a:r>
              <a:rPr lang="es-ES" sz="2000"/>
              <a:t>Hay una solemne renunciación al mundo de parte de los candidatos</a:t>
            </a:r>
          </a:p>
          <a:p>
            <a:pPr marL="876300" lvl="1" indent="-419100" algn="just" eaLnBrk="1" hangingPunct="1">
              <a:lnSpc>
                <a:spcPct val="80000"/>
              </a:lnSpc>
            </a:pPr>
            <a:r>
              <a:rPr lang="es-ES" sz="2000"/>
              <a:t>Los votos bautismales son renovados por los miembros antiguos</a:t>
            </a:r>
          </a:p>
          <a:p>
            <a:pPr marL="876300" lvl="1" indent="-419100" algn="just" eaLnBrk="1" hangingPunct="1">
              <a:lnSpc>
                <a:spcPct val="80000"/>
              </a:lnSpc>
            </a:pPr>
            <a:r>
              <a:rPr lang="es-ES" sz="2000"/>
              <a:t>La presencia de las huestes celestiales ha sido prometida.</a:t>
            </a:r>
          </a:p>
          <a:p>
            <a:pPr marL="552450" indent="-552450" algn="just" eaLnBrk="1" hangingPunct="1">
              <a:lnSpc>
                <a:spcPct val="80000"/>
              </a:lnSpc>
            </a:pPr>
            <a:r>
              <a:rPr lang="es-ES" sz="2500"/>
              <a:t>A menudo llega a ser un momento de sagrado compromiso para aquellos que no se han bautizado.</a:t>
            </a:r>
          </a:p>
        </p:txBody>
      </p:sp>
      <p:sp>
        <p:nvSpPr>
          <p:cNvPr id="223236"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93890"/>
                                        </p:tgtEl>
                                        <p:attrNameLst>
                                          <p:attrName>style.visibility</p:attrName>
                                        </p:attrNameLst>
                                      </p:cBhvr>
                                      <p:to>
                                        <p:strVal val="visible"/>
                                      </p:to>
                                    </p:set>
                                    <p:anim calcmode="discrete" valueType="clr">
                                      <p:cBhvr override="childStyle">
                                        <p:cTn id="7" dur="80"/>
                                        <p:tgtEl>
                                          <p:spTgt spid="29389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93890"/>
                                        </p:tgtEl>
                                        <p:attrNameLst>
                                          <p:attrName>fillcolor</p:attrName>
                                        </p:attrNameLst>
                                      </p:cBhvr>
                                      <p:tavLst>
                                        <p:tav tm="0">
                                          <p:val>
                                            <p:clrVal>
                                              <a:schemeClr val="accent2"/>
                                            </p:clrVal>
                                          </p:val>
                                        </p:tav>
                                        <p:tav tm="50000">
                                          <p:val>
                                            <p:clrVal>
                                              <a:schemeClr val="hlink"/>
                                            </p:clrVal>
                                          </p:val>
                                        </p:tav>
                                      </p:tavLst>
                                    </p:anim>
                                    <p:set>
                                      <p:cBhvr>
                                        <p:cTn id="9" dur="80"/>
                                        <p:tgtEl>
                                          <p:spTgt spid="29389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93891">
                                            <p:txEl>
                                              <p:pRg st="0" end="0"/>
                                            </p:txEl>
                                          </p:spTgt>
                                        </p:tgtEl>
                                        <p:attrNameLst>
                                          <p:attrName>style.visibility</p:attrName>
                                        </p:attrNameLst>
                                      </p:cBhvr>
                                      <p:to>
                                        <p:strVal val="visible"/>
                                      </p:to>
                                    </p:set>
                                    <p:animEffect transition="in" filter="slide(fromLeft)">
                                      <p:cBhvr>
                                        <p:cTn id="14" dur="500"/>
                                        <p:tgtEl>
                                          <p:spTgt spid="29389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grpId="0" nodeType="clickEffect">
                                  <p:stCondLst>
                                    <p:cond delay="0"/>
                                  </p:stCondLst>
                                  <p:childTnLst>
                                    <p:set>
                                      <p:cBhvr>
                                        <p:cTn id="18" dur="1" fill="hold">
                                          <p:stCondLst>
                                            <p:cond delay="0"/>
                                          </p:stCondLst>
                                        </p:cTn>
                                        <p:tgtEl>
                                          <p:spTgt spid="293891">
                                            <p:txEl>
                                              <p:pRg st="1" end="1"/>
                                            </p:txEl>
                                          </p:spTgt>
                                        </p:tgtEl>
                                        <p:attrNameLst>
                                          <p:attrName>style.visibility</p:attrName>
                                        </p:attrNameLst>
                                      </p:cBhvr>
                                      <p:to>
                                        <p:strVal val="visible"/>
                                      </p:to>
                                    </p:set>
                                    <p:anim calcmode="lin" valueType="num">
                                      <p:cBhvr>
                                        <p:cTn id="19" dur="500" fill="hold"/>
                                        <p:tgtEl>
                                          <p:spTgt spid="293891">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293891">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293891">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29389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9" presetClass="entr" presetSubtype="0" accel="100000" fill="hold" grpId="0" nodeType="clickEffect">
                                  <p:stCondLst>
                                    <p:cond delay="0"/>
                                  </p:stCondLst>
                                  <p:childTnLst>
                                    <p:set>
                                      <p:cBhvr>
                                        <p:cTn id="26" dur="1" fill="hold">
                                          <p:stCondLst>
                                            <p:cond delay="0"/>
                                          </p:stCondLst>
                                        </p:cTn>
                                        <p:tgtEl>
                                          <p:spTgt spid="293891">
                                            <p:txEl>
                                              <p:pRg st="2" end="2"/>
                                            </p:txEl>
                                          </p:spTgt>
                                        </p:tgtEl>
                                        <p:attrNameLst>
                                          <p:attrName>style.visibility</p:attrName>
                                        </p:attrNameLst>
                                      </p:cBhvr>
                                      <p:to>
                                        <p:strVal val="visible"/>
                                      </p:to>
                                    </p:set>
                                    <p:anim calcmode="lin" valueType="num">
                                      <p:cBhvr>
                                        <p:cTn id="27" dur="500" fill="hold"/>
                                        <p:tgtEl>
                                          <p:spTgt spid="29389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29389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29389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29389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293891">
                                            <p:txEl>
                                              <p:pRg st="3" end="3"/>
                                            </p:txEl>
                                          </p:spTgt>
                                        </p:tgtEl>
                                        <p:attrNameLst>
                                          <p:attrName>style.visibility</p:attrName>
                                        </p:attrNameLst>
                                      </p:cBhvr>
                                      <p:to>
                                        <p:strVal val="visible"/>
                                      </p:to>
                                    </p:set>
                                    <p:animEffect transition="in" filter="slide(fromLeft)">
                                      <p:cBhvr>
                                        <p:cTn id="35" dur="500"/>
                                        <p:tgtEl>
                                          <p:spTgt spid="293891">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9" presetClass="entr" presetSubtype="0" accel="100000" fill="hold" grpId="0" nodeType="clickEffect">
                                  <p:stCondLst>
                                    <p:cond delay="0"/>
                                  </p:stCondLst>
                                  <p:childTnLst>
                                    <p:set>
                                      <p:cBhvr>
                                        <p:cTn id="39" dur="1" fill="hold">
                                          <p:stCondLst>
                                            <p:cond delay="0"/>
                                          </p:stCondLst>
                                        </p:cTn>
                                        <p:tgtEl>
                                          <p:spTgt spid="293891">
                                            <p:txEl>
                                              <p:pRg st="4" end="4"/>
                                            </p:txEl>
                                          </p:spTgt>
                                        </p:tgtEl>
                                        <p:attrNameLst>
                                          <p:attrName>style.visibility</p:attrName>
                                        </p:attrNameLst>
                                      </p:cBhvr>
                                      <p:to>
                                        <p:strVal val="visible"/>
                                      </p:to>
                                    </p:set>
                                    <p:anim calcmode="lin" valueType="num">
                                      <p:cBhvr>
                                        <p:cTn id="40" dur="500" fill="hold"/>
                                        <p:tgtEl>
                                          <p:spTgt spid="293891">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1" dur="500" fill="hold"/>
                                        <p:tgtEl>
                                          <p:spTgt spid="293891">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2" dur="500" fill="hold"/>
                                        <p:tgtEl>
                                          <p:spTgt spid="293891">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3" dur="500" fill="hold"/>
                                        <p:tgtEl>
                                          <p:spTgt spid="29389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9" presetClass="entr" presetSubtype="0" accel="100000" fill="hold" grpId="0" nodeType="clickEffect">
                                  <p:stCondLst>
                                    <p:cond delay="0"/>
                                  </p:stCondLst>
                                  <p:childTnLst>
                                    <p:set>
                                      <p:cBhvr>
                                        <p:cTn id="47" dur="1" fill="hold">
                                          <p:stCondLst>
                                            <p:cond delay="0"/>
                                          </p:stCondLst>
                                        </p:cTn>
                                        <p:tgtEl>
                                          <p:spTgt spid="293891">
                                            <p:txEl>
                                              <p:pRg st="5" end="5"/>
                                            </p:txEl>
                                          </p:spTgt>
                                        </p:tgtEl>
                                        <p:attrNameLst>
                                          <p:attrName>style.visibility</p:attrName>
                                        </p:attrNameLst>
                                      </p:cBhvr>
                                      <p:to>
                                        <p:strVal val="visible"/>
                                      </p:to>
                                    </p:set>
                                    <p:anim calcmode="lin" valueType="num">
                                      <p:cBhvr>
                                        <p:cTn id="48" dur="500" fill="hold"/>
                                        <p:tgtEl>
                                          <p:spTgt spid="293891">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9" dur="500" fill="hold"/>
                                        <p:tgtEl>
                                          <p:spTgt spid="293891">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0" dur="500" fill="hold"/>
                                        <p:tgtEl>
                                          <p:spTgt spid="293891">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1" dur="500" fill="hold"/>
                                        <p:tgtEl>
                                          <p:spTgt spid="29389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9" presetClass="entr" presetSubtype="0" accel="100000" fill="hold" grpId="0" nodeType="clickEffect">
                                  <p:stCondLst>
                                    <p:cond delay="0"/>
                                  </p:stCondLst>
                                  <p:childTnLst>
                                    <p:set>
                                      <p:cBhvr>
                                        <p:cTn id="55" dur="1" fill="hold">
                                          <p:stCondLst>
                                            <p:cond delay="0"/>
                                          </p:stCondLst>
                                        </p:cTn>
                                        <p:tgtEl>
                                          <p:spTgt spid="293891">
                                            <p:txEl>
                                              <p:pRg st="6" end="6"/>
                                            </p:txEl>
                                          </p:spTgt>
                                        </p:tgtEl>
                                        <p:attrNameLst>
                                          <p:attrName>style.visibility</p:attrName>
                                        </p:attrNameLst>
                                      </p:cBhvr>
                                      <p:to>
                                        <p:strVal val="visible"/>
                                      </p:to>
                                    </p:set>
                                    <p:anim calcmode="lin" valueType="num">
                                      <p:cBhvr>
                                        <p:cTn id="56" dur="500" fill="hold"/>
                                        <p:tgtEl>
                                          <p:spTgt spid="293891">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7" dur="500" fill="hold"/>
                                        <p:tgtEl>
                                          <p:spTgt spid="293891">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8" dur="500" fill="hold"/>
                                        <p:tgtEl>
                                          <p:spTgt spid="293891">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9" dur="500" fill="hold"/>
                                        <p:tgtEl>
                                          <p:spTgt spid="293891">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8" fill="hold" grpId="0" nodeType="clickEffect">
                                  <p:stCondLst>
                                    <p:cond delay="0"/>
                                  </p:stCondLst>
                                  <p:childTnLst>
                                    <p:set>
                                      <p:cBhvr>
                                        <p:cTn id="63" dur="1" fill="hold">
                                          <p:stCondLst>
                                            <p:cond delay="0"/>
                                          </p:stCondLst>
                                        </p:cTn>
                                        <p:tgtEl>
                                          <p:spTgt spid="293891">
                                            <p:txEl>
                                              <p:pRg st="7" end="7"/>
                                            </p:txEl>
                                          </p:spTgt>
                                        </p:tgtEl>
                                        <p:attrNameLst>
                                          <p:attrName>style.visibility</p:attrName>
                                        </p:attrNameLst>
                                      </p:cBhvr>
                                      <p:to>
                                        <p:strVal val="visible"/>
                                      </p:to>
                                    </p:set>
                                    <p:animEffect transition="in" filter="slide(fromLeft)">
                                      <p:cBhvr>
                                        <p:cTn id="64" dur="500"/>
                                        <p:tgtEl>
                                          <p:spTgt spid="2938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0" grpId="0"/>
      <p:bldP spid="293891" grpId="0" build="p"/>
    </p:bldLst>
  </p:timing>
</p:sld>
</file>

<file path=ppt/slides/slide2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a:xfrm>
            <a:off x="2190750" y="496888"/>
            <a:ext cx="6670675" cy="1143000"/>
          </a:xfrm>
        </p:spPr>
        <p:txBody>
          <a:bodyPr/>
          <a:lstStyle/>
          <a:p>
            <a:pPr eaLnBrk="1" hangingPunct="1"/>
            <a:r>
              <a:rPr lang="es-ES" sz="5400"/>
              <a:t>Arreglos especiales para el bautismo</a:t>
            </a:r>
          </a:p>
        </p:txBody>
      </p:sp>
      <p:sp>
        <p:nvSpPr>
          <p:cNvPr id="292867" name="Rectangle 3"/>
          <p:cNvSpPr>
            <a:spLocks noGrp="1" noChangeArrowheads="1"/>
          </p:cNvSpPr>
          <p:nvPr>
            <p:ph type="body" idx="1"/>
          </p:nvPr>
        </p:nvSpPr>
        <p:spPr/>
        <p:txBody>
          <a:bodyPr/>
          <a:lstStyle/>
          <a:p>
            <a:pPr marL="476250" indent="-476250" algn="just" eaLnBrk="1" hangingPunct="1">
              <a:lnSpc>
                <a:spcPct val="90000"/>
              </a:lnSpc>
            </a:pPr>
            <a:r>
              <a:rPr lang="es-ES" sz="2500"/>
              <a:t>El baptisterio debería ser arreglado cuidadosamente:</a:t>
            </a:r>
          </a:p>
          <a:p>
            <a:pPr marL="838200" lvl="1" indent="-381000" algn="just" eaLnBrk="1" hangingPunct="1">
              <a:lnSpc>
                <a:spcPct val="90000"/>
              </a:lnSpc>
              <a:buClr>
                <a:srgbClr val="009900"/>
              </a:buClr>
              <a:buFontTx/>
              <a:buAutoNum type="alphaLcPeriod"/>
            </a:pPr>
            <a:r>
              <a:rPr lang="es-ES" sz="2000"/>
              <a:t>Debe estar impecable</a:t>
            </a:r>
          </a:p>
          <a:p>
            <a:pPr marL="838200" lvl="1" indent="-381000" algn="just" eaLnBrk="1" hangingPunct="1">
              <a:lnSpc>
                <a:spcPct val="90000"/>
              </a:lnSpc>
              <a:buClr>
                <a:srgbClr val="009900"/>
              </a:buClr>
              <a:buFontTx/>
              <a:buAutoNum type="alphaLcPeriod"/>
            </a:pPr>
            <a:r>
              <a:rPr lang="es-ES" sz="2000"/>
              <a:t>Debe haber cortinas que cubran los candidatos en su camino dentro y fuera del baptisterio</a:t>
            </a:r>
          </a:p>
          <a:p>
            <a:pPr marL="838200" lvl="1" indent="-381000" algn="just" eaLnBrk="1" hangingPunct="1">
              <a:lnSpc>
                <a:spcPct val="90000"/>
              </a:lnSpc>
              <a:buClr>
                <a:srgbClr val="009900"/>
              </a:buClr>
              <a:buFontTx/>
              <a:buAutoNum type="alphaLcPeriod"/>
            </a:pPr>
            <a:r>
              <a:rPr lang="es-ES" sz="2000"/>
              <a:t>El agua debe estar en su nivel correcto y si se requiere, que esté caliente.  Se debe colocar líquidos especiales (cloro y añil) para prevenir que el agua esté sucia.</a:t>
            </a:r>
          </a:p>
          <a:p>
            <a:pPr marL="476250" indent="-476250" algn="just" eaLnBrk="1" hangingPunct="1">
              <a:lnSpc>
                <a:spcPct val="90000"/>
              </a:lnSpc>
            </a:pPr>
            <a:r>
              <a:rPr lang="es-ES" sz="2500"/>
              <a:t>Un ambiente atractivo debería ser creado:</a:t>
            </a:r>
          </a:p>
          <a:p>
            <a:pPr marL="838200" lvl="1" indent="-381000" algn="just" eaLnBrk="1" hangingPunct="1">
              <a:lnSpc>
                <a:spcPct val="90000"/>
              </a:lnSpc>
              <a:buClr>
                <a:srgbClr val="009900"/>
              </a:buClr>
              <a:buFontTx/>
              <a:buAutoNum type="alphaLcPeriod"/>
            </a:pPr>
            <a:r>
              <a:rPr lang="es-ES" sz="2000"/>
              <a:t>Flores y plantas darán un ambiente muy natural</a:t>
            </a:r>
          </a:p>
          <a:p>
            <a:pPr marL="838200" lvl="1" indent="-381000" algn="just" eaLnBrk="1" hangingPunct="1">
              <a:lnSpc>
                <a:spcPct val="90000"/>
              </a:lnSpc>
              <a:buClr>
                <a:srgbClr val="009900"/>
              </a:buClr>
              <a:buFontTx/>
              <a:buAutoNum type="alphaLcPeriod"/>
            </a:pPr>
            <a:r>
              <a:rPr lang="es-ES" sz="2000"/>
              <a:t>Iluminación especial dará un efecto solemne a la hermosura del servicio.</a:t>
            </a:r>
          </a:p>
        </p:txBody>
      </p:sp>
      <p:sp>
        <p:nvSpPr>
          <p:cNvPr id="224260"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292866"/>
                                        </p:tgtEl>
                                        <p:attrNameLst>
                                          <p:attrName>style.visibility</p:attrName>
                                        </p:attrNameLst>
                                      </p:cBhvr>
                                      <p:to>
                                        <p:strVal val="visible"/>
                                      </p:to>
                                    </p:set>
                                    <p:animEffect transition="in" filter="fade">
                                      <p:cBhvr>
                                        <p:cTn id="7" dur="100"/>
                                        <p:tgtEl>
                                          <p:spTgt spid="292866"/>
                                        </p:tgtEl>
                                      </p:cBhvr>
                                    </p:animEffect>
                                    <p:anim calcmode="lin" valueType="num">
                                      <p:cBhvr>
                                        <p:cTn id="8" dur="400" fill="hold"/>
                                        <p:tgtEl>
                                          <p:spTgt spid="292866"/>
                                        </p:tgtEl>
                                        <p:attrNameLst>
                                          <p:attrName>ppt_x</p:attrName>
                                        </p:attrNameLst>
                                      </p:cBhvr>
                                      <p:tavLst>
                                        <p:tav tm="0">
                                          <p:val>
                                            <p:strVal val="#ppt_x"/>
                                          </p:val>
                                        </p:tav>
                                        <p:tav tm="100000">
                                          <p:val>
                                            <p:strVal val="#ppt_x"/>
                                          </p:val>
                                        </p:tav>
                                      </p:tavLst>
                                    </p:anim>
                                    <p:anim calcmode="lin" valueType="num">
                                      <p:cBhvr>
                                        <p:cTn id="9" dur="400" fill="hold"/>
                                        <p:tgtEl>
                                          <p:spTgt spid="29286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9286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9286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292867">
                                            <p:txEl>
                                              <p:pRg st="0" end="0"/>
                                            </p:txEl>
                                          </p:spTgt>
                                        </p:tgtEl>
                                        <p:attrNameLst>
                                          <p:attrName>style.visibility</p:attrName>
                                        </p:attrNameLst>
                                      </p:cBhvr>
                                      <p:to>
                                        <p:strVal val="visible"/>
                                      </p:to>
                                    </p:set>
                                    <p:animEffect transition="in" filter="fade">
                                      <p:cBhvr>
                                        <p:cTn id="16" dur="1000"/>
                                        <p:tgtEl>
                                          <p:spTgt spid="292867">
                                            <p:txEl>
                                              <p:pRg st="0" end="0"/>
                                            </p:txEl>
                                          </p:spTgt>
                                        </p:tgtEl>
                                      </p:cBhvr>
                                    </p:animEffect>
                                    <p:anim calcmode="lin" valueType="num">
                                      <p:cBhvr>
                                        <p:cTn id="17" dur="1000" fill="hold"/>
                                        <p:tgtEl>
                                          <p:spTgt spid="292867">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2928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292867">
                                            <p:txEl>
                                              <p:pRg st="1" end="1"/>
                                            </p:txEl>
                                          </p:spTgt>
                                        </p:tgtEl>
                                        <p:attrNameLst>
                                          <p:attrName>style.visibility</p:attrName>
                                        </p:attrNameLst>
                                      </p:cBhvr>
                                      <p:to>
                                        <p:strVal val="visible"/>
                                      </p:to>
                                    </p:set>
                                    <p:anim calcmode="lin" valueType="num">
                                      <p:cBhvr>
                                        <p:cTn id="23" dur="500" fill="hold"/>
                                        <p:tgtEl>
                                          <p:spTgt spid="29286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9286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9286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9286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292867">
                                            <p:txEl>
                                              <p:pRg st="2" end="2"/>
                                            </p:txEl>
                                          </p:spTgt>
                                        </p:tgtEl>
                                        <p:attrNameLst>
                                          <p:attrName>style.visibility</p:attrName>
                                        </p:attrNameLst>
                                      </p:cBhvr>
                                      <p:to>
                                        <p:strVal val="visible"/>
                                      </p:to>
                                    </p:set>
                                    <p:anim calcmode="lin" valueType="num">
                                      <p:cBhvr>
                                        <p:cTn id="31" dur="500" fill="hold"/>
                                        <p:tgtEl>
                                          <p:spTgt spid="29286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9286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9286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9286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292867">
                                            <p:txEl>
                                              <p:pRg st="3" end="3"/>
                                            </p:txEl>
                                          </p:spTgt>
                                        </p:tgtEl>
                                        <p:attrNameLst>
                                          <p:attrName>style.visibility</p:attrName>
                                        </p:attrNameLst>
                                      </p:cBhvr>
                                      <p:to>
                                        <p:strVal val="visible"/>
                                      </p:to>
                                    </p:set>
                                    <p:anim calcmode="lin" valueType="num">
                                      <p:cBhvr>
                                        <p:cTn id="39" dur="500" fill="hold"/>
                                        <p:tgtEl>
                                          <p:spTgt spid="29286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29286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29286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29286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292867">
                                            <p:txEl>
                                              <p:pRg st="4" end="4"/>
                                            </p:txEl>
                                          </p:spTgt>
                                        </p:tgtEl>
                                        <p:attrNameLst>
                                          <p:attrName>style.visibility</p:attrName>
                                        </p:attrNameLst>
                                      </p:cBhvr>
                                      <p:to>
                                        <p:strVal val="visible"/>
                                      </p:to>
                                    </p:set>
                                    <p:animEffect transition="in" filter="fade">
                                      <p:cBhvr>
                                        <p:cTn id="47" dur="1000"/>
                                        <p:tgtEl>
                                          <p:spTgt spid="292867">
                                            <p:txEl>
                                              <p:pRg st="4" end="4"/>
                                            </p:txEl>
                                          </p:spTgt>
                                        </p:tgtEl>
                                      </p:cBhvr>
                                    </p:animEffect>
                                    <p:anim calcmode="lin" valueType="num">
                                      <p:cBhvr>
                                        <p:cTn id="48" dur="1000" fill="hold"/>
                                        <p:tgtEl>
                                          <p:spTgt spid="292867">
                                            <p:txEl>
                                              <p:pRg st="4" end="4"/>
                                            </p:txEl>
                                          </p:spTgt>
                                        </p:tgtEl>
                                        <p:attrNameLst>
                                          <p:attrName>ppt_x</p:attrName>
                                        </p:attrNameLst>
                                      </p:cBhvr>
                                      <p:tavLst>
                                        <p:tav tm="0">
                                          <p:val>
                                            <p:strVal val="#ppt_x"/>
                                          </p:val>
                                        </p:tav>
                                        <p:tav tm="100000">
                                          <p:val>
                                            <p:strVal val="#ppt_x"/>
                                          </p:val>
                                        </p:tav>
                                      </p:tavLst>
                                    </p:anim>
                                    <p:anim calcmode="lin" valueType="num">
                                      <p:cBhvr>
                                        <p:cTn id="49" dur="1000" fill="hold"/>
                                        <p:tgtEl>
                                          <p:spTgt spid="29286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9" presetClass="entr" presetSubtype="0" accel="100000" fill="hold" grpId="0" nodeType="clickEffect">
                                  <p:stCondLst>
                                    <p:cond delay="0"/>
                                  </p:stCondLst>
                                  <p:childTnLst>
                                    <p:set>
                                      <p:cBhvr>
                                        <p:cTn id="53" dur="1" fill="hold">
                                          <p:stCondLst>
                                            <p:cond delay="0"/>
                                          </p:stCondLst>
                                        </p:cTn>
                                        <p:tgtEl>
                                          <p:spTgt spid="292867">
                                            <p:txEl>
                                              <p:pRg st="5" end="5"/>
                                            </p:txEl>
                                          </p:spTgt>
                                        </p:tgtEl>
                                        <p:attrNameLst>
                                          <p:attrName>style.visibility</p:attrName>
                                        </p:attrNameLst>
                                      </p:cBhvr>
                                      <p:to>
                                        <p:strVal val="visible"/>
                                      </p:to>
                                    </p:set>
                                    <p:anim calcmode="lin" valueType="num">
                                      <p:cBhvr>
                                        <p:cTn id="54" dur="500" fill="hold"/>
                                        <p:tgtEl>
                                          <p:spTgt spid="292867">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5" dur="500" fill="hold"/>
                                        <p:tgtEl>
                                          <p:spTgt spid="292867">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6" dur="500" fill="hold"/>
                                        <p:tgtEl>
                                          <p:spTgt spid="292867">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7" dur="500" fill="hold"/>
                                        <p:tgtEl>
                                          <p:spTgt spid="29286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9" presetClass="entr" presetSubtype="0" accel="100000" fill="hold" grpId="0" nodeType="clickEffect">
                                  <p:stCondLst>
                                    <p:cond delay="0"/>
                                  </p:stCondLst>
                                  <p:childTnLst>
                                    <p:set>
                                      <p:cBhvr>
                                        <p:cTn id="61" dur="1" fill="hold">
                                          <p:stCondLst>
                                            <p:cond delay="0"/>
                                          </p:stCondLst>
                                        </p:cTn>
                                        <p:tgtEl>
                                          <p:spTgt spid="292867">
                                            <p:txEl>
                                              <p:pRg st="6" end="6"/>
                                            </p:txEl>
                                          </p:spTgt>
                                        </p:tgtEl>
                                        <p:attrNameLst>
                                          <p:attrName>style.visibility</p:attrName>
                                        </p:attrNameLst>
                                      </p:cBhvr>
                                      <p:to>
                                        <p:strVal val="visible"/>
                                      </p:to>
                                    </p:set>
                                    <p:anim calcmode="lin" valueType="num">
                                      <p:cBhvr>
                                        <p:cTn id="62" dur="500" fill="hold"/>
                                        <p:tgtEl>
                                          <p:spTgt spid="292867">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3" dur="500" fill="hold"/>
                                        <p:tgtEl>
                                          <p:spTgt spid="292867">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4" dur="500" fill="hold"/>
                                        <p:tgtEl>
                                          <p:spTgt spid="292867">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65" dur="500" fill="hold"/>
                                        <p:tgtEl>
                                          <p:spTgt spid="29286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6" grpId="0"/>
      <p:bldP spid="292867" grpId="0" build="p"/>
    </p:bldLst>
  </p:timing>
</p:sld>
</file>

<file path=ppt/slides/slide2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a:xfrm>
            <a:off x="2190750" y="496888"/>
            <a:ext cx="6670675" cy="1143000"/>
          </a:xfrm>
        </p:spPr>
        <p:txBody>
          <a:bodyPr/>
          <a:lstStyle/>
          <a:p>
            <a:pPr eaLnBrk="1" hangingPunct="1"/>
            <a:r>
              <a:rPr lang="es-ES" sz="5400"/>
              <a:t>Arreglos especiales para el bautismo</a:t>
            </a:r>
          </a:p>
        </p:txBody>
      </p:sp>
      <p:sp>
        <p:nvSpPr>
          <p:cNvPr id="294915" name="Rectangle 3"/>
          <p:cNvSpPr>
            <a:spLocks noGrp="1" noChangeArrowheads="1"/>
          </p:cNvSpPr>
          <p:nvPr>
            <p:ph type="body" idx="1"/>
          </p:nvPr>
        </p:nvSpPr>
        <p:spPr>
          <a:xfrm>
            <a:off x="2092325" y="1963738"/>
            <a:ext cx="6594475" cy="4397375"/>
          </a:xfrm>
        </p:spPr>
        <p:txBody>
          <a:bodyPr/>
          <a:lstStyle/>
          <a:p>
            <a:pPr marL="476250" indent="-476250" algn="just" eaLnBrk="1" hangingPunct="1">
              <a:lnSpc>
                <a:spcPct val="90000"/>
              </a:lnSpc>
            </a:pPr>
            <a:r>
              <a:rPr lang="es-ES" sz="2500"/>
              <a:t>Si no hay cuartos disponibles, se pueden armar una cabina con cortinas y cuerdas para dar privacidad</a:t>
            </a:r>
          </a:p>
          <a:p>
            <a:pPr marL="476250" indent="-476250" algn="just" eaLnBrk="1" hangingPunct="1">
              <a:lnSpc>
                <a:spcPct val="90000"/>
              </a:lnSpc>
            </a:pPr>
            <a:r>
              <a:rPr lang="es-ES" sz="2500"/>
              <a:t>Se deben proveer facilidades para la conveniencia de los candidatos:</a:t>
            </a:r>
          </a:p>
          <a:p>
            <a:pPr marL="838200" lvl="1" indent="-381000" algn="just" eaLnBrk="1" hangingPunct="1">
              <a:lnSpc>
                <a:spcPct val="90000"/>
              </a:lnSpc>
            </a:pPr>
            <a:r>
              <a:rPr lang="es-ES" sz="2000"/>
              <a:t>Ganchos para colgar la ropa</a:t>
            </a:r>
          </a:p>
          <a:p>
            <a:pPr marL="838200" lvl="1" indent="-381000" algn="just" eaLnBrk="1" hangingPunct="1">
              <a:lnSpc>
                <a:spcPct val="90000"/>
              </a:lnSpc>
            </a:pPr>
            <a:r>
              <a:rPr lang="es-ES" sz="2000"/>
              <a:t>Un contenedor para echar las batas mojadas</a:t>
            </a:r>
          </a:p>
          <a:p>
            <a:pPr marL="838200" lvl="1" indent="-381000" algn="just" eaLnBrk="1" hangingPunct="1">
              <a:lnSpc>
                <a:spcPct val="90000"/>
              </a:lnSpc>
            </a:pPr>
            <a:r>
              <a:rPr lang="es-ES" sz="2000"/>
              <a:t>Un espejo para el arreglo personal después del bautismo.</a:t>
            </a:r>
          </a:p>
          <a:p>
            <a:pPr marL="476250" indent="-476250" algn="just" eaLnBrk="1" hangingPunct="1">
              <a:lnSpc>
                <a:spcPct val="90000"/>
              </a:lnSpc>
            </a:pPr>
            <a:r>
              <a:rPr lang="es-ES" sz="2500"/>
              <a:t>Si el pasadizo o pasillo entre el vestidor y el baptisterio está descubierto se debería colocar cortinas para que los candidatos se sientan libres de caminar sin vergüenza.</a:t>
            </a:r>
          </a:p>
        </p:txBody>
      </p:sp>
      <p:sp>
        <p:nvSpPr>
          <p:cNvPr id="225284"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94915">
                                            <p:txEl>
                                              <p:pRg st="0" end="0"/>
                                            </p:txEl>
                                          </p:spTgt>
                                        </p:tgtEl>
                                        <p:attrNameLst>
                                          <p:attrName>style.visibility</p:attrName>
                                        </p:attrNameLst>
                                      </p:cBhvr>
                                      <p:to>
                                        <p:strVal val="visible"/>
                                      </p:to>
                                    </p:set>
                                    <p:animEffect transition="in" filter="fade">
                                      <p:cBhvr>
                                        <p:cTn id="7" dur="1000"/>
                                        <p:tgtEl>
                                          <p:spTgt spid="294915">
                                            <p:txEl>
                                              <p:pRg st="0" end="0"/>
                                            </p:txEl>
                                          </p:spTgt>
                                        </p:tgtEl>
                                      </p:cBhvr>
                                    </p:animEffect>
                                    <p:anim calcmode="lin" valueType="num">
                                      <p:cBhvr>
                                        <p:cTn id="8" dur="1000" fill="hold"/>
                                        <p:tgtEl>
                                          <p:spTgt spid="2949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949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94915">
                                            <p:txEl>
                                              <p:pRg st="1" end="1"/>
                                            </p:txEl>
                                          </p:spTgt>
                                        </p:tgtEl>
                                        <p:attrNameLst>
                                          <p:attrName>style.visibility</p:attrName>
                                        </p:attrNameLst>
                                      </p:cBhvr>
                                      <p:to>
                                        <p:strVal val="visible"/>
                                      </p:to>
                                    </p:set>
                                    <p:animEffect transition="in" filter="fade">
                                      <p:cBhvr>
                                        <p:cTn id="14" dur="1000"/>
                                        <p:tgtEl>
                                          <p:spTgt spid="294915">
                                            <p:txEl>
                                              <p:pRg st="1" end="1"/>
                                            </p:txEl>
                                          </p:spTgt>
                                        </p:tgtEl>
                                      </p:cBhvr>
                                    </p:animEffect>
                                    <p:anim calcmode="lin" valueType="num">
                                      <p:cBhvr>
                                        <p:cTn id="15" dur="1000" fill="hold"/>
                                        <p:tgtEl>
                                          <p:spTgt spid="29491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94915">
                                            <p:txEl>
                                              <p:pRg st="1" end="1"/>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39" presetClass="entr" presetSubtype="0" accel="100000" fill="hold" nodeType="afterEffect">
                                  <p:stCondLst>
                                    <p:cond delay="0"/>
                                  </p:stCondLst>
                                  <p:childTnLst>
                                    <p:set>
                                      <p:cBhvr>
                                        <p:cTn id="19" dur="1" fill="hold">
                                          <p:stCondLst>
                                            <p:cond delay="0"/>
                                          </p:stCondLst>
                                        </p:cTn>
                                        <p:tgtEl>
                                          <p:spTgt spid="294915">
                                            <p:txEl>
                                              <p:pRg st="2" end="2"/>
                                            </p:txEl>
                                          </p:spTgt>
                                        </p:tgtEl>
                                        <p:attrNameLst>
                                          <p:attrName>style.visibility</p:attrName>
                                        </p:attrNameLst>
                                      </p:cBhvr>
                                      <p:to>
                                        <p:strVal val="visible"/>
                                      </p:to>
                                    </p:set>
                                    <p:anim calcmode="lin" valueType="num">
                                      <p:cBhvr>
                                        <p:cTn id="20" dur="500" fill="hold"/>
                                        <p:tgtEl>
                                          <p:spTgt spid="29491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29491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29491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294915">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39" presetClass="entr" presetSubtype="0" accel="100000" fill="hold" nodeType="afterEffect">
                                  <p:stCondLst>
                                    <p:cond delay="0"/>
                                  </p:stCondLst>
                                  <p:childTnLst>
                                    <p:set>
                                      <p:cBhvr>
                                        <p:cTn id="26" dur="1" fill="hold">
                                          <p:stCondLst>
                                            <p:cond delay="0"/>
                                          </p:stCondLst>
                                        </p:cTn>
                                        <p:tgtEl>
                                          <p:spTgt spid="294915">
                                            <p:txEl>
                                              <p:pRg st="3" end="3"/>
                                            </p:txEl>
                                          </p:spTgt>
                                        </p:tgtEl>
                                        <p:attrNameLst>
                                          <p:attrName>style.visibility</p:attrName>
                                        </p:attrNameLst>
                                      </p:cBhvr>
                                      <p:to>
                                        <p:strVal val="visible"/>
                                      </p:to>
                                    </p:set>
                                    <p:anim calcmode="lin" valueType="num">
                                      <p:cBhvr>
                                        <p:cTn id="27" dur="500" fill="hold"/>
                                        <p:tgtEl>
                                          <p:spTgt spid="29491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29491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29491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294915">
                                            <p:txEl>
                                              <p:pRg st="3" end="3"/>
                                            </p:txEl>
                                          </p:spTgt>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39" presetClass="entr" presetSubtype="0" accel="100000" fill="hold" nodeType="afterEffect">
                                  <p:stCondLst>
                                    <p:cond delay="0"/>
                                  </p:stCondLst>
                                  <p:childTnLst>
                                    <p:set>
                                      <p:cBhvr>
                                        <p:cTn id="33" dur="1" fill="hold">
                                          <p:stCondLst>
                                            <p:cond delay="0"/>
                                          </p:stCondLst>
                                        </p:cTn>
                                        <p:tgtEl>
                                          <p:spTgt spid="294915">
                                            <p:txEl>
                                              <p:pRg st="4" end="4"/>
                                            </p:txEl>
                                          </p:spTgt>
                                        </p:tgtEl>
                                        <p:attrNameLst>
                                          <p:attrName>style.visibility</p:attrName>
                                        </p:attrNameLst>
                                      </p:cBhvr>
                                      <p:to>
                                        <p:strVal val="visible"/>
                                      </p:to>
                                    </p:set>
                                    <p:anim calcmode="lin" valueType="num">
                                      <p:cBhvr>
                                        <p:cTn id="34" dur="500" fill="hold"/>
                                        <p:tgtEl>
                                          <p:spTgt spid="294915">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5" dur="500" fill="hold"/>
                                        <p:tgtEl>
                                          <p:spTgt spid="294915">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6" dur="500" fill="hold"/>
                                        <p:tgtEl>
                                          <p:spTgt spid="294915">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7" dur="500" fill="hold"/>
                                        <p:tgtEl>
                                          <p:spTgt spid="2949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294915">
                                            <p:txEl>
                                              <p:pRg st="5" end="5"/>
                                            </p:txEl>
                                          </p:spTgt>
                                        </p:tgtEl>
                                        <p:attrNameLst>
                                          <p:attrName>style.visibility</p:attrName>
                                        </p:attrNameLst>
                                      </p:cBhvr>
                                      <p:to>
                                        <p:strVal val="visible"/>
                                      </p:to>
                                    </p:set>
                                    <p:animEffect transition="in" filter="fade">
                                      <p:cBhvr>
                                        <p:cTn id="42" dur="1000"/>
                                        <p:tgtEl>
                                          <p:spTgt spid="294915">
                                            <p:txEl>
                                              <p:pRg st="5" end="5"/>
                                            </p:txEl>
                                          </p:spTgt>
                                        </p:tgtEl>
                                      </p:cBhvr>
                                    </p:animEffect>
                                    <p:anim calcmode="lin" valueType="num">
                                      <p:cBhvr>
                                        <p:cTn id="43" dur="1000" fill="hold"/>
                                        <p:tgtEl>
                                          <p:spTgt spid="29491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9491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5" grpId="0" build="p"/>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190750" y="512763"/>
            <a:ext cx="6670675" cy="1143000"/>
          </a:xfrm>
        </p:spPr>
        <p:txBody>
          <a:bodyPr/>
          <a:lstStyle/>
          <a:p>
            <a:pPr eaLnBrk="1" hangingPunct="1"/>
            <a:r>
              <a:rPr lang="es-ES" sz="5400"/>
              <a:t>Evangelismo:</a:t>
            </a:r>
            <a:br>
              <a:rPr lang="es-ES" sz="5400"/>
            </a:br>
            <a:r>
              <a:rPr lang="es-ES" sz="5400"/>
              <a:t>¿Éxito o Fracaso?</a:t>
            </a:r>
          </a:p>
        </p:txBody>
      </p:sp>
      <p:sp>
        <p:nvSpPr>
          <p:cNvPr id="23555" name="Rectangle 3"/>
          <p:cNvSpPr>
            <a:spLocks noGrp="1" noChangeArrowheads="1"/>
          </p:cNvSpPr>
          <p:nvPr>
            <p:ph type="body" idx="1"/>
          </p:nvPr>
        </p:nvSpPr>
        <p:spPr>
          <a:xfrm>
            <a:off x="2273300" y="1963738"/>
            <a:ext cx="6413500" cy="4549775"/>
          </a:xfrm>
        </p:spPr>
        <p:txBody>
          <a:bodyPr/>
          <a:lstStyle/>
          <a:p>
            <a:pPr algn="just" eaLnBrk="1" hangingPunct="1"/>
            <a:r>
              <a:rPr lang="es-ES"/>
              <a:t>Cada mandamiento de Dios es una promesa:</a:t>
            </a:r>
          </a:p>
          <a:p>
            <a:pPr algn="just" eaLnBrk="1" hangingPunct="1"/>
            <a:r>
              <a:rPr lang="es-ES"/>
              <a:t>La presencia de Jesús por poder es prometida hasta el fin del tiempo: </a:t>
            </a:r>
          </a:p>
          <a:p>
            <a:pPr lvl="1" algn="just" eaLnBrk="1" hangingPunct="1"/>
            <a:r>
              <a:rPr lang="es-ES"/>
              <a:t>Dios ha hecho provisión suficiente y abundante para completar su trabajo</a:t>
            </a:r>
          </a:p>
          <a:p>
            <a:pPr lvl="1" algn="just" eaLnBrk="1" hangingPunct="1"/>
            <a:r>
              <a:rPr lang="es-ES"/>
              <a:t>A través del Espíritu Santo los recursos ilimitados de la gracia de Jesús están dentro del alcance de la iglesia</a:t>
            </a:r>
          </a:p>
          <a:p>
            <a:pPr lvl="1" algn="just" eaLnBrk="1" hangingPunct="1"/>
            <a:r>
              <a:rPr lang="es-ES"/>
              <a:t>Es el privilegio de la Iglesia asirse de la Omnipotencia.</a:t>
            </a:r>
          </a:p>
        </p:txBody>
      </p:sp>
      <p:sp>
        <p:nvSpPr>
          <p:cNvPr id="23556"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p:cTn id="7" dur="1000" fill="hold"/>
                                        <p:tgtEl>
                                          <p:spTgt spid="2355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2355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5">
                                            <p:txEl>
                                              <p:pRg st="2" end="2"/>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 calcmode="lin" valueType="num">
                                      <p:cBhvr>
                                        <p:cTn id="13" dur="1000" fill="hold"/>
                                        <p:tgtEl>
                                          <p:spTgt spid="23555">
                                            <p:txEl>
                                              <p:pRg st="3" end="3"/>
                                            </p:txEl>
                                          </p:spTgt>
                                        </p:tgtEl>
                                        <p:attrNameLst>
                                          <p:attrName>ppt_x</p:attrName>
                                        </p:attrNameLst>
                                      </p:cBhvr>
                                      <p:tavLst>
                                        <p:tav tm="0">
                                          <p:val>
                                            <p:strVal val="#ppt_x-.2"/>
                                          </p:val>
                                        </p:tav>
                                        <p:tav tm="100000">
                                          <p:val>
                                            <p:strVal val="#ppt_x"/>
                                          </p:val>
                                        </p:tav>
                                      </p:tavLst>
                                    </p:anim>
                                    <p:anim calcmode="lin" valueType="num">
                                      <p:cBhvr>
                                        <p:cTn id="14" dur="1000" fill="hold"/>
                                        <p:tgtEl>
                                          <p:spTgt spid="2355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3555">
                                            <p:txEl>
                                              <p:pRg st="3" end="3"/>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anim calcmode="lin" valueType="num">
                                      <p:cBhvr>
                                        <p:cTn id="19" dur="1000" fill="hold"/>
                                        <p:tgtEl>
                                          <p:spTgt spid="23555">
                                            <p:txEl>
                                              <p:pRg st="4" end="4"/>
                                            </p:txEl>
                                          </p:spTgt>
                                        </p:tgtEl>
                                        <p:attrNameLst>
                                          <p:attrName>ppt_x</p:attrName>
                                        </p:attrNameLst>
                                      </p:cBhvr>
                                      <p:tavLst>
                                        <p:tav tm="0">
                                          <p:val>
                                            <p:strVal val="#ppt_x-.2"/>
                                          </p:val>
                                        </p:tav>
                                        <p:tav tm="100000">
                                          <p:val>
                                            <p:strVal val="#ppt_x"/>
                                          </p:val>
                                        </p:tav>
                                      </p:tavLst>
                                    </p:anim>
                                    <p:anim calcmode="lin" valueType="num">
                                      <p:cBhvr>
                                        <p:cTn id="20" dur="1000" fill="hold"/>
                                        <p:tgtEl>
                                          <p:spTgt spid="2355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35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a:xfrm>
            <a:off x="2190750" y="496888"/>
            <a:ext cx="6670675" cy="1143000"/>
          </a:xfrm>
        </p:spPr>
        <p:txBody>
          <a:bodyPr/>
          <a:lstStyle/>
          <a:p>
            <a:pPr eaLnBrk="1" hangingPunct="1"/>
            <a:r>
              <a:rPr lang="es-ES" sz="4800"/>
              <a:t>Orden sugerente para un servicio con bautismo</a:t>
            </a:r>
          </a:p>
        </p:txBody>
      </p:sp>
      <p:sp>
        <p:nvSpPr>
          <p:cNvPr id="295939" name="Rectangle 3"/>
          <p:cNvSpPr>
            <a:spLocks noGrp="1" noChangeArrowheads="1"/>
          </p:cNvSpPr>
          <p:nvPr>
            <p:ph type="body" idx="1"/>
          </p:nvPr>
        </p:nvSpPr>
        <p:spPr/>
        <p:txBody>
          <a:bodyPr/>
          <a:lstStyle/>
          <a:p>
            <a:pPr marL="552450" indent="-552450" algn="just" eaLnBrk="1" hangingPunct="1">
              <a:buClr>
                <a:srgbClr val="009900"/>
              </a:buClr>
              <a:buSzPct val="95000"/>
              <a:buFontTx/>
              <a:buAutoNum type="arabicPeriod"/>
            </a:pPr>
            <a:r>
              <a:rPr lang="es-ES" sz="2500"/>
              <a:t>Servicio de canto</a:t>
            </a:r>
          </a:p>
          <a:p>
            <a:pPr marL="552450" indent="-552450" algn="just" eaLnBrk="1" hangingPunct="1">
              <a:buClr>
                <a:srgbClr val="009900"/>
              </a:buClr>
              <a:buSzPct val="95000"/>
              <a:buFontTx/>
              <a:buAutoNum type="arabicPeriod"/>
            </a:pPr>
            <a:r>
              <a:rPr lang="es-ES" sz="2500"/>
              <a:t>Himno tema</a:t>
            </a:r>
          </a:p>
          <a:p>
            <a:pPr marL="552450" indent="-552450" algn="just" eaLnBrk="1" hangingPunct="1">
              <a:buClr>
                <a:srgbClr val="009900"/>
              </a:buClr>
              <a:buSzPct val="95000"/>
              <a:buFontTx/>
              <a:buAutoNum type="arabicPeriod"/>
            </a:pPr>
            <a:r>
              <a:rPr lang="es-ES" sz="2500"/>
              <a:t>Oración</a:t>
            </a:r>
          </a:p>
          <a:p>
            <a:pPr marL="552450" indent="-552450" algn="just" eaLnBrk="1" hangingPunct="1">
              <a:buClr>
                <a:srgbClr val="009900"/>
              </a:buClr>
              <a:buSzPct val="95000"/>
              <a:buFontTx/>
              <a:buAutoNum type="arabicPeriod"/>
            </a:pPr>
            <a:r>
              <a:rPr lang="es-ES" sz="2500"/>
              <a:t>Música especial</a:t>
            </a:r>
          </a:p>
          <a:p>
            <a:pPr marL="552450" indent="-552450" algn="just" eaLnBrk="1" hangingPunct="1">
              <a:buClr>
                <a:srgbClr val="009900"/>
              </a:buClr>
              <a:buSzPct val="95000"/>
              <a:buFontTx/>
              <a:buAutoNum type="arabicPeriod"/>
            </a:pPr>
            <a:r>
              <a:rPr lang="es-ES" sz="2500"/>
              <a:t>Sermón:</a:t>
            </a:r>
          </a:p>
          <a:p>
            <a:pPr marL="876300" lvl="1" indent="-419100" algn="just" eaLnBrk="1" hangingPunct="1">
              <a:buClr>
                <a:srgbClr val="009900"/>
              </a:buClr>
              <a:buSzPct val="65000"/>
              <a:buFontTx/>
              <a:buBlip>
                <a:blip r:embed="rId2"/>
              </a:buBlip>
            </a:pPr>
            <a:r>
              <a:rPr lang="es-ES" sz="1800"/>
              <a:t>Un mensaje corto, ferviente, espiritual que exponga el significado del bautismo</a:t>
            </a:r>
          </a:p>
          <a:p>
            <a:pPr marL="876300" lvl="1" indent="-419100" algn="just" eaLnBrk="1" hangingPunct="1">
              <a:buClr>
                <a:srgbClr val="009900"/>
              </a:buClr>
              <a:buSzPct val="65000"/>
              <a:buFontTx/>
              <a:buBlip>
                <a:blip r:embed="rId2"/>
              </a:buBlip>
            </a:pPr>
            <a:r>
              <a:rPr lang="es-ES" sz="1800"/>
              <a:t>Debería ser diseñado para animar y fortalecer los candidatos y guiar a la renovación de votos a los miembros antiguos y tomar una decisión  aquellos que han asistido, pero no se han bautizado</a:t>
            </a:r>
          </a:p>
          <a:p>
            <a:pPr marL="876300" lvl="1" indent="-419100" algn="just" eaLnBrk="1" hangingPunct="1">
              <a:buClr>
                <a:srgbClr val="009900"/>
              </a:buClr>
              <a:buSzPct val="65000"/>
              <a:buFontTx/>
              <a:buBlip>
                <a:blip r:embed="rId2"/>
              </a:buBlip>
            </a:pPr>
            <a:r>
              <a:rPr lang="es-ES" sz="1800"/>
              <a:t>15 –20 minutos son suficientes.</a:t>
            </a:r>
          </a:p>
        </p:txBody>
      </p:sp>
      <p:sp>
        <p:nvSpPr>
          <p:cNvPr id="226308"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95939">
                                            <p:txEl>
                                              <p:pRg st="0" end="0"/>
                                            </p:txEl>
                                          </p:spTgt>
                                        </p:tgtEl>
                                        <p:attrNameLst>
                                          <p:attrName>style.visibility</p:attrName>
                                        </p:attrNameLst>
                                      </p:cBhvr>
                                      <p:to>
                                        <p:strVal val="visible"/>
                                      </p:to>
                                    </p:set>
                                    <p:anim calcmode="lin" valueType="num">
                                      <p:cBhvr>
                                        <p:cTn id="7" dur="500" fill="hold"/>
                                        <p:tgtEl>
                                          <p:spTgt spid="29593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9593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9593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959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295939">
                                            <p:txEl>
                                              <p:pRg st="1" end="1"/>
                                            </p:txEl>
                                          </p:spTgt>
                                        </p:tgtEl>
                                        <p:attrNameLst>
                                          <p:attrName>style.visibility</p:attrName>
                                        </p:attrNameLst>
                                      </p:cBhvr>
                                      <p:to>
                                        <p:strVal val="visible"/>
                                      </p:to>
                                    </p:set>
                                    <p:anim calcmode="lin" valueType="num">
                                      <p:cBhvr>
                                        <p:cTn id="15" dur="500" fill="hold"/>
                                        <p:tgtEl>
                                          <p:spTgt spid="29593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9593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9593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959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295939">
                                            <p:txEl>
                                              <p:pRg st="2" end="2"/>
                                            </p:txEl>
                                          </p:spTgt>
                                        </p:tgtEl>
                                        <p:attrNameLst>
                                          <p:attrName>style.visibility</p:attrName>
                                        </p:attrNameLst>
                                      </p:cBhvr>
                                      <p:to>
                                        <p:strVal val="visible"/>
                                      </p:to>
                                    </p:set>
                                    <p:anim calcmode="lin" valueType="num">
                                      <p:cBhvr>
                                        <p:cTn id="23" dur="500" fill="hold"/>
                                        <p:tgtEl>
                                          <p:spTgt spid="29593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9593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9593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9593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295939">
                                            <p:txEl>
                                              <p:pRg st="3" end="3"/>
                                            </p:txEl>
                                          </p:spTgt>
                                        </p:tgtEl>
                                        <p:attrNameLst>
                                          <p:attrName>style.visibility</p:attrName>
                                        </p:attrNameLst>
                                      </p:cBhvr>
                                      <p:to>
                                        <p:strVal val="visible"/>
                                      </p:to>
                                    </p:set>
                                    <p:anim calcmode="lin" valueType="num">
                                      <p:cBhvr>
                                        <p:cTn id="31" dur="500" fill="hold"/>
                                        <p:tgtEl>
                                          <p:spTgt spid="29593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9593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9593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959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295939">
                                            <p:txEl>
                                              <p:pRg st="4" end="4"/>
                                            </p:txEl>
                                          </p:spTgt>
                                        </p:tgtEl>
                                        <p:attrNameLst>
                                          <p:attrName>style.visibility</p:attrName>
                                        </p:attrNameLst>
                                      </p:cBhvr>
                                      <p:to>
                                        <p:strVal val="visible"/>
                                      </p:to>
                                    </p:set>
                                    <p:anim calcmode="lin" valueType="num">
                                      <p:cBhvr>
                                        <p:cTn id="39" dur="500" fill="hold"/>
                                        <p:tgtEl>
                                          <p:spTgt spid="295939">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295939">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295939">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29593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295939">
                                            <p:txEl>
                                              <p:pRg st="5" end="5"/>
                                            </p:txEl>
                                          </p:spTgt>
                                        </p:tgtEl>
                                        <p:attrNameLst>
                                          <p:attrName>style.visibility</p:attrName>
                                        </p:attrNameLst>
                                      </p:cBhvr>
                                      <p:to>
                                        <p:strVal val="visible"/>
                                      </p:to>
                                    </p:set>
                                    <p:animEffect transition="in" filter="fade">
                                      <p:cBhvr>
                                        <p:cTn id="47" dur="1000"/>
                                        <p:tgtEl>
                                          <p:spTgt spid="295939">
                                            <p:txEl>
                                              <p:pRg st="5" end="5"/>
                                            </p:txEl>
                                          </p:spTgt>
                                        </p:tgtEl>
                                      </p:cBhvr>
                                    </p:animEffect>
                                    <p:anim calcmode="lin" valueType="num">
                                      <p:cBhvr>
                                        <p:cTn id="48" dur="1000" fill="hold"/>
                                        <p:tgtEl>
                                          <p:spTgt spid="295939">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29593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295939">
                                            <p:txEl>
                                              <p:pRg st="6" end="6"/>
                                            </p:txEl>
                                          </p:spTgt>
                                        </p:tgtEl>
                                        <p:attrNameLst>
                                          <p:attrName>style.visibility</p:attrName>
                                        </p:attrNameLst>
                                      </p:cBhvr>
                                      <p:to>
                                        <p:strVal val="visible"/>
                                      </p:to>
                                    </p:set>
                                    <p:animEffect transition="in" filter="fade">
                                      <p:cBhvr>
                                        <p:cTn id="54" dur="1000"/>
                                        <p:tgtEl>
                                          <p:spTgt spid="295939">
                                            <p:txEl>
                                              <p:pRg st="6" end="6"/>
                                            </p:txEl>
                                          </p:spTgt>
                                        </p:tgtEl>
                                      </p:cBhvr>
                                    </p:animEffect>
                                    <p:anim calcmode="lin" valueType="num">
                                      <p:cBhvr>
                                        <p:cTn id="55" dur="1000" fill="hold"/>
                                        <p:tgtEl>
                                          <p:spTgt spid="295939">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29593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295939">
                                            <p:txEl>
                                              <p:pRg st="7" end="7"/>
                                            </p:txEl>
                                          </p:spTgt>
                                        </p:tgtEl>
                                        <p:attrNameLst>
                                          <p:attrName>style.visibility</p:attrName>
                                        </p:attrNameLst>
                                      </p:cBhvr>
                                      <p:to>
                                        <p:strVal val="visible"/>
                                      </p:to>
                                    </p:set>
                                    <p:animEffect transition="in" filter="fade">
                                      <p:cBhvr>
                                        <p:cTn id="61" dur="1000"/>
                                        <p:tgtEl>
                                          <p:spTgt spid="295939">
                                            <p:txEl>
                                              <p:pRg st="7" end="7"/>
                                            </p:txEl>
                                          </p:spTgt>
                                        </p:tgtEl>
                                      </p:cBhvr>
                                    </p:animEffect>
                                    <p:anim calcmode="lin" valueType="num">
                                      <p:cBhvr>
                                        <p:cTn id="62" dur="1000" fill="hold"/>
                                        <p:tgtEl>
                                          <p:spTgt spid="295939">
                                            <p:txEl>
                                              <p:pRg st="7" end="7"/>
                                            </p:txEl>
                                          </p:spTgt>
                                        </p:tgtEl>
                                        <p:attrNameLst>
                                          <p:attrName>ppt_x</p:attrName>
                                        </p:attrNameLst>
                                      </p:cBhvr>
                                      <p:tavLst>
                                        <p:tav tm="0">
                                          <p:val>
                                            <p:strVal val="#ppt_x"/>
                                          </p:val>
                                        </p:tav>
                                        <p:tav tm="100000">
                                          <p:val>
                                            <p:strVal val="#ppt_x"/>
                                          </p:val>
                                        </p:tav>
                                      </p:tavLst>
                                    </p:anim>
                                    <p:anim calcmode="lin" valueType="num">
                                      <p:cBhvr>
                                        <p:cTn id="63" dur="1000" fill="hold"/>
                                        <p:tgtEl>
                                          <p:spTgt spid="29593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a:xfrm>
            <a:off x="2190750" y="496888"/>
            <a:ext cx="6670675" cy="1143000"/>
          </a:xfrm>
        </p:spPr>
        <p:txBody>
          <a:bodyPr/>
          <a:lstStyle/>
          <a:p>
            <a:pPr eaLnBrk="1" hangingPunct="1"/>
            <a:r>
              <a:rPr lang="es-ES" sz="4800"/>
              <a:t>Orden sugerente para un servicio con bautismo</a:t>
            </a:r>
          </a:p>
        </p:txBody>
      </p:sp>
      <p:sp>
        <p:nvSpPr>
          <p:cNvPr id="296963" name="Rectangle 3"/>
          <p:cNvSpPr>
            <a:spLocks noGrp="1" noChangeArrowheads="1"/>
          </p:cNvSpPr>
          <p:nvPr>
            <p:ph type="body" idx="1"/>
          </p:nvPr>
        </p:nvSpPr>
        <p:spPr/>
        <p:txBody>
          <a:bodyPr/>
          <a:lstStyle/>
          <a:p>
            <a:pPr marL="552450" indent="-552450" eaLnBrk="1" hangingPunct="1">
              <a:lnSpc>
                <a:spcPct val="90000"/>
              </a:lnSpc>
              <a:buClr>
                <a:srgbClr val="009900"/>
              </a:buClr>
              <a:buSzPct val="95000"/>
              <a:buFontTx/>
              <a:buAutoNum type="arabicPeriod" startAt="6"/>
            </a:pPr>
            <a:r>
              <a:rPr lang="es-ES" sz="2500"/>
              <a:t>Una afirmación de fe de parte de los candidatos:</a:t>
            </a:r>
          </a:p>
          <a:p>
            <a:pPr marL="876300" lvl="1" indent="-419100" eaLnBrk="1" hangingPunct="1">
              <a:lnSpc>
                <a:spcPct val="90000"/>
              </a:lnSpc>
              <a:buClr>
                <a:srgbClr val="009900"/>
              </a:buClr>
              <a:buSzPct val="65000"/>
              <a:buFontTx/>
              <a:buBlip>
                <a:blip r:embed="rId2"/>
              </a:buBlip>
            </a:pPr>
            <a:r>
              <a:rPr lang="es-ES" sz="1800"/>
              <a:t>Los candidatos pueden permanecer en sus sillas en la parte delantera</a:t>
            </a:r>
          </a:p>
          <a:p>
            <a:pPr marL="876300" lvl="1" indent="-419100" eaLnBrk="1" hangingPunct="1">
              <a:lnSpc>
                <a:spcPct val="90000"/>
              </a:lnSpc>
              <a:buClr>
                <a:srgbClr val="009900"/>
              </a:buClr>
              <a:buSzPct val="65000"/>
              <a:buFontTx/>
              <a:buBlip>
                <a:blip r:embed="rId2"/>
              </a:buBlip>
            </a:pPr>
            <a:r>
              <a:rPr lang="es-ES" sz="1800"/>
              <a:t>La confirmación debería ser breve, incluya la mayoría de los puntos de fe enlistados en el voto bautismal del certificado bautismal</a:t>
            </a:r>
          </a:p>
          <a:p>
            <a:pPr marL="876300" lvl="1" indent="-419100" eaLnBrk="1" hangingPunct="1">
              <a:lnSpc>
                <a:spcPct val="90000"/>
              </a:lnSpc>
              <a:buClr>
                <a:srgbClr val="009900"/>
              </a:buClr>
              <a:buSzPct val="65000"/>
              <a:buFontTx/>
              <a:buBlip>
                <a:blip r:embed="rId2"/>
              </a:buBlip>
            </a:pPr>
            <a:r>
              <a:rPr lang="es-ES" sz="1800"/>
              <a:t>Como</a:t>
            </a:r>
            <a:r>
              <a:rPr lang="es-ES"/>
              <a:t> </a:t>
            </a:r>
            <a:r>
              <a:rPr lang="es-ES" sz="1800"/>
              <a:t>los candidatos ya han sido examinados en la clase bíblica el número de preguntas puede ser reducido.  Se sugieren las siguientes:</a:t>
            </a:r>
          </a:p>
          <a:p>
            <a:pPr marL="1276350" lvl="2" indent="-361950" eaLnBrk="1" hangingPunct="1">
              <a:lnSpc>
                <a:spcPct val="90000"/>
              </a:lnSpc>
              <a:buClr>
                <a:schemeClr val="accent2"/>
              </a:buClr>
              <a:buSzPct val="95000"/>
              <a:buFontTx/>
              <a:buAutoNum type="alphaLcPeriod"/>
            </a:pPr>
            <a:r>
              <a:rPr lang="es-ES" sz="1700"/>
              <a:t>¿Cree usted en Cristo como su Salvador personal?</a:t>
            </a:r>
          </a:p>
          <a:p>
            <a:pPr marL="1276350" lvl="2" indent="-361950" eaLnBrk="1" hangingPunct="1">
              <a:lnSpc>
                <a:spcPct val="90000"/>
              </a:lnSpc>
              <a:buClr>
                <a:schemeClr val="accent2"/>
              </a:buClr>
              <a:buSzPct val="95000"/>
              <a:buFontTx/>
              <a:buAutoNum type="alphaLcPeriod"/>
            </a:pPr>
            <a:r>
              <a:rPr lang="es-ES" sz="1700"/>
              <a:t>¿Cree que Dios ha perdonado sus pecados?</a:t>
            </a:r>
          </a:p>
          <a:p>
            <a:pPr marL="1276350" lvl="2" indent="-361950" eaLnBrk="1" hangingPunct="1">
              <a:lnSpc>
                <a:spcPct val="90000"/>
              </a:lnSpc>
              <a:buClr>
                <a:schemeClr val="accent2"/>
              </a:buClr>
              <a:buSzPct val="95000"/>
              <a:buFontTx/>
              <a:buAutoNum type="alphaLcPeriod"/>
            </a:pPr>
            <a:r>
              <a:rPr lang="es-ES" sz="1700"/>
              <a:t>¿Está dispuesto a abandonar todo lo que conozca como pecado y vivir para Cristo de ahora en adelante?</a:t>
            </a:r>
          </a:p>
        </p:txBody>
      </p:sp>
      <p:sp>
        <p:nvSpPr>
          <p:cNvPr id="227332"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96963">
                                            <p:txEl>
                                              <p:pRg st="0" end="0"/>
                                            </p:txEl>
                                          </p:spTgt>
                                        </p:tgtEl>
                                        <p:attrNameLst>
                                          <p:attrName>style.visibility</p:attrName>
                                        </p:attrNameLst>
                                      </p:cBhvr>
                                      <p:to>
                                        <p:strVal val="visible"/>
                                      </p:to>
                                    </p:set>
                                    <p:anim calcmode="lin" valueType="num">
                                      <p:cBhvr>
                                        <p:cTn id="7" dur="500" fill="hold"/>
                                        <p:tgtEl>
                                          <p:spTgt spid="29696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9696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9696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969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296963">
                                            <p:txEl>
                                              <p:pRg st="1" end="1"/>
                                            </p:txEl>
                                          </p:spTgt>
                                        </p:tgtEl>
                                        <p:attrNameLst>
                                          <p:attrName>style.visibility</p:attrName>
                                        </p:attrNameLst>
                                      </p:cBhvr>
                                      <p:to>
                                        <p:strVal val="visible"/>
                                      </p:to>
                                    </p:set>
                                    <p:animEffect transition="in" filter="fade">
                                      <p:cBhvr>
                                        <p:cTn id="15" dur="1000"/>
                                        <p:tgtEl>
                                          <p:spTgt spid="296963">
                                            <p:txEl>
                                              <p:pRg st="1" end="1"/>
                                            </p:txEl>
                                          </p:spTgt>
                                        </p:tgtEl>
                                      </p:cBhvr>
                                    </p:animEffect>
                                    <p:anim calcmode="lin" valueType="num">
                                      <p:cBhvr>
                                        <p:cTn id="16" dur="1000" fill="hold"/>
                                        <p:tgtEl>
                                          <p:spTgt spid="29696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29696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296963">
                                            <p:txEl>
                                              <p:pRg st="2" end="2"/>
                                            </p:txEl>
                                          </p:spTgt>
                                        </p:tgtEl>
                                        <p:attrNameLst>
                                          <p:attrName>style.visibility</p:attrName>
                                        </p:attrNameLst>
                                      </p:cBhvr>
                                      <p:to>
                                        <p:strVal val="visible"/>
                                      </p:to>
                                    </p:set>
                                    <p:animEffect transition="in" filter="fade">
                                      <p:cBhvr>
                                        <p:cTn id="22" dur="1000"/>
                                        <p:tgtEl>
                                          <p:spTgt spid="296963">
                                            <p:txEl>
                                              <p:pRg st="2" end="2"/>
                                            </p:txEl>
                                          </p:spTgt>
                                        </p:tgtEl>
                                      </p:cBhvr>
                                    </p:animEffect>
                                    <p:anim calcmode="lin" valueType="num">
                                      <p:cBhvr>
                                        <p:cTn id="23" dur="1000" fill="hold"/>
                                        <p:tgtEl>
                                          <p:spTgt spid="29696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2969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296963">
                                            <p:txEl>
                                              <p:pRg st="3" end="3"/>
                                            </p:txEl>
                                          </p:spTgt>
                                        </p:tgtEl>
                                        <p:attrNameLst>
                                          <p:attrName>style.visibility</p:attrName>
                                        </p:attrNameLst>
                                      </p:cBhvr>
                                      <p:to>
                                        <p:strVal val="visible"/>
                                      </p:to>
                                    </p:set>
                                    <p:animEffect transition="in" filter="fade">
                                      <p:cBhvr>
                                        <p:cTn id="29" dur="1000"/>
                                        <p:tgtEl>
                                          <p:spTgt spid="296963">
                                            <p:txEl>
                                              <p:pRg st="3" end="3"/>
                                            </p:txEl>
                                          </p:spTgt>
                                        </p:tgtEl>
                                      </p:cBhvr>
                                    </p:animEffect>
                                    <p:anim calcmode="lin" valueType="num">
                                      <p:cBhvr>
                                        <p:cTn id="30" dur="1000" fill="hold"/>
                                        <p:tgtEl>
                                          <p:spTgt spid="29696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96963">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296963">
                                            <p:txEl>
                                              <p:pRg st="4" end="4"/>
                                            </p:txEl>
                                          </p:spTgt>
                                        </p:tgtEl>
                                        <p:attrNameLst>
                                          <p:attrName>style.visibility</p:attrName>
                                        </p:attrNameLst>
                                      </p:cBhvr>
                                      <p:to>
                                        <p:strVal val="visible"/>
                                      </p:to>
                                    </p:set>
                                    <p:animEffect transition="in" filter="fade">
                                      <p:cBhvr>
                                        <p:cTn id="35" dur="2000"/>
                                        <p:tgtEl>
                                          <p:spTgt spid="296963">
                                            <p:txEl>
                                              <p:pRg st="4" end="4"/>
                                            </p:txEl>
                                          </p:spTgt>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296963">
                                            <p:txEl>
                                              <p:pRg st="5" end="5"/>
                                            </p:txEl>
                                          </p:spTgt>
                                        </p:tgtEl>
                                        <p:attrNameLst>
                                          <p:attrName>style.visibility</p:attrName>
                                        </p:attrNameLst>
                                      </p:cBhvr>
                                      <p:to>
                                        <p:strVal val="visible"/>
                                      </p:to>
                                    </p:set>
                                    <p:animEffect transition="in" filter="fade">
                                      <p:cBhvr>
                                        <p:cTn id="39" dur="2000"/>
                                        <p:tgtEl>
                                          <p:spTgt spid="296963">
                                            <p:txEl>
                                              <p:pRg st="5" end="5"/>
                                            </p:txEl>
                                          </p:spTgt>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296963">
                                            <p:txEl>
                                              <p:pRg st="6" end="6"/>
                                            </p:txEl>
                                          </p:spTgt>
                                        </p:tgtEl>
                                        <p:attrNameLst>
                                          <p:attrName>style.visibility</p:attrName>
                                        </p:attrNameLst>
                                      </p:cBhvr>
                                      <p:to>
                                        <p:strVal val="visible"/>
                                      </p:to>
                                    </p:set>
                                    <p:animEffect transition="in" filter="fade">
                                      <p:cBhvr>
                                        <p:cTn id="43" dur="2000"/>
                                        <p:tgtEl>
                                          <p:spTgt spid="2969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a:xfrm>
            <a:off x="2190750" y="496888"/>
            <a:ext cx="6670675" cy="1143000"/>
          </a:xfrm>
        </p:spPr>
        <p:txBody>
          <a:bodyPr/>
          <a:lstStyle/>
          <a:p>
            <a:pPr eaLnBrk="1" hangingPunct="1"/>
            <a:r>
              <a:rPr lang="es-ES" sz="4800"/>
              <a:t>Orden sugerente para un servicio con bautismo</a:t>
            </a:r>
          </a:p>
        </p:txBody>
      </p:sp>
      <p:sp>
        <p:nvSpPr>
          <p:cNvPr id="297987" name="Rectangle 3"/>
          <p:cNvSpPr>
            <a:spLocks noGrp="1" noChangeArrowheads="1"/>
          </p:cNvSpPr>
          <p:nvPr>
            <p:ph type="body" idx="1"/>
          </p:nvPr>
        </p:nvSpPr>
        <p:spPr/>
        <p:txBody>
          <a:bodyPr/>
          <a:lstStyle/>
          <a:p>
            <a:pPr marL="552450" indent="-552450" eaLnBrk="1" hangingPunct="1">
              <a:buClr>
                <a:srgbClr val="009900"/>
              </a:buClr>
              <a:buSzPct val="95000"/>
              <a:buFontTx/>
              <a:buAutoNum type="arabicPeriod" startAt="6"/>
            </a:pPr>
            <a:r>
              <a:rPr lang="es-ES" sz="2800"/>
              <a:t>Una afirmación de fe de parte de los candidatos:</a:t>
            </a:r>
          </a:p>
          <a:p>
            <a:pPr marL="876300" lvl="1" indent="-419100" eaLnBrk="1" hangingPunct="1">
              <a:buClr>
                <a:srgbClr val="009900"/>
              </a:buClr>
              <a:buSzPct val="65000"/>
              <a:buFontTx/>
              <a:buBlip>
                <a:blip r:embed="rId2"/>
              </a:buBlip>
            </a:pPr>
            <a:r>
              <a:rPr lang="es-ES" sz="2400"/>
              <a:t>El propósito del examen tiene doble motivo</a:t>
            </a:r>
          </a:p>
          <a:p>
            <a:pPr marL="1276350" lvl="2" indent="-361950" eaLnBrk="1" hangingPunct="1">
              <a:buClr>
                <a:schemeClr val="accent2"/>
              </a:buClr>
              <a:buSzPct val="95000"/>
              <a:buFontTx/>
              <a:buAutoNum type="alphaLcPeriod"/>
            </a:pPr>
            <a:r>
              <a:rPr lang="es-ES" sz="1800"/>
              <a:t>Que los nuevos conversos puedan tener la oportunidad de dar testimonio público de su fe y consagración</a:t>
            </a:r>
          </a:p>
          <a:p>
            <a:pPr marL="1276350" lvl="2" indent="-361950" eaLnBrk="1" hangingPunct="1">
              <a:buClr>
                <a:schemeClr val="accent2"/>
              </a:buClr>
              <a:buSzPct val="95000"/>
              <a:buFontTx/>
              <a:buAutoNum type="alphaLcPeriod"/>
            </a:pPr>
            <a:r>
              <a:rPr lang="es-ES" sz="1800"/>
              <a:t>Que los miembros de iglesia puedan tener la seguridad que los candidatos han sido instruidos apropiadamente en todos los puntos de la fe.</a:t>
            </a:r>
          </a:p>
          <a:p>
            <a:pPr marL="876300" lvl="1" indent="-419100" eaLnBrk="1" hangingPunct="1">
              <a:buClr>
                <a:srgbClr val="009900"/>
              </a:buClr>
              <a:buSzPct val="65000"/>
              <a:buFontTx/>
              <a:buBlip>
                <a:blip r:embed="rId2"/>
              </a:buBlip>
            </a:pPr>
            <a:r>
              <a:rPr lang="es-ES" sz="2400"/>
              <a:t>La Iglesia tiene un voto bautismal simplificado para los niños</a:t>
            </a:r>
          </a:p>
        </p:txBody>
      </p:sp>
      <p:sp>
        <p:nvSpPr>
          <p:cNvPr id="228356"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7987">
                                            <p:txEl>
                                              <p:pRg st="1" end="1"/>
                                            </p:txEl>
                                          </p:spTgt>
                                        </p:tgtEl>
                                        <p:attrNameLst>
                                          <p:attrName>style.visibility</p:attrName>
                                        </p:attrNameLst>
                                      </p:cBhvr>
                                      <p:to>
                                        <p:strVal val="visible"/>
                                      </p:to>
                                    </p:set>
                                    <p:animEffect transition="in" filter="fade">
                                      <p:cBhvr>
                                        <p:cTn id="7" dur="1000"/>
                                        <p:tgtEl>
                                          <p:spTgt spid="297987">
                                            <p:txEl>
                                              <p:pRg st="1" end="1"/>
                                            </p:txEl>
                                          </p:spTgt>
                                        </p:tgtEl>
                                      </p:cBhvr>
                                    </p:animEffect>
                                    <p:anim calcmode="lin" valueType="num">
                                      <p:cBhvr>
                                        <p:cTn id="8" dur="1000" fill="hold"/>
                                        <p:tgtEl>
                                          <p:spTgt spid="29798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97987">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97987">
                                            <p:txEl>
                                              <p:pRg st="2" end="2"/>
                                            </p:txEl>
                                          </p:spTgt>
                                        </p:tgtEl>
                                        <p:attrNameLst>
                                          <p:attrName>style.visibility</p:attrName>
                                        </p:attrNameLst>
                                      </p:cBhvr>
                                      <p:to>
                                        <p:strVal val="visible"/>
                                      </p:to>
                                    </p:set>
                                    <p:animEffect transition="in" filter="fade">
                                      <p:cBhvr>
                                        <p:cTn id="13" dur="2000"/>
                                        <p:tgtEl>
                                          <p:spTgt spid="297987">
                                            <p:txEl>
                                              <p:pRg st="2" end="2"/>
                                            </p:txEl>
                                          </p:spTgt>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297987">
                                            <p:txEl>
                                              <p:pRg st="3" end="3"/>
                                            </p:txEl>
                                          </p:spTgt>
                                        </p:tgtEl>
                                        <p:attrNameLst>
                                          <p:attrName>style.visibility</p:attrName>
                                        </p:attrNameLst>
                                      </p:cBhvr>
                                      <p:to>
                                        <p:strVal val="visible"/>
                                      </p:to>
                                    </p:set>
                                    <p:animEffect transition="in" filter="fade">
                                      <p:cBhvr>
                                        <p:cTn id="17" dur="2000"/>
                                        <p:tgtEl>
                                          <p:spTgt spid="2979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297987">
                                            <p:txEl>
                                              <p:pRg st="4" end="4"/>
                                            </p:txEl>
                                          </p:spTgt>
                                        </p:tgtEl>
                                        <p:attrNameLst>
                                          <p:attrName>style.visibility</p:attrName>
                                        </p:attrNameLst>
                                      </p:cBhvr>
                                      <p:to>
                                        <p:strVal val="visible"/>
                                      </p:to>
                                    </p:set>
                                    <p:animEffect transition="in" filter="fade">
                                      <p:cBhvr>
                                        <p:cTn id="22" dur="1000"/>
                                        <p:tgtEl>
                                          <p:spTgt spid="297987">
                                            <p:txEl>
                                              <p:pRg st="4" end="4"/>
                                            </p:txEl>
                                          </p:spTgt>
                                        </p:tgtEl>
                                      </p:cBhvr>
                                    </p:animEffect>
                                    <p:anim calcmode="lin" valueType="num">
                                      <p:cBhvr>
                                        <p:cTn id="23" dur="1000" fill="hold"/>
                                        <p:tgtEl>
                                          <p:spTgt spid="297987">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29798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a:xfrm>
            <a:off x="2190750" y="496888"/>
            <a:ext cx="6670675" cy="1143000"/>
          </a:xfrm>
        </p:spPr>
        <p:txBody>
          <a:bodyPr/>
          <a:lstStyle/>
          <a:p>
            <a:pPr eaLnBrk="1" hangingPunct="1"/>
            <a:r>
              <a:rPr lang="es-ES" sz="4800"/>
              <a:t>Orden sugerente para un servicio con bautismo</a:t>
            </a:r>
          </a:p>
        </p:txBody>
      </p:sp>
      <p:sp>
        <p:nvSpPr>
          <p:cNvPr id="300035" name="Rectangle 3"/>
          <p:cNvSpPr>
            <a:spLocks noGrp="1" noChangeArrowheads="1"/>
          </p:cNvSpPr>
          <p:nvPr>
            <p:ph type="body" idx="1"/>
          </p:nvPr>
        </p:nvSpPr>
        <p:spPr/>
        <p:txBody>
          <a:bodyPr/>
          <a:lstStyle/>
          <a:p>
            <a:pPr marL="552450" indent="-552450" eaLnBrk="1" hangingPunct="1">
              <a:buClr>
                <a:srgbClr val="009900"/>
              </a:buClr>
              <a:buSzPct val="95000"/>
              <a:buFontTx/>
              <a:buAutoNum type="arabicPeriod" startAt="6"/>
            </a:pPr>
            <a:r>
              <a:rPr lang="es-ES" sz="3600"/>
              <a:t>Una afirmación de fe de parte de los candidatos:</a:t>
            </a:r>
          </a:p>
          <a:p>
            <a:pPr marL="552450" indent="-552450" eaLnBrk="1" hangingPunct="1">
              <a:buClr>
                <a:srgbClr val="009900"/>
              </a:buClr>
              <a:buSzPct val="95000"/>
              <a:buFontTx/>
              <a:buAutoNum type="arabicPeriod" startAt="6"/>
            </a:pPr>
            <a:r>
              <a:rPr lang="es-ES" sz="3600"/>
              <a:t>Voto en la iglesia:</a:t>
            </a:r>
          </a:p>
          <a:p>
            <a:pPr marL="876300" lvl="1" indent="-419100" eaLnBrk="1" hangingPunct="1">
              <a:buClr>
                <a:srgbClr val="009900"/>
              </a:buClr>
              <a:buSzPct val="65000"/>
              <a:buFontTx/>
              <a:buBlip>
                <a:blip r:embed="rId2"/>
              </a:buBlip>
            </a:pPr>
            <a:r>
              <a:rPr lang="es-ES" sz="2800"/>
              <a:t>Se vota la aceptación de la feligresía de los candidatos en la iglesia</a:t>
            </a:r>
          </a:p>
          <a:p>
            <a:pPr marL="876300" lvl="1" indent="-419100" eaLnBrk="1" hangingPunct="1">
              <a:buClr>
                <a:srgbClr val="009900"/>
              </a:buClr>
              <a:buSzPct val="65000"/>
              <a:buFontTx/>
              <a:buBlip>
                <a:blip r:embed="rId2"/>
              </a:buBlip>
            </a:pPr>
            <a:r>
              <a:rPr lang="es-ES" sz="2800"/>
              <a:t>Es mejor tomar el voto oralmente.</a:t>
            </a:r>
          </a:p>
        </p:txBody>
      </p:sp>
      <p:sp>
        <p:nvSpPr>
          <p:cNvPr id="229380"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00035">
                                            <p:txEl>
                                              <p:pRg st="1" end="1"/>
                                            </p:txEl>
                                          </p:spTgt>
                                        </p:tgtEl>
                                        <p:attrNameLst>
                                          <p:attrName>style.visibility</p:attrName>
                                        </p:attrNameLst>
                                      </p:cBhvr>
                                      <p:to>
                                        <p:strVal val="visible"/>
                                      </p:to>
                                    </p:set>
                                    <p:anim calcmode="lin" valueType="num">
                                      <p:cBhvr>
                                        <p:cTn id="7" dur="500" fill="hold"/>
                                        <p:tgtEl>
                                          <p:spTgt spid="30003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0003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0003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00035">
                                            <p:txEl>
                                              <p:pRg st="1" end="1"/>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300035">
                                            <p:txEl>
                                              <p:pRg st="2" end="2"/>
                                            </p:txEl>
                                          </p:spTgt>
                                        </p:tgtEl>
                                        <p:attrNameLst>
                                          <p:attrName>style.visibility</p:attrName>
                                        </p:attrNameLst>
                                      </p:cBhvr>
                                      <p:to>
                                        <p:strVal val="visible"/>
                                      </p:to>
                                    </p:set>
                                    <p:animEffect transition="in" filter="fade">
                                      <p:cBhvr>
                                        <p:cTn id="14" dur="1000"/>
                                        <p:tgtEl>
                                          <p:spTgt spid="300035">
                                            <p:txEl>
                                              <p:pRg st="2" end="2"/>
                                            </p:txEl>
                                          </p:spTgt>
                                        </p:tgtEl>
                                      </p:cBhvr>
                                    </p:animEffect>
                                    <p:anim calcmode="lin" valueType="num">
                                      <p:cBhvr>
                                        <p:cTn id="15" dur="1000" fill="hold"/>
                                        <p:tgtEl>
                                          <p:spTgt spid="30003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00035">
                                            <p:txEl>
                                              <p:pRg st="2" end="2"/>
                                            </p:txEl>
                                          </p:spTgt>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300035">
                                            <p:txEl>
                                              <p:pRg st="3" end="3"/>
                                            </p:txEl>
                                          </p:spTgt>
                                        </p:tgtEl>
                                        <p:attrNameLst>
                                          <p:attrName>style.visibility</p:attrName>
                                        </p:attrNameLst>
                                      </p:cBhvr>
                                      <p:to>
                                        <p:strVal val="visible"/>
                                      </p:to>
                                    </p:set>
                                    <p:animEffect transition="in" filter="fade">
                                      <p:cBhvr>
                                        <p:cTn id="20" dur="1000"/>
                                        <p:tgtEl>
                                          <p:spTgt spid="300035">
                                            <p:txEl>
                                              <p:pRg st="3" end="3"/>
                                            </p:txEl>
                                          </p:spTgt>
                                        </p:tgtEl>
                                      </p:cBhvr>
                                    </p:animEffect>
                                    <p:anim calcmode="lin" valueType="num">
                                      <p:cBhvr>
                                        <p:cTn id="21" dur="1000" fill="hold"/>
                                        <p:tgtEl>
                                          <p:spTgt spid="300035">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0003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a:xfrm>
            <a:off x="2190750" y="496888"/>
            <a:ext cx="6670675" cy="1143000"/>
          </a:xfrm>
        </p:spPr>
        <p:txBody>
          <a:bodyPr/>
          <a:lstStyle/>
          <a:p>
            <a:pPr eaLnBrk="1" hangingPunct="1"/>
            <a:r>
              <a:rPr lang="es-ES" sz="4800"/>
              <a:t>Orden sugerente para un servicio con bautismo</a:t>
            </a:r>
          </a:p>
        </p:txBody>
      </p:sp>
      <p:sp>
        <p:nvSpPr>
          <p:cNvPr id="301059" name="Rectangle 3"/>
          <p:cNvSpPr>
            <a:spLocks noGrp="1" noChangeArrowheads="1"/>
          </p:cNvSpPr>
          <p:nvPr>
            <p:ph type="body" idx="1"/>
          </p:nvPr>
        </p:nvSpPr>
        <p:spPr/>
        <p:txBody>
          <a:bodyPr/>
          <a:lstStyle/>
          <a:p>
            <a:pPr marL="552450" indent="-552450" algn="just" eaLnBrk="1" hangingPunct="1">
              <a:lnSpc>
                <a:spcPct val="90000"/>
              </a:lnSpc>
              <a:buClr>
                <a:srgbClr val="009900"/>
              </a:buClr>
              <a:buSzPct val="95000"/>
              <a:buFontTx/>
              <a:buAutoNum type="arabicPeriod" startAt="6"/>
            </a:pPr>
            <a:r>
              <a:rPr lang="es-ES" sz="3200"/>
              <a:t>Una afirmación de fe de parte de los candidatos:</a:t>
            </a:r>
          </a:p>
          <a:p>
            <a:pPr marL="552450" indent="-552450" algn="just" eaLnBrk="1" hangingPunct="1">
              <a:lnSpc>
                <a:spcPct val="90000"/>
              </a:lnSpc>
              <a:buClr>
                <a:srgbClr val="009900"/>
              </a:buClr>
              <a:buSzPct val="95000"/>
              <a:buFontTx/>
              <a:buAutoNum type="arabicPeriod" startAt="6"/>
            </a:pPr>
            <a:r>
              <a:rPr lang="es-ES" sz="3200"/>
              <a:t>Voto en la iglesia:</a:t>
            </a:r>
          </a:p>
          <a:p>
            <a:pPr marL="552450" indent="-552450" algn="just" eaLnBrk="1" hangingPunct="1">
              <a:lnSpc>
                <a:spcPct val="90000"/>
              </a:lnSpc>
              <a:buClr>
                <a:srgbClr val="009900"/>
              </a:buClr>
              <a:buSzPct val="95000"/>
              <a:buFontTx/>
              <a:buAutoNum type="arabicPeriod" startAt="6"/>
            </a:pPr>
            <a:r>
              <a:rPr lang="es-ES" sz="3200"/>
              <a:t>Debe haber un servicio de canto mientras se preparan los candidatos y el pastor.</a:t>
            </a:r>
          </a:p>
        </p:txBody>
      </p:sp>
      <p:sp>
        <p:nvSpPr>
          <p:cNvPr id="230404"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01059">
                                            <p:txEl>
                                              <p:pRg st="2" end="2"/>
                                            </p:txEl>
                                          </p:spTgt>
                                        </p:tgtEl>
                                        <p:attrNameLst>
                                          <p:attrName>style.visibility</p:attrName>
                                        </p:attrNameLst>
                                      </p:cBhvr>
                                      <p:to>
                                        <p:strVal val="visible"/>
                                      </p:to>
                                    </p:set>
                                    <p:anim calcmode="lin" valueType="num">
                                      <p:cBhvr>
                                        <p:cTn id="7" dur="500" fill="hold"/>
                                        <p:tgtEl>
                                          <p:spTgt spid="30105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0105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0105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0105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a:xfrm>
            <a:off x="2190750" y="496888"/>
            <a:ext cx="6670675" cy="1143000"/>
          </a:xfrm>
        </p:spPr>
        <p:txBody>
          <a:bodyPr/>
          <a:lstStyle/>
          <a:p>
            <a:pPr eaLnBrk="1" hangingPunct="1"/>
            <a:r>
              <a:rPr lang="es-ES" sz="4400"/>
              <a:t>Orden sugerente para un servicio con bautismo</a:t>
            </a:r>
          </a:p>
        </p:txBody>
      </p:sp>
      <p:sp>
        <p:nvSpPr>
          <p:cNvPr id="303107" name="Rectangle 3"/>
          <p:cNvSpPr>
            <a:spLocks noGrp="1" noChangeArrowheads="1"/>
          </p:cNvSpPr>
          <p:nvPr>
            <p:ph type="body" idx="1"/>
          </p:nvPr>
        </p:nvSpPr>
        <p:spPr/>
        <p:txBody>
          <a:bodyPr/>
          <a:lstStyle/>
          <a:p>
            <a:pPr marL="552450" indent="-552450" algn="just" eaLnBrk="1" hangingPunct="1">
              <a:lnSpc>
                <a:spcPct val="90000"/>
              </a:lnSpc>
              <a:buClr>
                <a:srgbClr val="009900"/>
              </a:buClr>
              <a:buSzPct val="95000"/>
              <a:buFontTx/>
              <a:buAutoNum type="arabicPeriod" startAt="9"/>
            </a:pPr>
            <a:r>
              <a:rPr lang="es-ES" sz="3200"/>
              <a:t>El bautismo:</a:t>
            </a:r>
          </a:p>
          <a:p>
            <a:pPr marL="876300" lvl="1" indent="-419100" algn="just" eaLnBrk="1" hangingPunct="1">
              <a:lnSpc>
                <a:spcPct val="90000"/>
              </a:lnSpc>
              <a:buClr>
                <a:srgbClr val="009900"/>
              </a:buClr>
              <a:buSzPct val="65000"/>
              <a:buFontTx/>
              <a:buBlip>
                <a:blip r:embed="rId2"/>
              </a:buBlip>
            </a:pPr>
            <a:r>
              <a:rPr lang="es-ES" sz="2400"/>
              <a:t>Una actividad como esta bien planeada indica la santidad y que conlleva significado y simbolismo espiritual</a:t>
            </a:r>
          </a:p>
          <a:p>
            <a:pPr marL="876300" lvl="1" indent="-419100" algn="just" eaLnBrk="1" hangingPunct="1">
              <a:lnSpc>
                <a:spcPct val="90000"/>
              </a:lnSpc>
              <a:buClr>
                <a:srgbClr val="009900"/>
              </a:buClr>
              <a:buSzPct val="65000"/>
              <a:buFontTx/>
              <a:buBlip>
                <a:blip r:embed="rId2"/>
              </a:buBlip>
            </a:pPr>
            <a:r>
              <a:rPr lang="es-ES" sz="2400"/>
              <a:t>Pocas palabras acerca de la experiencia del candidato son apropiadas</a:t>
            </a:r>
          </a:p>
          <a:p>
            <a:pPr marL="1276350" lvl="2" indent="-361950" algn="just" eaLnBrk="1" hangingPunct="1">
              <a:lnSpc>
                <a:spcPct val="90000"/>
              </a:lnSpc>
              <a:buClr>
                <a:schemeClr val="accent2"/>
              </a:buClr>
              <a:buSzPct val="95000"/>
              <a:buFontTx/>
              <a:buAutoNum type="alphaLcPeriod"/>
            </a:pPr>
            <a:r>
              <a:rPr lang="es-ES" sz="2000"/>
              <a:t>Esto hace que la ocasión sea cálida, personal y gozosa</a:t>
            </a:r>
          </a:p>
          <a:p>
            <a:pPr marL="1276350" lvl="2" indent="-361950" algn="just" eaLnBrk="1" hangingPunct="1">
              <a:lnSpc>
                <a:spcPct val="90000"/>
              </a:lnSpc>
              <a:buClr>
                <a:schemeClr val="accent2"/>
              </a:buClr>
              <a:buSzPct val="95000"/>
              <a:buFontTx/>
              <a:buAutoNum type="alphaLcPeriod"/>
            </a:pPr>
            <a:r>
              <a:rPr lang="es-ES" sz="2000"/>
              <a:t>Deja tremenda impresión entre los asistentes</a:t>
            </a:r>
          </a:p>
          <a:p>
            <a:pPr marL="1276350" lvl="2" indent="-361950" algn="just" eaLnBrk="1" hangingPunct="1">
              <a:lnSpc>
                <a:spcPct val="90000"/>
              </a:lnSpc>
              <a:buClr>
                <a:schemeClr val="accent2"/>
              </a:buClr>
              <a:buSzPct val="95000"/>
              <a:buFontTx/>
              <a:buAutoNum type="alphaLcPeriod"/>
            </a:pPr>
            <a:r>
              <a:rPr lang="es-ES" sz="2000"/>
              <a:t>Alguien puede tomar su decisión por Cristo debido al testimonio</a:t>
            </a:r>
          </a:p>
        </p:txBody>
      </p:sp>
      <p:sp>
        <p:nvSpPr>
          <p:cNvPr id="231428"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03107">
                                            <p:txEl>
                                              <p:pRg st="0" end="0"/>
                                            </p:txEl>
                                          </p:spTgt>
                                        </p:tgtEl>
                                        <p:attrNameLst>
                                          <p:attrName>style.visibility</p:attrName>
                                        </p:attrNameLst>
                                      </p:cBhvr>
                                      <p:to>
                                        <p:strVal val="visible"/>
                                      </p:to>
                                    </p:set>
                                    <p:anim calcmode="lin" valueType="num">
                                      <p:cBhvr>
                                        <p:cTn id="7" dur="500" fill="hold"/>
                                        <p:tgtEl>
                                          <p:spTgt spid="30310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0310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0310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031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303107">
                                            <p:txEl>
                                              <p:pRg st="1" end="1"/>
                                            </p:txEl>
                                          </p:spTgt>
                                        </p:tgtEl>
                                        <p:attrNameLst>
                                          <p:attrName>style.visibility</p:attrName>
                                        </p:attrNameLst>
                                      </p:cBhvr>
                                      <p:to>
                                        <p:strVal val="visible"/>
                                      </p:to>
                                    </p:set>
                                    <p:animEffect transition="in" filter="fade">
                                      <p:cBhvr>
                                        <p:cTn id="15" dur="1000"/>
                                        <p:tgtEl>
                                          <p:spTgt spid="303107">
                                            <p:txEl>
                                              <p:pRg st="1" end="1"/>
                                            </p:txEl>
                                          </p:spTgt>
                                        </p:tgtEl>
                                      </p:cBhvr>
                                    </p:animEffect>
                                    <p:anim calcmode="lin" valueType="num">
                                      <p:cBhvr>
                                        <p:cTn id="16" dur="1000" fill="hold"/>
                                        <p:tgtEl>
                                          <p:spTgt spid="303107">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0310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303107">
                                            <p:txEl>
                                              <p:pRg st="2" end="2"/>
                                            </p:txEl>
                                          </p:spTgt>
                                        </p:tgtEl>
                                        <p:attrNameLst>
                                          <p:attrName>style.visibility</p:attrName>
                                        </p:attrNameLst>
                                      </p:cBhvr>
                                      <p:to>
                                        <p:strVal val="visible"/>
                                      </p:to>
                                    </p:set>
                                    <p:animEffect transition="in" filter="fade">
                                      <p:cBhvr>
                                        <p:cTn id="22" dur="1000"/>
                                        <p:tgtEl>
                                          <p:spTgt spid="303107">
                                            <p:txEl>
                                              <p:pRg st="2" end="2"/>
                                            </p:txEl>
                                          </p:spTgt>
                                        </p:tgtEl>
                                      </p:cBhvr>
                                    </p:animEffect>
                                    <p:anim calcmode="lin" valueType="num">
                                      <p:cBhvr>
                                        <p:cTn id="23" dur="1000" fill="hold"/>
                                        <p:tgtEl>
                                          <p:spTgt spid="303107">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03107">
                                            <p:txEl>
                                              <p:pRg st="2" end="2"/>
                                            </p:txEl>
                                          </p:spTgt>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03107">
                                            <p:txEl>
                                              <p:pRg st="3" end="3"/>
                                            </p:txEl>
                                          </p:spTgt>
                                        </p:tgtEl>
                                        <p:attrNameLst>
                                          <p:attrName>style.visibility</p:attrName>
                                        </p:attrNameLst>
                                      </p:cBhvr>
                                      <p:to>
                                        <p:strVal val="visible"/>
                                      </p:to>
                                    </p:set>
                                    <p:animEffect transition="in" filter="fade">
                                      <p:cBhvr>
                                        <p:cTn id="28" dur="2000"/>
                                        <p:tgtEl>
                                          <p:spTgt spid="303107">
                                            <p:txEl>
                                              <p:pRg st="3" end="3"/>
                                            </p:txEl>
                                          </p:spTgt>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303107">
                                            <p:txEl>
                                              <p:pRg st="4" end="4"/>
                                            </p:txEl>
                                          </p:spTgt>
                                        </p:tgtEl>
                                        <p:attrNameLst>
                                          <p:attrName>style.visibility</p:attrName>
                                        </p:attrNameLst>
                                      </p:cBhvr>
                                      <p:to>
                                        <p:strVal val="visible"/>
                                      </p:to>
                                    </p:set>
                                    <p:animEffect transition="in" filter="fade">
                                      <p:cBhvr>
                                        <p:cTn id="32" dur="2000"/>
                                        <p:tgtEl>
                                          <p:spTgt spid="303107">
                                            <p:txEl>
                                              <p:pRg st="4" end="4"/>
                                            </p:txEl>
                                          </p:spTgt>
                                        </p:tgtEl>
                                      </p:cBhvr>
                                    </p:animEffect>
                                  </p:childTnLst>
                                </p:cTn>
                              </p:par>
                            </p:childTnLst>
                          </p:cTn>
                        </p:par>
                        <p:par>
                          <p:cTn id="33" fill="hold">
                            <p:stCondLst>
                              <p:cond delay="5000"/>
                            </p:stCondLst>
                            <p:childTnLst>
                              <p:par>
                                <p:cTn id="34" presetID="10" presetClass="entr" presetSubtype="0" fill="hold" nodeType="afterEffect">
                                  <p:stCondLst>
                                    <p:cond delay="0"/>
                                  </p:stCondLst>
                                  <p:childTnLst>
                                    <p:set>
                                      <p:cBhvr>
                                        <p:cTn id="35" dur="1" fill="hold">
                                          <p:stCondLst>
                                            <p:cond delay="0"/>
                                          </p:stCondLst>
                                        </p:cTn>
                                        <p:tgtEl>
                                          <p:spTgt spid="303107">
                                            <p:txEl>
                                              <p:pRg st="5" end="5"/>
                                            </p:txEl>
                                          </p:spTgt>
                                        </p:tgtEl>
                                        <p:attrNameLst>
                                          <p:attrName>style.visibility</p:attrName>
                                        </p:attrNameLst>
                                      </p:cBhvr>
                                      <p:to>
                                        <p:strVal val="visible"/>
                                      </p:to>
                                    </p:set>
                                    <p:animEffect transition="in" filter="fade">
                                      <p:cBhvr>
                                        <p:cTn id="36" dur="2000"/>
                                        <p:tgtEl>
                                          <p:spTgt spid="3031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a:xfrm>
            <a:off x="2163763" y="511175"/>
            <a:ext cx="6670675" cy="1143000"/>
          </a:xfrm>
        </p:spPr>
        <p:txBody>
          <a:bodyPr/>
          <a:lstStyle/>
          <a:p>
            <a:pPr eaLnBrk="1" hangingPunct="1"/>
            <a:r>
              <a:rPr lang="es-ES" sz="4800"/>
              <a:t>Orden sugerente para un servicio con bautismo</a:t>
            </a:r>
          </a:p>
        </p:txBody>
      </p:sp>
      <p:sp>
        <p:nvSpPr>
          <p:cNvPr id="304131" name="Rectangle 3"/>
          <p:cNvSpPr>
            <a:spLocks noGrp="1" noChangeArrowheads="1"/>
          </p:cNvSpPr>
          <p:nvPr>
            <p:ph type="body" idx="1"/>
          </p:nvPr>
        </p:nvSpPr>
        <p:spPr/>
        <p:txBody>
          <a:bodyPr/>
          <a:lstStyle/>
          <a:p>
            <a:pPr marL="552450" indent="-552450" algn="just" eaLnBrk="1" hangingPunct="1">
              <a:lnSpc>
                <a:spcPct val="90000"/>
              </a:lnSpc>
              <a:buClr>
                <a:srgbClr val="009900"/>
              </a:buClr>
              <a:buSzPct val="95000"/>
              <a:buFontTx/>
              <a:buAutoNum type="arabicPeriod" startAt="9"/>
            </a:pPr>
            <a:r>
              <a:rPr lang="es-ES" sz="4000"/>
              <a:t>El bautismo:</a:t>
            </a:r>
          </a:p>
          <a:p>
            <a:pPr marL="876300" lvl="1" indent="-419100" algn="just" eaLnBrk="1" hangingPunct="1">
              <a:lnSpc>
                <a:spcPct val="90000"/>
              </a:lnSpc>
              <a:buClr>
                <a:srgbClr val="009900"/>
              </a:buClr>
              <a:buSzPct val="65000"/>
              <a:buFontTx/>
              <a:buBlip>
                <a:blip r:embed="rId2"/>
              </a:buBlip>
            </a:pPr>
            <a:r>
              <a:rPr lang="es-ES" sz="3200"/>
              <a:t>Una actividad como esta bien planeada indica la santidad y que conlleva significado y simbolismo espiritual</a:t>
            </a:r>
          </a:p>
          <a:p>
            <a:pPr marL="876300" lvl="1" indent="-419100" algn="just" eaLnBrk="1" hangingPunct="1">
              <a:lnSpc>
                <a:spcPct val="90000"/>
              </a:lnSpc>
              <a:buClr>
                <a:srgbClr val="009900"/>
              </a:buClr>
              <a:buSzPct val="65000"/>
              <a:buFontTx/>
              <a:buBlip>
                <a:blip r:embed="rId2"/>
              </a:buBlip>
            </a:pPr>
            <a:r>
              <a:rPr lang="es-ES" sz="3200"/>
              <a:t>Pocas palabras acerca de la experiencia del candidato son apropiadas</a:t>
            </a:r>
          </a:p>
        </p:txBody>
      </p:sp>
      <p:sp>
        <p:nvSpPr>
          <p:cNvPr id="232452"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4131">
                                            <p:txEl>
                                              <p:pRg st="1" end="1"/>
                                            </p:txEl>
                                          </p:spTgt>
                                        </p:tgtEl>
                                        <p:attrNameLst>
                                          <p:attrName>style.visibility</p:attrName>
                                        </p:attrNameLst>
                                      </p:cBhvr>
                                      <p:to>
                                        <p:strVal val="visible"/>
                                      </p:to>
                                    </p:set>
                                    <p:animEffect transition="in" filter="fade">
                                      <p:cBhvr>
                                        <p:cTn id="7" dur="1000"/>
                                        <p:tgtEl>
                                          <p:spTgt spid="304131">
                                            <p:txEl>
                                              <p:pRg st="1" end="1"/>
                                            </p:txEl>
                                          </p:spTgt>
                                        </p:tgtEl>
                                      </p:cBhvr>
                                    </p:animEffect>
                                    <p:anim calcmode="lin" valueType="num">
                                      <p:cBhvr>
                                        <p:cTn id="8" dur="1000" fill="hold"/>
                                        <p:tgtEl>
                                          <p:spTgt spid="30413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0413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04131">
                                            <p:txEl>
                                              <p:pRg st="2" end="2"/>
                                            </p:txEl>
                                          </p:spTgt>
                                        </p:tgtEl>
                                        <p:attrNameLst>
                                          <p:attrName>style.visibility</p:attrName>
                                        </p:attrNameLst>
                                      </p:cBhvr>
                                      <p:to>
                                        <p:strVal val="visible"/>
                                      </p:to>
                                    </p:set>
                                    <p:animEffect transition="in" filter="fade">
                                      <p:cBhvr>
                                        <p:cTn id="14" dur="1000"/>
                                        <p:tgtEl>
                                          <p:spTgt spid="304131">
                                            <p:txEl>
                                              <p:pRg st="2" end="2"/>
                                            </p:txEl>
                                          </p:spTgt>
                                        </p:tgtEl>
                                      </p:cBhvr>
                                    </p:animEffect>
                                    <p:anim calcmode="lin" valueType="num">
                                      <p:cBhvr>
                                        <p:cTn id="15" dur="1000" fill="hold"/>
                                        <p:tgtEl>
                                          <p:spTgt spid="30413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0413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a:xfrm>
            <a:off x="2190750" y="496888"/>
            <a:ext cx="6670675" cy="1143000"/>
          </a:xfrm>
        </p:spPr>
        <p:txBody>
          <a:bodyPr/>
          <a:lstStyle/>
          <a:p>
            <a:pPr eaLnBrk="1" hangingPunct="1"/>
            <a:r>
              <a:rPr lang="es-ES" sz="4800"/>
              <a:t>Orden sugerente para un servicio con bautismo</a:t>
            </a:r>
          </a:p>
        </p:txBody>
      </p:sp>
      <p:sp>
        <p:nvSpPr>
          <p:cNvPr id="302083" name="Rectangle 3"/>
          <p:cNvSpPr>
            <a:spLocks noGrp="1" noChangeArrowheads="1"/>
          </p:cNvSpPr>
          <p:nvPr>
            <p:ph type="body" idx="1"/>
          </p:nvPr>
        </p:nvSpPr>
        <p:spPr/>
        <p:txBody>
          <a:bodyPr/>
          <a:lstStyle/>
          <a:p>
            <a:pPr marL="552450" indent="-552450" eaLnBrk="1" hangingPunct="1">
              <a:buClr>
                <a:srgbClr val="009900"/>
              </a:buClr>
              <a:buSzPct val="95000"/>
              <a:buFontTx/>
              <a:buAutoNum type="arabicPeriod" startAt="9"/>
            </a:pPr>
            <a:r>
              <a:rPr lang="es-ES" sz="2500"/>
              <a:t>El bautismo:</a:t>
            </a:r>
          </a:p>
          <a:p>
            <a:pPr marL="876300" lvl="1" indent="-419100" eaLnBrk="1" hangingPunct="1">
              <a:buClr>
                <a:srgbClr val="009900"/>
              </a:buClr>
              <a:buSzPct val="65000"/>
              <a:buFontTx/>
              <a:buBlip>
                <a:blip r:embed="rId2"/>
              </a:buBlip>
            </a:pPr>
            <a:r>
              <a:rPr lang="es-ES" sz="2000"/>
              <a:t>	Se debería hacer una lista con un orden previamente arreglado y darla a la jefa de diaconizas o al jefe de diáconos:</a:t>
            </a:r>
          </a:p>
          <a:p>
            <a:pPr marL="1276350" lvl="2" indent="-361950" eaLnBrk="1" hangingPunct="1">
              <a:lnSpc>
                <a:spcPct val="90000"/>
              </a:lnSpc>
              <a:buClr>
                <a:schemeClr val="accent2"/>
              </a:buClr>
              <a:buSzPct val="95000"/>
              <a:buFontTx/>
              <a:buAutoNum type="alphaLcPeriod"/>
            </a:pPr>
            <a:r>
              <a:rPr lang="es-ES" sz="1700"/>
              <a:t>Damas y personas mayores (ancianas) deberían ser bautizadas primero pues les toma más tiempo arreglarse</a:t>
            </a:r>
          </a:p>
          <a:p>
            <a:pPr marL="1276350" lvl="2" indent="-361950" eaLnBrk="1" hangingPunct="1">
              <a:lnSpc>
                <a:spcPct val="90000"/>
              </a:lnSpc>
              <a:buClr>
                <a:schemeClr val="accent2"/>
              </a:buClr>
              <a:buSzPct val="95000"/>
              <a:buFontTx/>
              <a:buAutoNum type="alphaLcPeriod"/>
            </a:pPr>
            <a:r>
              <a:rPr lang="es-ES" sz="1700"/>
              <a:t>Los niños pueden ser intercalados</a:t>
            </a:r>
          </a:p>
          <a:p>
            <a:pPr marL="1276350" lvl="2" indent="-361950" eaLnBrk="1" hangingPunct="1">
              <a:lnSpc>
                <a:spcPct val="90000"/>
              </a:lnSpc>
              <a:buClr>
                <a:schemeClr val="accent2"/>
              </a:buClr>
              <a:buSzPct val="95000"/>
              <a:buFontTx/>
              <a:buAutoNum type="alphaLcPeriod"/>
            </a:pPr>
            <a:r>
              <a:rPr lang="es-ES" sz="1700"/>
              <a:t>Una familia debería entrar junta al baptisterio.   Es bueno bautizar los niños y el papá primero pues a ellos no les molesta esperar mientras les gotea el cabello o la bata.</a:t>
            </a:r>
          </a:p>
          <a:p>
            <a:pPr marL="1276350" lvl="2" indent="-361950" eaLnBrk="1" hangingPunct="1">
              <a:lnSpc>
                <a:spcPct val="90000"/>
              </a:lnSpc>
              <a:buClr>
                <a:schemeClr val="accent2"/>
              </a:buClr>
              <a:buSzPct val="95000"/>
              <a:buFontTx/>
              <a:buAutoNum type="alphaLcPeriod"/>
            </a:pPr>
            <a:r>
              <a:rPr lang="es-ES" sz="1700"/>
              <a:t>La música debe ser entremezclada en medio de cada bautismo</a:t>
            </a:r>
          </a:p>
          <a:p>
            <a:pPr marL="1276350" lvl="2" indent="-361950" eaLnBrk="1" hangingPunct="1">
              <a:lnSpc>
                <a:spcPct val="90000"/>
              </a:lnSpc>
              <a:buClr>
                <a:schemeClr val="accent2"/>
              </a:buClr>
              <a:buSzPct val="95000"/>
              <a:buFontTx/>
              <a:buAutoNum type="alphaLcPeriod"/>
            </a:pPr>
            <a:r>
              <a:rPr lang="es-ES" sz="1700"/>
              <a:t>Las cortinas deben cerrarse cuando un candidato sale del agua</a:t>
            </a:r>
          </a:p>
        </p:txBody>
      </p:sp>
      <p:sp>
        <p:nvSpPr>
          <p:cNvPr id="233476"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2083">
                                            <p:txEl>
                                              <p:pRg st="1" end="1"/>
                                            </p:txEl>
                                          </p:spTgt>
                                        </p:tgtEl>
                                        <p:attrNameLst>
                                          <p:attrName>style.visibility</p:attrName>
                                        </p:attrNameLst>
                                      </p:cBhvr>
                                      <p:to>
                                        <p:strVal val="visible"/>
                                      </p:to>
                                    </p:set>
                                    <p:animEffect transition="in" filter="fade">
                                      <p:cBhvr>
                                        <p:cTn id="7" dur="1000"/>
                                        <p:tgtEl>
                                          <p:spTgt spid="302083">
                                            <p:txEl>
                                              <p:pRg st="1" end="1"/>
                                            </p:txEl>
                                          </p:spTgt>
                                        </p:tgtEl>
                                      </p:cBhvr>
                                    </p:animEffect>
                                    <p:anim calcmode="lin" valueType="num">
                                      <p:cBhvr>
                                        <p:cTn id="8" dur="1000" fill="hold"/>
                                        <p:tgtEl>
                                          <p:spTgt spid="30208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0208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02083">
                                            <p:txEl>
                                              <p:pRg st="2" end="2"/>
                                            </p:txEl>
                                          </p:spTgt>
                                        </p:tgtEl>
                                        <p:attrNameLst>
                                          <p:attrName>style.visibility</p:attrName>
                                        </p:attrNameLst>
                                      </p:cBhvr>
                                      <p:to>
                                        <p:strVal val="visible"/>
                                      </p:to>
                                    </p:set>
                                    <p:animEffect transition="in" filter="fade">
                                      <p:cBhvr>
                                        <p:cTn id="13" dur="2000"/>
                                        <p:tgtEl>
                                          <p:spTgt spid="302083">
                                            <p:txEl>
                                              <p:pRg st="2" end="2"/>
                                            </p:txEl>
                                          </p:spTgt>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302083">
                                            <p:txEl>
                                              <p:pRg st="3" end="3"/>
                                            </p:txEl>
                                          </p:spTgt>
                                        </p:tgtEl>
                                        <p:attrNameLst>
                                          <p:attrName>style.visibility</p:attrName>
                                        </p:attrNameLst>
                                      </p:cBhvr>
                                      <p:to>
                                        <p:strVal val="visible"/>
                                      </p:to>
                                    </p:set>
                                    <p:animEffect transition="in" filter="fade">
                                      <p:cBhvr>
                                        <p:cTn id="17" dur="2000"/>
                                        <p:tgtEl>
                                          <p:spTgt spid="302083">
                                            <p:txEl>
                                              <p:pRg st="3" end="3"/>
                                            </p:txEl>
                                          </p:spTgt>
                                        </p:tgtEl>
                                      </p:cBhvr>
                                    </p:animEffect>
                                  </p:childTnLst>
                                </p:cTn>
                              </p:par>
                            </p:childTnLst>
                          </p:cTn>
                        </p:par>
                        <p:par>
                          <p:cTn id="18" fill="hold">
                            <p:stCondLst>
                              <p:cond delay="5000"/>
                            </p:stCondLst>
                            <p:childTnLst>
                              <p:par>
                                <p:cTn id="19" presetID="10" presetClass="entr" presetSubtype="0" fill="hold" nodeType="afterEffect">
                                  <p:stCondLst>
                                    <p:cond delay="0"/>
                                  </p:stCondLst>
                                  <p:childTnLst>
                                    <p:set>
                                      <p:cBhvr>
                                        <p:cTn id="20" dur="1" fill="hold">
                                          <p:stCondLst>
                                            <p:cond delay="0"/>
                                          </p:stCondLst>
                                        </p:cTn>
                                        <p:tgtEl>
                                          <p:spTgt spid="302083">
                                            <p:txEl>
                                              <p:pRg st="4" end="4"/>
                                            </p:txEl>
                                          </p:spTgt>
                                        </p:tgtEl>
                                        <p:attrNameLst>
                                          <p:attrName>style.visibility</p:attrName>
                                        </p:attrNameLst>
                                      </p:cBhvr>
                                      <p:to>
                                        <p:strVal val="visible"/>
                                      </p:to>
                                    </p:set>
                                    <p:animEffect transition="in" filter="fade">
                                      <p:cBhvr>
                                        <p:cTn id="21" dur="2000"/>
                                        <p:tgtEl>
                                          <p:spTgt spid="302083">
                                            <p:txEl>
                                              <p:pRg st="4" end="4"/>
                                            </p:txEl>
                                          </p:spTgt>
                                        </p:tgtEl>
                                      </p:cBhvr>
                                    </p:animEffect>
                                  </p:childTnLst>
                                </p:cTn>
                              </p:par>
                            </p:childTnLst>
                          </p:cTn>
                        </p:par>
                        <p:par>
                          <p:cTn id="22" fill="hold">
                            <p:stCondLst>
                              <p:cond delay="7000"/>
                            </p:stCondLst>
                            <p:childTnLst>
                              <p:par>
                                <p:cTn id="23" presetID="10" presetClass="entr" presetSubtype="0" fill="hold" nodeType="afterEffect">
                                  <p:stCondLst>
                                    <p:cond delay="0"/>
                                  </p:stCondLst>
                                  <p:childTnLst>
                                    <p:set>
                                      <p:cBhvr>
                                        <p:cTn id="24" dur="1" fill="hold">
                                          <p:stCondLst>
                                            <p:cond delay="0"/>
                                          </p:stCondLst>
                                        </p:cTn>
                                        <p:tgtEl>
                                          <p:spTgt spid="302083">
                                            <p:txEl>
                                              <p:pRg st="5" end="5"/>
                                            </p:txEl>
                                          </p:spTgt>
                                        </p:tgtEl>
                                        <p:attrNameLst>
                                          <p:attrName>style.visibility</p:attrName>
                                        </p:attrNameLst>
                                      </p:cBhvr>
                                      <p:to>
                                        <p:strVal val="visible"/>
                                      </p:to>
                                    </p:set>
                                    <p:animEffect transition="in" filter="fade">
                                      <p:cBhvr>
                                        <p:cTn id="25" dur="2000"/>
                                        <p:tgtEl>
                                          <p:spTgt spid="302083">
                                            <p:txEl>
                                              <p:pRg st="5" end="5"/>
                                            </p:txEl>
                                          </p:spTgt>
                                        </p:tgtEl>
                                      </p:cBhvr>
                                    </p:animEffect>
                                  </p:childTnLst>
                                </p:cTn>
                              </p:par>
                            </p:childTnLst>
                          </p:cTn>
                        </p:par>
                        <p:par>
                          <p:cTn id="26" fill="hold">
                            <p:stCondLst>
                              <p:cond delay="9000"/>
                            </p:stCondLst>
                            <p:childTnLst>
                              <p:par>
                                <p:cTn id="27" presetID="10" presetClass="entr" presetSubtype="0" fill="hold" nodeType="afterEffect">
                                  <p:stCondLst>
                                    <p:cond delay="0"/>
                                  </p:stCondLst>
                                  <p:childTnLst>
                                    <p:set>
                                      <p:cBhvr>
                                        <p:cTn id="28" dur="1" fill="hold">
                                          <p:stCondLst>
                                            <p:cond delay="0"/>
                                          </p:stCondLst>
                                        </p:cTn>
                                        <p:tgtEl>
                                          <p:spTgt spid="302083">
                                            <p:txEl>
                                              <p:pRg st="6" end="6"/>
                                            </p:txEl>
                                          </p:spTgt>
                                        </p:tgtEl>
                                        <p:attrNameLst>
                                          <p:attrName>style.visibility</p:attrName>
                                        </p:attrNameLst>
                                      </p:cBhvr>
                                      <p:to>
                                        <p:strVal val="visible"/>
                                      </p:to>
                                    </p:set>
                                    <p:animEffect transition="in" filter="fade">
                                      <p:cBhvr>
                                        <p:cTn id="29" dur="2000"/>
                                        <p:tgtEl>
                                          <p:spTgt spid="30208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a:xfrm>
            <a:off x="2190750" y="496888"/>
            <a:ext cx="6670675" cy="1143000"/>
          </a:xfrm>
        </p:spPr>
        <p:txBody>
          <a:bodyPr/>
          <a:lstStyle/>
          <a:p>
            <a:pPr algn="just" eaLnBrk="1" hangingPunct="1"/>
            <a:r>
              <a:rPr lang="es-ES" sz="4800"/>
              <a:t>Orden sugerente para un servicio con bautismo</a:t>
            </a:r>
          </a:p>
        </p:txBody>
      </p:sp>
      <p:sp>
        <p:nvSpPr>
          <p:cNvPr id="305155" name="Rectangle 3"/>
          <p:cNvSpPr>
            <a:spLocks noGrp="1" noChangeArrowheads="1"/>
          </p:cNvSpPr>
          <p:nvPr>
            <p:ph type="body" idx="1"/>
          </p:nvPr>
        </p:nvSpPr>
        <p:spPr/>
        <p:txBody>
          <a:bodyPr/>
          <a:lstStyle/>
          <a:p>
            <a:pPr marL="552450" indent="-552450" algn="just" eaLnBrk="1" hangingPunct="1">
              <a:buClr>
                <a:srgbClr val="009900"/>
              </a:buClr>
              <a:buSzPct val="95000"/>
              <a:buFontTx/>
              <a:buAutoNum type="arabicPeriod" startAt="9"/>
            </a:pPr>
            <a:r>
              <a:rPr lang="es-ES" sz="3600"/>
              <a:t>El bautismo</a:t>
            </a:r>
          </a:p>
          <a:p>
            <a:pPr marL="552450" indent="-552450" algn="just" eaLnBrk="1" hangingPunct="1">
              <a:buClr>
                <a:srgbClr val="009900"/>
              </a:buClr>
              <a:buSzPct val="95000"/>
              <a:buFontTx/>
              <a:buAutoNum type="arabicPeriod" startAt="9"/>
            </a:pPr>
            <a:r>
              <a:rPr lang="es-ES" sz="3600"/>
              <a:t>Bendición:</a:t>
            </a:r>
          </a:p>
          <a:p>
            <a:pPr marL="876300" lvl="1" indent="-419100" algn="just" eaLnBrk="1" hangingPunct="1">
              <a:buClr>
                <a:srgbClr val="009900"/>
              </a:buClr>
              <a:buSzPct val="65000"/>
              <a:buFontTx/>
              <a:buBlip>
                <a:blip r:embed="rId2"/>
              </a:buBlip>
            </a:pPr>
            <a:r>
              <a:rPr lang="es-ES" sz="3200"/>
              <a:t>Un corto llamado o una apelación para aquellos que planean estar listos para la próxima ceremonia es apropiado y puede dar buenos resultados.</a:t>
            </a:r>
          </a:p>
        </p:txBody>
      </p:sp>
      <p:sp>
        <p:nvSpPr>
          <p:cNvPr id="234500"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05155">
                                            <p:txEl>
                                              <p:pRg st="1" end="1"/>
                                            </p:txEl>
                                          </p:spTgt>
                                        </p:tgtEl>
                                        <p:attrNameLst>
                                          <p:attrName>style.visibility</p:attrName>
                                        </p:attrNameLst>
                                      </p:cBhvr>
                                      <p:to>
                                        <p:strVal val="visible"/>
                                      </p:to>
                                    </p:set>
                                    <p:anim calcmode="lin" valueType="num">
                                      <p:cBhvr>
                                        <p:cTn id="7" dur="500" fill="hold"/>
                                        <p:tgtEl>
                                          <p:spTgt spid="30515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0515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0515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05155">
                                            <p:txEl>
                                              <p:pRg st="1" end="1"/>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05155">
                                            <p:txEl>
                                              <p:pRg st="2" end="2"/>
                                            </p:txEl>
                                          </p:spTgt>
                                        </p:tgtEl>
                                        <p:attrNameLst>
                                          <p:attrName>style.visibility</p:attrName>
                                        </p:attrNameLst>
                                      </p:cBhvr>
                                      <p:to>
                                        <p:strVal val="visible"/>
                                      </p:to>
                                    </p:set>
                                    <p:animEffect transition="in" filter="fade">
                                      <p:cBhvr>
                                        <p:cTn id="14" dur="2000"/>
                                        <p:tgtEl>
                                          <p:spTgt spid="305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35522" name="Group 5"/>
          <p:cNvGrpSpPr>
            <a:grpSpLocks/>
          </p:cNvGrpSpPr>
          <p:nvPr/>
        </p:nvGrpSpPr>
        <p:grpSpPr bwMode="auto">
          <a:xfrm>
            <a:off x="6465888" y="6099175"/>
            <a:ext cx="2324100" cy="538163"/>
            <a:chOff x="4073" y="3842"/>
            <a:chExt cx="1464" cy="339"/>
          </a:xfrm>
        </p:grpSpPr>
        <p:pic>
          <p:nvPicPr>
            <p:cNvPr id="235526"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235527"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235528"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
        <p:nvSpPr>
          <p:cNvPr id="306178" name="Rectangle 2"/>
          <p:cNvSpPr>
            <a:spLocks noGrp="1" noChangeArrowheads="1"/>
          </p:cNvSpPr>
          <p:nvPr>
            <p:ph type="title"/>
          </p:nvPr>
        </p:nvSpPr>
        <p:spPr>
          <a:xfrm>
            <a:off x="2190750" y="496888"/>
            <a:ext cx="6670675" cy="1143000"/>
          </a:xfrm>
        </p:spPr>
        <p:txBody>
          <a:bodyPr/>
          <a:lstStyle/>
          <a:p>
            <a:pPr eaLnBrk="1" hangingPunct="1"/>
            <a:r>
              <a:rPr lang="es-ES" sz="4800"/>
              <a:t>Orden sugerente para un servicio con bautismo</a:t>
            </a:r>
          </a:p>
        </p:txBody>
      </p:sp>
      <p:sp>
        <p:nvSpPr>
          <p:cNvPr id="306179" name="Rectangle 3"/>
          <p:cNvSpPr>
            <a:spLocks noGrp="1" noChangeArrowheads="1"/>
          </p:cNvSpPr>
          <p:nvPr>
            <p:ph type="body" idx="1"/>
          </p:nvPr>
        </p:nvSpPr>
        <p:spPr/>
        <p:txBody>
          <a:bodyPr/>
          <a:lstStyle/>
          <a:p>
            <a:pPr marL="552450" indent="-552450" eaLnBrk="1" hangingPunct="1">
              <a:buClr>
                <a:srgbClr val="009900"/>
              </a:buClr>
              <a:buSzPct val="95000"/>
              <a:buFontTx/>
              <a:buAutoNum type="arabicPeriod" startAt="9"/>
            </a:pPr>
            <a:r>
              <a:rPr lang="es-ES" sz="2500"/>
              <a:t>El bautismo</a:t>
            </a:r>
          </a:p>
          <a:p>
            <a:pPr marL="552450" indent="-552450" eaLnBrk="1" hangingPunct="1">
              <a:buClr>
                <a:srgbClr val="009900"/>
              </a:buClr>
              <a:buSzPct val="95000"/>
              <a:buFontTx/>
              <a:buAutoNum type="arabicPeriod" startAt="9"/>
            </a:pPr>
            <a:r>
              <a:rPr lang="es-ES" sz="2500"/>
              <a:t>Bendición</a:t>
            </a:r>
          </a:p>
          <a:p>
            <a:pPr marL="552450" indent="-552450" eaLnBrk="1" hangingPunct="1">
              <a:buClr>
                <a:srgbClr val="009900"/>
              </a:buClr>
              <a:buSzPct val="95000"/>
              <a:buFontTx/>
              <a:buAutoNum type="arabicPeriod" startAt="9"/>
            </a:pPr>
            <a:r>
              <a:rPr lang="es-ES" sz="2500"/>
              <a:t>Final alternado para el servicio:</a:t>
            </a:r>
          </a:p>
          <a:p>
            <a:pPr marL="876300" lvl="1" indent="-419100" eaLnBrk="1" hangingPunct="1">
              <a:lnSpc>
                <a:spcPct val="90000"/>
              </a:lnSpc>
              <a:buClr>
                <a:srgbClr val="009900"/>
              </a:buClr>
              <a:buSzPct val="65000"/>
              <a:buFontTx/>
              <a:buBlip>
                <a:blip r:embed="rId5"/>
              </a:buBlip>
            </a:pPr>
            <a:r>
              <a:rPr lang="es-ES" sz="2000"/>
              <a:t>Se cantan himnos mientras se espera que el pastor y los candidatos regresen al lugar</a:t>
            </a:r>
          </a:p>
          <a:p>
            <a:pPr marL="876300" lvl="1" indent="-419100" eaLnBrk="1" hangingPunct="1">
              <a:lnSpc>
                <a:spcPct val="90000"/>
              </a:lnSpc>
              <a:buClr>
                <a:srgbClr val="009900"/>
              </a:buClr>
              <a:buSzPct val="65000"/>
              <a:buFontTx/>
              <a:buBlip>
                <a:blip r:embed="rId5"/>
              </a:buBlip>
            </a:pPr>
            <a:r>
              <a:rPr lang="es-ES" sz="2000"/>
              <a:t>Los recién bautizados se colocan en sus puestos de adelante.</a:t>
            </a:r>
          </a:p>
          <a:p>
            <a:pPr marL="876300" lvl="1" indent="-419100" eaLnBrk="1" hangingPunct="1">
              <a:lnSpc>
                <a:spcPct val="90000"/>
              </a:lnSpc>
              <a:buClr>
                <a:srgbClr val="009900"/>
              </a:buClr>
              <a:buSzPct val="65000"/>
              <a:buFontTx/>
              <a:buBlip>
                <a:blip r:embed="rId5"/>
              </a:buBlip>
            </a:pPr>
            <a:r>
              <a:rPr lang="es-ES" sz="2000"/>
              <a:t>El pastor presenta a los candidatos con su certificado bautismal.</a:t>
            </a:r>
          </a:p>
          <a:p>
            <a:pPr marL="876300" lvl="1" indent="-419100" eaLnBrk="1" hangingPunct="1">
              <a:lnSpc>
                <a:spcPct val="90000"/>
              </a:lnSpc>
              <a:buClr>
                <a:srgbClr val="009900"/>
              </a:buClr>
              <a:buSzPct val="65000"/>
              <a:buFontTx/>
              <a:buBlip>
                <a:blip r:embed="rId5"/>
              </a:buBlip>
            </a:pPr>
            <a:r>
              <a:rPr lang="es-ES" sz="2000"/>
              <a:t>Los miembros de la iglesia dan la bienvenida a los nuevos miembros al cierre del servicio.</a:t>
            </a:r>
          </a:p>
        </p:txBody>
      </p:sp>
      <p:sp>
        <p:nvSpPr>
          <p:cNvPr id="235525" name="Text Box 4"/>
          <p:cNvSpPr txBox="1">
            <a:spLocks noChangeArrowheads="1"/>
          </p:cNvSpPr>
          <p:nvPr/>
        </p:nvSpPr>
        <p:spPr bwMode="auto">
          <a:xfrm>
            <a:off x="2100263" y="82550"/>
            <a:ext cx="3990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DIRIGIENDO LA CAMPAÑA PUBLICA / Bautizando los Candidatos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06179">
                                            <p:txEl>
                                              <p:pRg st="2" end="2"/>
                                            </p:txEl>
                                          </p:spTgt>
                                        </p:tgtEl>
                                        <p:attrNameLst>
                                          <p:attrName>style.visibility</p:attrName>
                                        </p:attrNameLst>
                                      </p:cBhvr>
                                      <p:to>
                                        <p:strVal val="visible"/>
                                      </p:to>
                                    </p:set>
                                    <p:anim calcmode="lin" valueType="num">
                                      <p:cBhvr>
                                        <p:cTn id="7" dur="500" fill="hold"/>
                                        <p:tgtEl>
                                          <p:spTgt spid="30617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0617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0617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061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306179">
                                            <p:txEl>
                                              <p:pRg st="3" end="3"/>
                                            </p:txEl>
                                          </p:spTgt>
                                        </p:tgtEl>
                                        <p:attrNameLst>
                                          <p:attrName>style.visibility</p:attrName>
                                        </p:attrNameLst>
                                      </p:cBhvr>
                                      <p:to>
                                        <p:strVal val="visible"/>
                                      </p:to>
                                    </p:set>
                                    <p:animEffect transition="in" filter="fade">
                                      <p:cBhvr>
                                        <p:cTn id="15" dur="1000"/>
                                        <p:tgtEl>
                                          <p:spTgt spid="306179">
                                            <p:txEl>
                                              <p:pRg st="3" end="3"/>
                                            </p:txEl>
                                          </p:spTgt>
                                        </p:tgtEl>
                                      </p:cBhvr>
                                    </p:animEffect>
                                    <p:anim calcmode="lin" valueType="num">
                                      <p:cBhvr>
                                        <p:cTn id="16" dur="1000" fill="hold"/>
                                        <p:tgtEl>
                                          <p:spTgt spid="306179">
                                            <p:txEl>
                                              <p:pRg st="3" end="3"/>
                                            </p:txEl>
                                          </p:spTgt>
                                        </p:tgtEl>
                                        <p:attrNameLst>
                                          <p:attrName>ppt_x</p:attrName>
                                        </p:attrNameLst>
                                      </p:cBhvr>
                                      <p:tavLst>
                                        <p:tav tm="0">
                                          <p:val>
                                            <p:strVal val="#ppt_x"/>
                                          </p:val>
                                        </p:tav>
                                        <p:tav tm="100000">
                                          <p:val>
                                            <p:strVal val="#ppt_x"/>
                                          </p:val>
                                        </p:tav>
                                      </p:tavLst>
                                    </p:anim>
                                    <p:anim calcmode="lin" valueType="num">
                                      <p:cBhvr>
                                        <p:cTn id="17" dur="1000" fill="hold"/>
                                        <p:tgtEl>
                                          <p:spTgt spid="30617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306179">
                                            <p:txEl>
                                              <p:pRg st="4" end="4"/>
                                            </p:txEl>
                                          </p:spTgt>
                                        </p:tgtEl>
                                        <p:attrNameLst>
                                          <p:attrName>style.visibility</p:attrName>
                                        </p:attrNameLst>
                                      </p:cBhvr>
                                      <p:to>
                                        <p:strVal val="visible"/>
                                      </p:to>
                                    </p:set>
                                    <p:animEffect transition="in" filter="fade">
                                      <p:cBhvr>
                                        <p:cTn id="22" dur="1000"/>
                                        <p:tgtEl>
                                          <p:spTgt spid="306179">
                                            <p:txEl>
                                              <p:pRg st="4" end="4"/>
                                            </p:txEl>
                                          </p:spTgt>
                                        </p:tgtEl>
                                      </p:cBhvr>
                                    </p:animEffect>
                                    <p:anim calcmode="lin" valueType="num">
                                      <p:cBhvr>
                                        <p:cTn id="23" dur="1000" fill="hold"/>
                                        <p:tgtEl>
                                          <p:spTgt spid="306179">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0617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306179">
                                            <p:txEl>
                                              <p:pRg st="5" end="5"/>
                                            </p:txEl>
                                          </p:spTgt>
                                        </p:tgtEl>
                                        <p:attrNameLst>
                                          <p:attrName>style.visibility</p:attrName>
                                        </p:attrNameLst>
                                      </p:cBhvr>
                                      <p:to>
                                        <p:strVal val="visible"/>
                                      </p:to>
                                    </p:set>
                                    <p:animEffect transition="in" filter="fade">
                                      <p:cBhvr>
                                        <p:cTn id="29" dur="1000"/>
                                        <p:tgtEl>
                                          <p:spTgt spid="306179">
                                            <p:txEl>
                                              <p:pRg st="5" end="5"/>
                                            </p:txEl>
                                          </p:spTgt>
                                        </p:tgtEl>
                                      </p:cBhvr>
                                    </p:animEffect>
                                    <p:anim calcmode="lin" valueType="num">
                                      <p:cBhvr>
                                        <p:cTn id="30" dur="1000" fill="hold"/>
                                        <p:tgtEl>
                                          <p:spTgt spid="306179">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30617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306179">
                                            <p:txEl>
                                              <p:pRg st="6" end="6"/>
                                            </p:txEl>
                                          </p:spTgt>
                                        </p:tgtEl>
                                        <p:attrNameLst>
                                          <p:attrName>style.visibility</p:attrName>
                                        </p:attrNameLst>
                                      </p:cBhvr>
                                      <p:to>
                                        <p:strVal val="visible"/>
                                      </p:to>
                                    </p:set>
                                    <p:animEffect transition="in" filter="fade">
                                      <p:cBhvr>
                                        <p:cTn id="36" dur="1000"/>
                                        <p:tgtEl>
                                          <p:spTgt spid="306179">
                                            <p:txEl>
                                              <p:pRg st="6" end="6"/>
                                            </p:txEl>
                                          </p:spTgt>
                                        </p:tgtEl>
                                      </p:cBhvr>
                                    </p:animEffect>
                                    <p:anim calcmode="lin" valueType="num">
                                      <p:cBhvr>
                                        <p:cTn id="37" dur="1000" fill="hold"/>
                                        <p:tgtEl>
                                          <p:spTgt spid="306179">
                                            <p:txEl>
                                              <p:pRg st="6" end="6"/>
                                            </p:txEl>
                                          </p:spTgt>
                                        </p:tgtEl>
                                        <p:attrNameLst>
                                          <p:attrName>ppt_x</p:attrName>
                                        </p:attrNameLst>
                                      </p:cBhvr>
                                      <p:tavLst>
                                        <p:tav tm="0">
                                          <p:val>
                                            <p:strVal val="#ppt_x"/>
                                          </p:val>
                                        </p:tav>
                                        <p:tav tm="100000">
                                          <p:val>
                                            <p:strVal val="#ppt_x"/>
                                          </p:val>
                                        </p:tav>
                                      </p:tavLst>
                                    </p:anim>
                                    <p:anim calcmode="lin" valueType="num">
                                      <p:cBhvr>
                                        <p:cTn id="38" dur="1000" fill="hold"/>
                                        <p:tgtEl>
                                          <p:spTgt spid="30617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190750" y="512763"/>
            <a:ext cx="6670675" cy="1143000"/>
          </a:xfrm>
        </p:spPr>
        <p:txBody>
          <a:bodyPr/>
          <a:lstStyle/>
          <a:p>
            <a:pPr eaLnBrk="1" hangingPunct="1"/>
            <a:r>
              <a:rPr lang="es-ES" sz="5400"/>
              <a:t>La obra de Dios será finalizada</a:t>
            </a:r>
          </a:p>
        </p:txBody>
      </p:sp>
      <p:sp>
        <p:nvSpPr>
          <p:cNvPr id="26627" name="Rectangle 3"/>
          <p:cNvSpPr>
            <a:spLocks noGrp="1" noChangeArrowheads="1"/>
          </p:cNvSpPr>
          <p:nvPr>
            <p:ph type="body" idx="1"/>
          </p:nvPr>
        </p:nvSpPr>
        <p:spPr>
          <a:xfrm>
            <a:off x="2273300" y="2114550"/>
            <a:ext cx="5895975" cy="4246563"/>
          </a:xfrm>
        </p:spPr>
        <p:txBody>
          <a:bodyPr/>
          <a:lstStyle/>
          <a:p>
            <a:pPr eaLnBrk="1" hangingPunct="1"/>
            <a:r>
              <a:rPr lang="es-ES"/>
              <a:t>Jesús se lo aseguró a sus discípulos:</a:t>
            </a:r>
          </a:p>
        </p:txBody>
      </p:sp>
      <p:sp>
        <p:nvSpPr>
          <p:cNvPr id="24580"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iterate type="lt">
                                    <p:tmPct val="0"/>
                                  </p:iterate>
                                  <p:childTnLst>
                                    <p:set>
                                      <p:cBhvr>
                                        <p:cTn id="6" dur="1" fill="hold">
                                          <p:stCondLst>
                                            <p:cond delay="0"/>
                                          </p:stCondLst>
                                        </p:cTn>
                                        <p:tgtEl>
                                          <p:spTgt spid="26626"/>
                                        </p:tgtEl>
                                        <p:attrNameLst>
                                          <p:attrName>style.visibility</p:attrName>
                                        </p:attrNameLst>
                                      </p:cBhvr>
                                      <p:to>
                                        <p:strVal val="visible"/>
                                      </p:to>
                                    </p:set>
                                    <p:animEffect transition="in" filter="fade">
                                      <p:cBhvr>
                                        <p:cTn id="7" dur="2000"/>
                                        <p:tgtEl>
                                          <p:spTgt spid="26626"/>
                                        </p:tgtEl>
                                      </p:cBhvr>
                                    </p:animEffect>
                                    <p:anim calcmode="lin" valueType="num">
                                      <p:cBhvr>
                                        <p:cTn id="8" dur="2000" fill="hold"/>
                                        <p:tgtEl>
                                          <p:spTgt spid="26626"/>
                                        </p:tgtEl>
                                        <p:attrNameLst>
                                          <p:attrName>style.rotation</p:attrName>
                                        </p:attrNameLst>
                                      </p:cBhvr>
                                      <p:tavLst>
                                        <p:tav tm="0">
                                          <p:val>
                                            <p:fltVal val="720"/>
                                          </p:val>
                                        </p:tav>
                                        <p:tav tm="100000">
                                          <p:val>
                                            <p:fltVal val="0"/>
                                          </p:val>
                                        </p:tav>
                                      </p:tavLst>
                                    </p:anim>
                                    <p:anim calcmode="lin" valueType="num">
                                      <p:cBhvr>
                                        <p:cTn id="9" dur="2000" fill="hold"/>
                                        <p:tgtEl>
                                          <p:spTgt spid="26626"/>
                                        </p:tgtEl>
                                        <p:attrNameLst>
                                          <p:attrName>ppt_h</p:attrName>
                                        </p:attrNameLst>
                                      </p:cBhvr>
                                      <p:tavLst>
                                        <p:tav tm="0">
                                          <p:val>
                                            <p:fltVal val="0"/>
                                          </p:val>
                                        </p:tav>
                                        <p:tav tm="100000">
                                          <p:val>
                                            <p:strVal val="#ppt_h"/>
                                          </p:val>
                                        </p:tav>
                                      </p:tavLst>
                                    </p:anim>
                                    <p:anim calcmode="lin" valueType="num">
                                      <p:cBhvr>
                                        <p:cTn id="10" dur="2000" fill="hold"/>
                                        <p:tgtEl>
                                          <p:spTgt spid="2662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0" presetClass="emph" presetSubtype="0" fill="hold" grpId="1" nodeType="afterEffect">
                                  <p:stCondLst>
                                    <p:cond delay="0"/>
                                  </p:stCondLst>
                                  <p:iterate type="lt">
                                    <p:tmPct val="10000"/>
                                  </p:iterate>
                                  <p:childTnLst>
                                    <p:set>
                                      <p:cBhvr override="childStyle">
                                        <p:cTn id="13" dur="500" autoRev="1" fill="hold"/>
                                        <p:tgtEl>
                                          <p:spTgt spid="26626"/>
                                        </p:tgtEl>
                                        <p:attrNameLst>
                                          <p:attrName>style.color</p:attrName>
                                        </p:attrNameLst>
                                      </p:cBhvr>
                                      <p:to>
                                        <p:clrVal>
                                          <a:schemeClr val="accent2"/>
                                        </p:clrVal>
                                      </p:to>
                                    </p:set>
                                    <p:set>
                                      <p:cBhvr>
                                        <p:cTn id="14" dur="500" autoRev="1" fill="hold"/>
                                        <p:tgtEl>
                                          <p:spTgt spid="26626"/>
                                        </p:tgtEl>
                                        <p:attrNameLst>
                                          <p:attrName>fillcolor</p:attrName>
                                        </p:attrNameLst>
                                      </p:cBhvr>
                                      <p:to>
                                        <p:clrVal>
                                          <a:schemeClr val="accent2"/>
                                        </p:clrVal>
                                      </p:to>
                                    </p:set>
                                    <p:set>
                                      <p:cBhvr>
                                        <p:cTn id="15" dur="500" autoRev="1" fill="hold"/>
                                        <p:tgtEl>
                                          <p:spTgt spid="26626"/>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26627">
                                            <p:txEl>
                                              <p:pRg st="0" end="0"/>
                                            </p:txEl>
                                          </p:spTgt>
                                        </p:tgtEl>
                                        <p:attrNameLst>
                                          <p:attrName>style.visibility</p:attrName>
                                        </p:attrNameLst>
                                      </p:cBhvr>
                                      <p:to>
                                        <p:strVal val="visible"/>
                                      </p:to>
                                    </p:set>
                                    <p:animScale>
                                      <p:cBhvr>
                                        <p:cTn id="20" dur="1000" decel="50000" fill="hold">
                                          <p:stCondLst>
                                            <p:cond delay="0"/>
                                          </p:stCondLst>
                                        </p:cTn>
                                        <p:tgtEl>
                                          <p:spTgt spid="2662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6627">
                                            <p:txEl>
                                              <p:pRg st="0" end="0"/>
                                            </p:txEl>
                                          </p:spTgt>
                                        </p:tgtEl>
                                        <p:attrNameLst>
                                          <p:attrName>ppt_x</p:attrName>
                                          <p:attrName>ppt_y</p:attrName>
                                        </p:attrNameLst>
                                      </p:cBhvr>
                                    </p:animMotion>
                                    <p:animEffect transition="in" filter="fade">
                                      <p:cBhvr>
                                        <p:cTn id="22" dur="10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6" grpId="1"/>
      <p:bldP spid="26627" grpId="0" build="p"/>
    </p:bldLst>
  </p:timing>
</p:sld>
</file>

<file path=ppt/slides/slide2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6546" name="Picture 4" descr="Subtitulos sin logo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36547" name="Picture 10" descr="3verde perspectiva"/>
          <p:cNvPicPr>
            <a:picLocks noChangeAspect="1" noChangeArrowheads="1"/>
          </p:cNvPicPr>
          <p:nvPr/>
        </p:nvPicPr>
        <p:blipFill>
          <a:blip r:embed="rId3"/>
          <a:srcRect/>
          <a:stretch>
            <a:fillRect/>
          </a:stretch>
        </p:blipFill>
        <p:spPr bwMode="auto">
          <a:xfrm>
            <a:off x="3521075" y="2224088"/>
            <a:ext cx="3048000" cy="2286000"/>
          </a:xfrm>
          <a:prstGeom prst="rect">
            <a:avLst/>
          </a:prstGeom>
          <a:noFill/>
          <a:ln w="9525">
            <a:noFill/>
            <a:miter lim="800000"/>
            <a:headEnd/>
            <a:tailEnd/>
          </a:ln>
        </p:spPr>
      </p:pic>
      <p:sp>
        <p:nvSpPr>
          <p:cNvPr id="236548" name="Text Box 5"/>
          <p:cNvSpPr txBox="1">
            <a:spLocks noChangeArrowheads="1"/>
          </p:cNvSpPr>
          <p:nvPr/>
        </p:nvSpPr>
        <p:spPr bwMode="auto">
          <a:xfrm>
            <a:off x="268288" y="136525"/>
            <a:ext cx="2159000" cy="776288"/>
          </a:xfrm>
          <a:prstGeom prst="rect">
            <a:avLst/>
          </a:prstGeom>
          <a:noFill/>
          <a:ln w="9525">
            <a:noFill/>
            <a:miter lim="800000"/>
            <a:headEnd/>
            <a:tailEnd/>
          </a:ln>
        </p:spPr>
        <p:txBody>
          <a:bodyPr>
            <a:prstTxWarp prst="textNoShape">
              <a:avLst/>
            </a:prstTxWarp>
            <a:spAutoFit/>
          </a:bodyPr>
          <a:lstStyle/>
          <a:p>
            <a:pPr algn="r">
              <a:lnSpc>
                <a:spcPct val="80000"/>
              </a:lnSpc>
              <a:spcBef>
                <a:spcPct val="50000"/>
              </a:spcBef>
            </a:pPr>
            <a:r>
              <a:rPr lang="es-ES" sz="3200" i="1">
                <a:solidFill>
                  <a:srgbClr val="6D609E"/>
                </a:solidFill>
                <a:latin typeface="Gill Sans MT" charset="-18"/>
              </a:rPr>
              <a:t>Evangelismo</a:t>
            </a:r>
          </a:p>
          <a:p>
            <a:pPr algn="r">
              <a:lnSpc>
                <a:spcPct val="10000"/>
              </a:lnSpc>
              <a:spcBef>
                <a:spcPct val="50000"/>
              </a:spcBef>
            </a:pPr>
            <a:r>
              <a:rPr lang="es-ES" sz="3200" i="1">
                <a:solidFill>
                  <a:srgbClr val="6D609E"/>
                </a:solidFill>
                <a:latin typeface="Gill Sans MT" charset="-18"/>
              </a:rPr>
              <a:t>Publico</a:t>
            </a:r>
          </a:p>
        </p:txBody>
      </p:sp>
      <p:pic>
        <p:nvPicPr>
          <p:cNvPr id="236549" name="Picture 6" descr="Logo Preparacion y presentacion de serie evangelistica"/>
          <p:cNvPicPr>
            <a:picLocks noChangeAspect="1" noChangeArrowheads="1"/>
          </p:cNvPicPr>
          <p:nvPr/>
        </p:nvPicPr>
        <p:blipFill>
          <a:blip r:embed="rId4"/>
          <a:srcRect/>
          <a:stretch>
            <a:fillRect/>
          </a:stretch>
        </p:blipFill>
        <p:spPr bwMode="auto">
          <a:xfrm>
            <a:off x="1754188" y="1784350"/>
            <a:ext cx="1827212" cy="2463800"/>
          </a:xfrm>
          <a:prstGeom prst="rect">
            <a:avLst/>
          </a:prstGeom>
          <a:noFill/>
          <a:ln w="9525">
            <a:noFill/>
            <a:miter lim="800000"/>
            <a:headEnd/>
            <a:tailEnd/>
          </a:ln>
        </p:spPr>
      </p:pic>
      <p:sp>
        <p:nvSpPr>
          <p:cNvPr id="236550" name="Text Box 8"/>
          <p:cNvSpPr txBox="1">
            <a:spLocks noChangeArrowheads="1"/>
          </p:cNvSpPr>
          <p:nvPr/>
        </p:nvSpPr>
        <p:spPr bwMode="auto">
          <a:xfrm>
            <a:off x="465138" y="1247775"/>
            <a:ext cx="1957387" cy="1374775"/>
          </a:xfrm>
          <a:prstGeom prst="rect">
            <a:avLst/>
          </a:prstGeom>
          <a:noFill/>
          <a:ln w="9525">
            <a:noFill/>
            <a:miter lim="800000"/>
            <a:headEnd/>
            <a:tailEnd/>
          </a:ln>
        </p:spPr>
        <p:txBody>
          <a:bodyPr>
            <a:prstTxWarp prst="textNoShape">
              <a:avLst/>
            </a:prstTxWarp>
            <a:spAutoFit/>
          </a:bodyPr>
          <a:lstStyle/>
          <a:p>
            <a:pPr algn="r">
              <a:spcBef>
                <a:spcPct val="50000"/>
              </a:spcBef>
            </a:pPr>
            <a:r>
              <a:rPr lang="es-ES" sz="2100">
                <a:solidFill>
                  <a:srgbClr val="0066FF"/>
                </a:solidFill>
                <a:latin typeface="Humanst521 BT" charset="0"/>
              </a:rPr>
              <a:t>Preparación</a:t>
            </a:r>
            <a:br>
              <a:rPr lang="es-ES" sz="2100">
                <a:solidFill>
                  <a:srgbClr val="0066FF"/>
                </a:solidFill>
                <a:latin typeface="Humanst521 BT" charset="0"/>
              </a:rPr>
            </a:br>
            <a:r>
              <a:rPr lang="es-ES" sz="2100">
                <a:solidFill>
                  <a:srgbClr val="0066FF"/>
                </a:solidFill>
                <a:latin typeface="Humanst521 BT" charset="0"/>
              </a:rPr>
              <a:t>y presentación</a:t>
            </a:r>
            <a:br>
              <a:rPr lang="es-ES" sz="2100">
                <a:solidFill>
                  <a:srgbClr val="0066FF"/>
                </a:solidFill>
                <a:latin typeface="Humanst521 BT" charset="0"/>
              </a:rPr>
            </a:br>
            <a:r>
              <a:rPr lang="es-ES" sz="2100">
                <a:solidFill>
                  <a:srgbClr val="0066FF"/>
                </a:solidFill>
                <a:latin typeface="Humanst521 BT" charset="0"/>
              </a:rPr>
              <a:t>de una Serie de</a:t>
            </a:r>
            <a:br>
              <a:rPr lang="es-ES" sz="2100">
                <a:solidFill>
                  <a:srgbClr val="0066FF"/>
                </a:solidFill>
                <a:latin typeface="Humanst521 BT" charset="0"/>
              </a:rPr>
            </a:br>
            <a:r>
              <a:rPr lang="es-ES" sz="2100">
                <a:solidFill>
                  <a:srgbClr val="0066FF"/>
                </a:solidFill>
                <a:latin typeface="Humanst521 BT" charset="0"/>
              </a:rPr>
              <a:t>Evangelismo</a:t>
            </a:r>
          </a:p>
        </p:txBody>
      </p:sp>
      <p:sp>
        <p:nvSpPr>
          <p:cNvPr id="308233" name="Text Box 9"/>
          <p:cNvSpPr txBox="1">
            <a:spLocks noChangeArrowheads="1"/>
          </p:cNvSpPr>
          <p:nvPr/>
        </p:nvSpPr>
        <p:spPr bwMode="auto">
          <a:xfrm>
            <a:off x="5753100" y="2276475"/>
            <a:ext cx="3390900" cy="1406525"/>
          </a:xfrm>
          <a:prstGeom prst="rect">
            <a:avLst/>
          </a:prstGeom>
          <a:noFill/>
          <a:ln w="9525">
            <a:noFill/>
            <a:miter lim="800000"/>
            <a:headEnd/>
            <a:tailEnd/>
          </a:ln>
        </p:spPr>
        <p:txBody>
          <a:bodyPr>
            <a:prstTxWarp prst="textNoShape">
              <a:avLst/>
            </a:prstTxWarp>
            <a:spAutoFit/>
          </a:bodyPr>
          <a:lstStyle/>
          <a:p>
            <a:pPr>
              <a:lnSpc>
                <a:spcPct val="80000"/>
              </a:lnSpc>
              <a:spcBef>
                <a:spcPct val="50000"/>
              </a:spcBef>
            </a:pPr>
            <a:r>
              <a:rPr lang="es-ES" sz="5400">
                <a:solidFill>
                  <a:srgbClr val="CD313C"/>
                </a:solidFill>
                <a:latin typeface="Port Credit" pitchFamily="2" charset="0"/>
              </a:rPr>
              <a:t>Seguimiento de la</a:t>
            </a:r>
          </a:p>
        </p:txBody>
      </p:sp>
      <p:sp>
        <p:nvSpPr>
          <p:cNvPr id="308235" name="Text Box 11"/>
          <p:cNvSpPr txBox="1">
            <a:spLocks noChangeArrowheads="1"/>
          </p:cNvSpPr>
          <p:nvPr/>
        </p:nvSpPr>
        <p:spPr bwMode="auto">
          <a:xfrm>
            <a:off x="5753100" y="3482975"/>
            <a:ext cx="3390900" cy="668338"/>
          </a:xfrm>
          <a:prstGeom prst="rect">
            <a:avLst/>
          </a:prstGeom>
          <a:noFill/>
          <a:ln w="9525">
            <a:noFill/>
            <a:miter lim="800000"/>
            <a:headEnd/>
            <a:tailEnd/>
          </a:ln>
        </p:spPr>
        <p:txBody>
          <a:bodyPr>
            <a:prstTxWarp prst="textNoShape">
              <a:avLst/>
            </a:prstTxWarp>
            <a:spAutoFit/>
          </a:bodyPr>
          <a:lstStyle/>
          <a:p>
            <a:pPr>
              <a:lnSpc>
                <a:spcPct val="70000"/>
              </a:lnSpc>
              <a:spcBef>
                <a:spcPct val="50000"/>
              </a:spcBef>
            </a:pPr>
            <a:r>
              <a:rPr lang="es-ES" sz="5400">
                <a:solidFill>
                  <a:srgbClr val="CD313C"/>
                </a:solidFill>
                <a:latin typeface="Port Credit" pitchFamily="2" charset="0"/>
              </a:rPr>
              <a:t>post-campaña</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08233"/>
                                        </p:tgtEl>
                                        <p:attrNameLst>
                                          <p:attrName>style.visibility</p:attrName>
                                        </p:attrNameLst>
                                      </p:cBhvr>
                                      <p:to>
                                        <p:strVal val="visible"/>
                                      </p:to>
                                    </p:set>
                                    <p:anim calcmode="discrete" valueType="clr">
                                      <p:cBhvr override="childStyle">
                                        <p:cTn id="7" dur="80"/>
                                        <p:tgtEl>
                                          <p:spTgt spid="30823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8233"/>
                                        </p:tgtEl>
                                        <p:attrNameLst>
                                          <p:attrName>fillcolor</p:attrName>
                                        </p:attrNameLst>
                                      </p:cBhvr>
                                      <p:tavLst>
                                        <p:tav tm="0">
                                          <p:val>
                                            <p:clrVal>
                                              <a:schemeClr val="accent2"/>
                                            </p:clrVal>
                                          </p:val>
                                        </p:tav>
                                        <p:tav tm="50000">
                                          <p:val>
                                            <p:clrVal>
                                              <a:schemeClr val="hlink"/>
                                            </p:clrVal>
                                          </p:val>
                                        </p:tav>
                                      </p:tavLst>
                                    </p:anim>
                                    <p:set>
                                      <p:cBhvr>
                                        <p:cTn id="9" dur="80"/>
                                        <p:tgtEl>
                                          <p:spTgt spid="308233"/>
                                        </p:tgtEl>
                                        <p:attrNameLst>
                                          <p:attrName>fill.type</p:attrName>
                                        </p:attrNameLst>
                                      </p:cBhvr>
                                      <p:to>
                                        <p:strVal val="solid"/>
                                      </p:to>
                                    </p:set>
                                  </p:childTnLst>
                                </p:cTn>
                              </p:par>
                            </p:childTnLst>
                          </p:cTn>
                        </p:par>
                        <p:par>
                          <p:cTn id="10" fill="hold">
                            <p:stCondLst>
                              <p:cond delay="6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08235"/>
                                        </p:tgtEl>
                                        <p:attrNameLst>
                                          <p:attrName>style.visibility</p:attrName>
                                        </p:attrNameLst>
                                      </p:cBhvr>
                                      <p:to>
                                        <p:strVal val="visible"/>
                                      </p:to>
                                    </p:set>
                                    <p:anim calcmode="discrete" valueType="clr">
                                      <p:cBhvr override="childStyle">
                                        <p:cTn id="13" dur="80"/>
                                        <p:tgtEl>
                                          <p:spTgt spid="30823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08235"/>
                                        </p:tgtEl>
                                        <p:attrNameLst>
                                          <p:attrName>fillcolor</p:attrName>
                                        </p:attrNameLst>
                                      </p:cBhvr>
                                      <p:tavLst>
                                        <p:tav tm="0">
                                          <p:val>
                                            <p:clrVal>
                                              <a:schemeClr val="accent2"/>
                                            </p:clrVal>
                                          </p:val>
                                        </p:tav>
                                        <p:tav tm="50000">
                                          <p:val>
                                            <p:clrVal>
                                              <a:schemeClr val="hlink"/>
                                            </p:clrVal>
                                          </p:val>
                                        </p:tav>
                                      </p:tavLst>
                                    </p:anim>
                                    <p:set>
                                      <p:cBhvr>
                                        <p:cTn id="15" dur="80"/>
                                        <p:tgtEl>
                                          <p:spTgt spid="30823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33" grpId="0"/>
      <p:bldP spid="308235" grpId="0"/>
    </p:bldLst>
  </p:timing>
</p:sld>
</file>

<file path=ppt/slides/slide2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7570"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grpSp>
        <p:nvGrpSpPr>
          <p:cNvPr id="237571" name="Group 8"/>
          <p:cNvGrpSpPr>
            <a:grpSpLocks/>
          </p:cNvGrpSpPr>
          <p:nvPr/>
        </p:nvGrpSpPr>
        <p:grpSpPr bwMode="auto">
          <a:xfrm>
            <a:off x="6465888" y="6099175"/>
            <a:ext cx="2324100" cy="538163"/>
            <a:chOff x="4073" y="3842"/>
            <a:chExt cx="1464" cy="339"/>
          </a:xfrm>
        </p:grpSpPr>
        <p:pic>
          <p:nvPicPr>
            <p:cNvPr id="237576" name="Picture 9"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237577" name="Picture 10"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237578" name="Picture 11"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sp>
        <p:nvSpPr>
          <p:cNvPr id="307202" name="Rectangle 2"/>
          <p:cNvSpPr>
            <a:spLocks noGrp="1" noChangeArrowheads="1"/>
          </p:cNvSpPr>
          <p:nvPr>
            <p:ph type="title"/>
          </p:nvPr>
        </p:nvSpPr>
        <p:spPr>
          <a:xfrm>
            <a:off x="2190750" y="481013"/>
            <a:ext cx="6670675" cy="1143000"/>
          </a:xfrm>
        </p:spPr>
        <p:txBody>
          <a:bodyPr/>
          <a:lstStyle/>
          <a:p>
            <a:pPr eaLnBrk="1" hangingPunct="1"/>
            <a:r>
              <a:rPr lang="es-ES" sz="5400"/>
              <a:t>Conservando lo ganado</a:t>
            </a:r>
          </a:p>
        </p:txBody>
      </p:sp>
      <p:sp>
        <p:nvSpPr>
          <p:cNvPr id="307203" name="Rectangle 3"/>
          <p:cNvSpPr>
            <a:spLocks noGrp="1" noChangeArrowheads="1"/>
          </p:cNvSpPr>
          <p:nvPr>
            <p:ph type="body" idx="1"/>
          </p:nvPr>
        </p:nvSpPr>
        <p:spPr>
          <a:xfrm>
            <a:off x="2008188" y="1963738"/>
            <a:ext cx="6775450" cy="4397375"/>
          </a:xfrm>
        </p:spPr>
        <p:txBody>
          <a:bodyPr/>
          <a:lstStyle/>
          <a:p>
            <a:pPr algn="just" eaLnBrk="1" hangingPunct="1">
              <a:lnSpc>
                <a:spcPct val="90000"/>
              </a:lnSpc>
              <a:buFontTx/>
              <a:buNone/>
            </a:pPr>
            <a:r>
              <a:rPr lang="es-ES" sz="2400"/>
              <a:t>Si durante las reuniones públicas el mensaje adventista es predicado con sincera urgencia y después la gente es alimentada con una dieta nominal de inspiración mediocre, el contraste será grande y peor – los nuevos miembros nunca llegarán a entender por qué oyen tan poco del mensaje que les daba calidez a sus corazones y los ponía bajo el poder del Espíritu Santo</a:t>
            </a:r>
          </a:p>
          <a:p>
            <a:pPr algn="just" eaLnBrk="1" hangingPunct="1">
              <a:lnSpc>
                <a:spcPct val="90000"/>
              </a:lnSpc>
              <a:buFontTx/>
              <a:buNone/>
            </a:pPr>
            <a:r>
              <a:rPr lang="es-ES" sz="2400"/>
              <a:t>El mensaje adventista es el fuerte latido de la iglesia.  Cuando la iglesia vibra con la urgencia del inminente retorno de Jesús, un paso largo y seguro ha sido tomado hacia la conservación de los ganados.</a:t>
            </a:r>
          </a:p>
        </p:txBody>
      </p:sp>
      <p:sp>
        <p:nvSpPr>
          <p:cNvPr id="237574" name="Text Box 4"/>
          <p:cNvSpPr txBox="1">
            <a:spLocks noChangeArrowheads="1"/>
          </p:cNvSpPr>
          <p:nvPr/>
        </p:nvSpPr>
        <p:spPr bwMode="auto">
          <a:xfrm>
            <a:off x="2100263" y="82550"/>
            <a:ext cx="250031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a:t>
            </a:r>
          </a:p>
        </p:txBody>
      </p:sp>
      <p:pic>
        <p:nvPicPr>
          <p:cNvPr id="307212" name="Picture 12"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07212"/>
                                        </p:tgtEl>
                                        <p:attrNameLst>
                                          <p:attrName>style.visibility</p:attrName>
                                        </p:attrNameLst>
                                      </p:cBhvr>
                                      <p:to>
                                        <p:strVal val="visible"/>
                                      </p:to>
                                    </p:set>
                                    <p:anim calcmode="lin" valueType="num">
                                      <p:cBhvr>
                                        <p:cTn id="7" dur="2000" fill="hold"/>
                                        <p:tgtEl>
                                          <p:spTgt spid="307212"/>
                                        </p:tgtEl>
                                        <p:attrNameLst>
                                          <p:attrName>ppt_w</p:attrName>
                                        </p:attrNameLst>
                                      </p:cBhvr>
                                      <p:tavLst>
                                        <p:tav tm="0">
                                          <p:val>
                                            <p:strVal val="4*#ppt_w"/>
                                          </p:val>
                                        </p:tav>
                                        <p:tav tm="100000">
                                          <p:val>
                                            <p:strVal val="#ppt_w"/>
                                          </p:val>
                                        </p:tav>
                                      </p:tavLst>
                                    </p:anim>
                                    <p:anim calcmode="lin" valueType="num">
                                      <p:cBhvr>
                                        <p:cTn id="8" dur="2000" fill="hold"/>
                                        <p:tgtEl>
                                          <p:spTgt spid="307212"/>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307202"/>
                                        </p:tgtEl>
                                        <p:attrNameLst>
                                          <p:attrName>style.visibility</p:attrName>
                                        </p:attrNameLst>
                                      </p:cBhvr>
                                      <p:to>
                                        <p:strVal val="visible"/>
                                      </p:to>
                                    </p:set>
                                    <p:anim calcmode="lin" valueType="num">
                                      <p:cBhvr>
                                        <p:cTn id="12" dur="2000" fill="hold"/>
                                        <p:tgtEl>
                                          <p:spTgt spid="307202"/>
                                        </p:tgtEl>
                                        <p:attrNameLst>
                                          <p:attrName>ppt_w</p:attrName>
                                        </p:attrNameLst>
                                      </p:cBhvr>
                                      <p:tavLst>
                                        <p:tav tm="0">
                                          <p:val>
                                            <p:strVal val="4*#ppt_w"/>
                                          </p:val>
                                        </p:tav>
                                        <p:tav tm="100000">
                                          <p:val>
                                            <p:strVal val="#ppt_w"/>
                                          </p:val>
                                        </p:tav>
                                      </p:tavLst>
                                    </p:anim>
                                    <p:anim calcmode="lin" valueType="num">
                                      <p:cBhvr>
                                        <p:cTn id="13" dur="2000" fill="hold"/>
                                        <p:tgtEl>
                                          <p:spTgt spid="307202"/>
                                        </p:tgtEl>
                                        <p:attrNameLst>
                                          <p:attrName>ppt_h</p:attrName>
                                        </p:attrNameLst>
                                      </p:cBhvr>
                                      <p:tavLst>
                                        <p:tav tm="0">
                                          <p:val>
                                            <p:strVal val="4*#ppt_h"/>
                                          </p:val>
                                        </p:tav>
                                        <p:tav tm="100000">
                                          <p:val>
                                            <p:strVal val="#ppt_h"/>
                                          </p:val>
                                        </p:tav>
                                      </p:tavLst>
                                    </p:anim>
                                  </p:childTnLst>
                                </p:cTn>
                              </p:par>
                            </p:childTnLst>
                          </p:cTn>
                        </p:par>
                        <p:par>
                          <p:cTn id="14" fill="hold">
                            <p:stCondLst>
                              <p:cond delay="4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307203">
                                            <p:txEl>
                                              <p:pRg st="0" end="0"/>
                                            </p:txEl>
                                          </p:spTgt>
                                        </p:tgtEl>
                                        <p:attrNameLst>
                                          <p:attrName>style.visibility</p:attrName>
                                        </p:attrNameLst>
                                      </p:cBhvr>
                                      <p:to>
                                        <p:strVal val="visible"/>
                                      </p:to>
                                    </p:set>
                                    <p:anim calcmode="discrete" valueType="clr">
                                      <p:cBhvr override="childStyle">
                                        <p:cTn id="17" dur="80"/>
                                        <p:tgtEl>
                                          <p:spTgt spid="30720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07203">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307203">
                                            <p:txEl>
                                              <p:pRg st="0" end="0"/>
                                            </p:txEl>
                                          </p:spTgt>
                                        </p:tgtEl>
                                        <p:attrNameLst>
                                          <p:attrName>fill.type</p:attrName>
                                        </p:attrNameLst>
                                      </p:cBhvr>
                                      <p:to>
                                        <p:strVal val="solid"/>
                                      </p:to>
                                    </p:set>
                                  </p:childTnLst>
                                </p:cTn>
                              </p:par>
                            </p:childTnLst>
                          </p:cTn>
                        </p:par>
                        <p:par>
                          <p:cTn id="20" fill="hold">
                            <p:stCondLst>
                              <p:cond delay="1616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307203">
                                            <p:txEl>
                                              <p:pRg st="1" end="1"/>
                                            </p:txEl>
                                          </p:spTgt>
                                        </p:tgtEl>
                                        <p:attrNameLst>
                                          <p:attrName>style.visibility</p:attrName>
                                        </p:attrNameLst>
                                      </p:cBhvr>
                                      <p:to>
                                        <p:strVal val="visible"/>
                                      </p:to>
                                    </p:set>
                                    <p:anim calcmode="discrete" valueType="clr">
                                      <p:cBhvr override="childStyle">
                                        <p:cTn id="23" dur="80"/>
                                        <p:tgtEl>
                                          <p:spTgt spid="30720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07203">
                                            <p:txEl>
                                              <p:pRg st="1" end="1"/>
                                            </p:txEl>
                                          </p:spTgt>
                                        </p:tgtEl>
                                        <p:attrNameLst>
                                          <p:attrName>fillcolor</p:attrName>
                                        </p:attrNameLst>
                                      </p:cBhvr>
                                      <p:tavLst>
                                        <p:tav tm="0">
                                          <p:val>
                                            <p:clrVal>
                                              <a:schemeClr val="accent2"/>
                                            </p:clrVal>
                                          </p:val>
                                        </p:tav>
                                        <p:tav tm="50000">
                                          <p:val>
                                            <p:clrVal>
                                              <a:schemeClr val="hlink"/>
                                            </p:clrVal>
                                          </p:val>
                                        </p:tav>
                                      </p:tavLst>
                                    </p:anim>
                                    <p:set>
                                      <p:cBhvr>
                                        <p:cTn id="25" dur="80"/>
                                        <p:tgtEl>
                                          <p:spTgt spid="30720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2" grpId="0"/>
      <p:bldP spid="307203" grpId="0" build="p"/>
    </p:bldLst>
  </p:timing>
</p:sld>
</file>

<file path=ppt/slides/slide2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p:txBody>
          <a:bodyPr/>
          <a:lstStyle/>
          <a:p>
            <a:pPr eaLnBrk="1" hangingPunct="1"/>
            <a:r>
              <a:rPr lang="es-ES" sz="4000"/>
              <a:t>Conservación, una de las responsabilidades más grandes del evangelismo</a:t>
            </a:r>
          </a:p>
        </p:txBody>
      </p:sp>
      <p:sp>
        <p:nvSpPr>
          <p:cNvPr id="310275" name="Rectangle 3"/>
          <p:cNvSpPr>
            <a:spLocks noGrp="1" noChangeArrowheads="1"/>
          </p:cNvSpPr>
          <p:nvPr>
            <p:ph type="body" idx="1"/>
          </p:nvPr>
        </p:nvSpPr>
        <p:spPr/>
        <p:txBody>
          <a:bodyPr/>
          <a:lstStyle/>
          <a:p>
            <a:pPr algn="just" eaLnBrk="1" hangingPunct="1"/>
            <a:r>
              <a:rPr lang="es-ES" sz="3200"/>
              <a:t>No se puede esperar que los nuevos miembros sobrevivan si son dejados a la deriva:</a:t>
            </a:r>
          </a:p>
          <a:p>
            <a:pPr lvl="1" algn="just" eaLnBrk="1" hangingPunct="1"/>
            <a:r>
              <a:rPr lang="es-ES" sz="2800"/>
              <a:t>Los nuevos miembros son considerados los bebés de la manada.</a:t>
            </a:r>
          </a:p>
          <a:p>
            <a:pPr lvl="1" algn="just" eaLnBrk="1" hangingPunct="1"/>
            <a:r>
              <a:rPr lang="es-ES" sz="2800"/>
              <a:t>Los bebés mueren si no reciben atención adecuada.</a:t>
            </a:r>
          </a:p>
        </p:txBody>
      </p:sp>
      <p:sp>
        <p:nvSpPr>
          <p:cNvPr id="238596"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10274"/>
                                        </p:tgtEl>
                                        <p:attrNameLst>
                                          <p:attrName>style.visibility</p:attrName>
                                        </p:attrNameLst>
                                      </p:cBhvr>
                                      <p:to>
                                        <p:strVal val="visible"/>
                                      </p:to>
                                    </p:set>
                                    <p:anim calcmode="discrete" valueType="clr">
                                      <p:cBhvr override="childStyle">
                                        <p:cTn id="7" dur="80"/>
                                        <p:tgtEl>
                                          <p:spTgt spid="3102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10274"/>
                                        </p:tgtEl>
                                        <p:attrNameLst>
                                          <p:attrName>fillcolor</p:attrName>
                                        </p:attrNameLst>
                                      </p:cBhvr>
                                      <p:tavLst>
                                        <p:tav tm="0">
                                          <p:val>
                                            <p:clrVal>
                                              <a:schemeClr val="accent2"/>
                                            </p:clrVal>
                                          </p:val>
                                        </p:tav>
                                        <p:tav tm="50000">
                                          <p:val>
                                            <p:clrVal>
                                              <a:schemeClr val="hlink"/>
                                            </p:clrVal>
                                          </p:val>
                                        </p:tav>
                                      </p:tavLst>
                                    </p:anim>
                                    <p:set>
                                      <p:cBhvr>
                                        <p:cTn id="9" dur="80"/>
                                        <p:tgtEl>
                                          <p:spTgt spid="31027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310275">
                                            <p:txEl>
                                              <p:pRg st="0" end="0"/>
                                            </p:txEl>
                                          </p:spTgt>
                                        </p:tgtEl>
                                        <p:attrNameLst>
                                          <p:attrName>style.visibility</p:attrName>
                                        </p:attrNameLst>
                                      </p:cBhvr>
                                      <p:to>
                                        <p:strVal val="visible"/>
                                      </p:to>
                                    </p:set>
                                    <p:animEffect transition="in" filter="fade">
                                      <p:cBhvr>
                                        <p:cTn id="14" dur="1000"/>
                                        <p:tgtEl>
                                          <p:spTgt spid="310275">
                                            <p:txEl>
                                              <p:pRg st="0" end="0"/>
                                            </p:txEl>
                                          </p:spTgt>
                                        </p:tgtEl>
                                      </p:cBhvr>
                                    </p:animEffect>
                                    <p:anim calcmode="lin" valueType="num">
                                      <p:cBhvr>
                                        <p:cTn id="15" dur="1000" fill="hold"/>
                                        <p:tgtEl>
                                          <p:spTgt spid="310275">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10275">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10275">
                                            <p:txEl>
                                              <p:pRg st="0" end="0"/>
                                            </p:txEl>
                                          </p:spTgt>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39" presetClass="entr" presetSubtype="0" accel="100000" fill="hold" nodeType="afterEffect">
                                  <p:stCondLst>
                                    <p:cond delay="0"/>
                                  </p:stCondLst>
                                  <p:childTnLst>
                                    <p:set>
                                      <p:cBhvr>
                                        <p:cTn id="20" dur="1" fill="hold">
                                          <p:stCondLst>
                                            <p:cond delay="0"/>
                                          </p:stCondLst>
                                        </p:cTn>
                                        <p:tgtEl>
                                          <p:spTgt spid="310275">
                                            <p:txEl>
                                              <p:pRg st="1" end="1"/>
                                            </p:txEl>
                                          </p:spTgt>
                                        </p:tgtEl>
                                        <p:attrNameLst>
                                          <p:attrName>style.visibility</p:attrName>
                                        </p:attrNameLst>
                                      </p:cBhvr>
                                      <p:to>
                                        <p:strVal val="visible"/>
                                      </p:to>
                                    </p:set>
                                    <p:anim calcmode="lin" valueType="num">
                                      <p:cBhvr>
                                        <p:cTn id="21" dur="500" fill="hold"/>
                                        <p:tgtEl>
                                          <p:spTgt spid="31027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31027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31027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310275">
                                            <p:txEl>
                                              <p:pRg st="1" end="1"/>
                                            </p:txEl>
                                          </p:spTgt>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39" presetClass="entr" presetSubtype="0" accel="100000" fill="hold" nodeType="afterEffect">
                                  <p:stCondLst>
                                    <p:cond delay="0"/>
                                  </p:stCondLst>
                                  <p:childTnLst>
                                    <p:set>
                                      <p:cBhvr>
                                        <p:cTn id="27" dur="1" fill="hold">
                                          <p:stCondLst>
                                            <p:cond delay="0"/>
                                          </p:stCondLst>
                                        </p:cTn>
                                        <p:tgtEl>
                                          <p:spTgt spid="310275">
                                            <p:txEl>
                                              <p:pRg st="2" end="2"/>
                                            </p:txEl>
                                          </p:spTgt>
                                        </p:tgtEl>
                                        <p:attrNameLst>
                                          <p:attrName>style.visibility</p:attrName>
                                        </p:attrNameLst>
                                      </p:cBhvr>
                                      <p:to>
                                        <p:strVal val="visible"/>
                                      </p:to>
                                    </p:set>
                                    <p:anim calcmode="lin" valueType="num">
                                      <p:cBhvr>
                                        <p:cTn id="28" dur="500" fill="hold"/>
                                        <p:tgtEl>
                                          <p:spTgt spid="31027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31027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31027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31027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4" grpId="0"/>
    </p:bldLst>
  </p:timing>
</p:sld>
</file>

<file path=ppt/slides/slide2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pPr eaLnBrk="1" hangingPunct="1"/>
            <a:r>
              <a:rPr lang="es-ES" sz="4000"/>
              <a:t>Conservación, una de las responsabilidades más grandes del evangelismo</a:t>
            </a:r>
          </a:p>
        </p:txBody>
      </p:sp>
      <p:sp>
        <p:nvSpPr>
          <p:cNvPr id="311299" name="Rectangle 3"/>
          <p:cNvSpPr>
            <a:spLocks noGrp="1" noChangeArrowheads="1"/>
          </p:cNvSpPr>
          <p:nvPr>
            <p:ph type="body" idx="1"/>
          </p:nvPr>
        </p:nvSpPr>
        <p:spPr/>
        <p:txBody>
          <a:bodyPr/>
          <a:lstStyle/>
          <a:p>
            <a:pPr eaLnBrk="1" hangingPunct="1"/>
            <a:r>
              <a:rPr lang="es-ES" sz="2400"/>
              <a:t>No se puede esperar que los nuevos miembros sobrevivan si son dejados a la deriva:</a:t>
            </a:r>
          </a:p>
          <a:p>
            <a:pPr eaLnBrk="1" hangingPunct="1"/>
            <a:r>
              <a:rPr lang="es-ES" sz="2400"/>
              <a:t>Es necesario que nuestro concepto de evangelismo se extienda más allá del bautismo:</a:t>
            </a:r>
          </a:p>
          <a:p>
            <a:pPr lvl="1" eaLnBrk="1" hangingPunct="1"/>
            <a:r>
              <a:rPr lang="es-ES" sz="1800"/>
              <a:t>El bautismo es la puerta de entrada al inicio de una nueva vida en la iglesia</a:t>
            </a:r>
          </a:p>
          <a:p>
            <a:pPr lvl="1" eaLnBrk="1" hangingPunct="1"/>
            <a:r>
              <a:rPr lang="es-ES" sz="1800"/>
              <a:t>El nuevo converso necesita ayuda, orientación amorosa después del bautismo para poder hacer la transición de la vida antigua a la nueva</a:t>
            </a:r>
          </a:p>
          <a:p>
            <a:pPr lvl="1" eaLnBrk="1" hangingPunct="1"/>
            <a:r>
              <a:rPr lang="es-ES" sz="1800"/>
              <a:t>Bautismo significa nacimiento,  y no, madurez en entendimiento y práctica cristiana.</a:t>
            </a:r>
          </a:p>
        </p:txBody>
      </p:sp>
      <p:sp>
        <p:nvSpPr>
          <p:cNvPr id="239620"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11299">
                                            <p:txEl>
                                              <p:pRg st="1" end="1"/>
                                            </p:txEl>
                                          </p:spTgt>
                                        </p:tgtEl>
                                        <p:attrNameLst>
                                          <p:attrName>style.visibility</p:attrName>
                                        </p:attrNameLst>
                                      </p:cBhvr>
                                      <p:to>
                                        <p:strVal val="visible"/>
                                      </p:to>
                                    </p:set>
                                    <p:animEffect transition="in" filter="fade">
                                      <p:cBhvr>
                                        <p:cTn id="7" dur="1000"/>
                                        <p:tgtEl>
                                          <p:spTgt spid="311299">
                                            <p:txEl>
                                              <p:pRg st="1" end="1"/>
                                            </p:txEl>
                                          </p:spTgt>
                                        </p:tgtEl>
                                      </p:cBhvr>
                                    </p:animEffect>
                                    <p:anim calcmode="lin" valueType="num">
                                      <p:cBhvr>
                                        <p:cTn id="8" dur="1000" fill="hold"/>
                                        <p:tgtEl>
                                          <p:spTgt spid="311299">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11299">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11299">
                                            <p:txEl>
                                              <p:pRg st="1" end="1"/>
                                            </p:txEl>
                                          </p:spTgt>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9" presetClass="entr" presetSubtype="0" accel="100000" fill="hold" nodeType="afterEffect">
                                  <p:stCondLst>
                                    <p:cond delay="0"/>
                                  </p:stCondLst>
                                  <p:childTnLst>
                                    <p:set>
                                      <p:cBhvr>
                                        <p:cTn id="13" dur="1" fill="hold">
                                          <p:stCondLst>
                                            <p:cond delay="0"/>
                                          </p:stCondLst>
                                        </p:cTn>
                                        <p:tgtEl>
                                          <p:spTgt spid="311299">
                                            <p:txEl>
                                              <p:pRg st="2" end="2"/>
                                            </p:txEl>
                                          </p:spTgt>
                                        </p:tgtEl>
                                        <p:attrNameLst>
                                          <p:attrName>style.visibility</p:attrName>
                                        </p:attrNameLst>
                                      </p:cBhvr>
                                      <p:to>
                                        <p:strVal val="visible"/>
                                      </p:to>
                                    </p:set>
                                    <p:anim calcmode="lin" valueType="num">
                                      <p:cBhvr>
                                        <p:cTn id="14" dur="500" fill="hold"/>
                                        <p:tgtEl>
                                          <p:spTgt spid="31129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31129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31129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311299">
                                            <p:txEl>
                                              <p:pRg st="2" end="2"/>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9" presetClass="entr" presetSubtype="0" accel="100000" fill="hold" nodeType="afterEffect">
                                  <p:stCondLst>
                                    <p:cond delay="0"/>
                                  </p:stCondLst>
                                  <p:childTnLst>
                                    <p:set>
                                      <p:cBhvr>
                                        <p:cTn id="20" dur="1" fill="hold">
                                          <p:stCondLst>
                                            <p:cond delay="0"/>
                                          </p:stCondLst>
                                        </p:cTn>
                                        <p:tgtEl>
                                          <p:spTgt spid="311299">
                                            <p:txEl>
                                              <p:pRg st="3" end="3"/>
                                            </p:txEl>
                                          </p:spTgt>
                                        </p:tgtEl>
                                        <p:attrNameLst>
                                          <p:attrName>style.visibility</p:attrName>
                                        </p:attrNameLst>
                                      </p:cBhvr>
                                      <p:to>
                                        <p:strVal val="visible"/>
                                      </p:to>
                                    </p:set>
                                    <p:anim calcmode="lin" valueType="num">
                                      <p:cBhvr>
                                        <p:cTn id="21" dur="500" fill="hold"/>
                                        <p:tgtEl>
                                          <p:spTgt spid="31129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31129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31129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311299">
                                            <p:txEl>
                                              <p:pRg st="3" end="3"/>
                                            </p:txEl>
                                          </p:spTgt>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39" presetClass="entr" presetSubtype="0" accel="100000" fill="hold" nodeType="afterEffect">
                                  <p:stCondLst>
                                    <p:cond delay="0"/>
                                  </p:stCondLst>
                                  <p:childTnLst>
                                    <p:set>
                                      <p:cBhvr>
                                        <p:cTn id="27" dur="1" fill="hold">
                                          <p:stCondLst>
                                            <p:cond delay="0"/>
                                          </p:stCondLst>
                                        </p:cTn>
                                        <p:tgtEl>
                                          <p:spTgt spid="311299">
                                            <p:txEl>
                                              <p:pRg st="4" end="4"/>
                                            </p:txEl>
                                          </p:spTgt>
                                        </p:tgtEl>
                                        <p:attrNameLst>
                                          <p:attrName>style.visibility</p:attrName>
                                        </p:attrNameLst>
                                      </p:cBhvr>
                                      <p:to>
                                        <p:strVal val="visible"/>
                                      </p:to>
                                    </p:set>
                                    <p:anim calcmode="lin" valueType="num">
                                      <p:cBhvr>
                                        <p:cTn id="28" dur="500" fill="hold"/>
                                        <p:tgtEl>
                                          <p:spTgt spid="311299">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311299">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311299">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3112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p:txBody>
          <a:bodyPr/>
          <a:lstStyle/>
          <a:p>
            <a:pPr eaLnBrk="1" hangingPunct="1"/>
            <a:r>
              <a:rPr lang="es-ES" sz="4000"/>
              <a:t>Conservación, una de las responsabilidades más grandes del evangelismo</a:t>
            </a:r>
          </a:p>
        </p:txBody>
      </p:sp>
      <p:sp>
        <p:nvSpPr>
          <p:cNvPr id="312323" name="Rectangle 3"/>
          <p:cNvSpPr>
            <a:spLocks noGrp="1" noChangeArrowheads="1"/>
          </p:cNvSpPr>
          <p:nvPr>
            <p:ph type="body" idx="1"/>
          </p:nvPr>
        </p:nvSpPr>
        <p:spPr/>
        <p:txBody>
          <a:bodyPr/>
          <a:lstStyle/>
          <a:p>
            <a:pPr algn="just" eaLnBrk="1" hangingPunct="1"/>
            <a:r>
              <a:rPr lang="es-ES" sz="2500"/>
              <a:t>Es responsabilidad oficial de la iglesia tomar medidas cuidadosas para ayudar a los nuevos miembros a integrarse:</a:t>
            </a:r>
          </a:p>
          <a:p>
            <a:pPr lvl="1" algn="just" eaLnBrk="1" hangingPunct="1"/>
            <a:r>
              <a:rPr lang="es-ES" sz="2000"/>
              <a:t>Es la responsabilidad de la junta de iglesia inaugurar planes para educación e integración</a:t>
            </a:r>
          </a:p>
          <a:p>
            <a:pPr lvl="1" algn="just" eaLnBrk="1" hangingPunct="1"/>
            <a:r>
              <a:rPr lang="es-ES" sz="2000"/>
              <a:t>La junta de la iglesia debería revisar durante 18 meses, cada trimestre, el estado y nombres de los recién bautizados</a:t>
            </a:r>
          </a:p>
          <a:p>
            <a:pPr lvl="2" algn="just" eaLnBrk="1" hangingPunct="1"/>
            <a:r>
              <a:rPr lang="es-ES" sz="1700"/>
              <a:t>Esto permitiría cuidadosa reflexión acerca de la condición espiritual de  los nuevos miembros</a:t>
            </a:r>
          </a:p>
          <a:p>
            <a:pPr lvl="2" algn="just" eaLnBrk="1" hangingPunct="1"/>
            <a:r>
              <a:rPr lang="es-ES" sz="1700"/>
              <a:t>Llegaría a ser menos probable que alguien se escapara de la iglesia sin ser notado</a:t>
            </a:r>
          </a:p>
          <a:p>
            <a:pPr lvl="2" algn="just" eaLnBrk="1" hangingPunct="1"/>
            <a:r>
              <a:rPr lang="es-ES" sz="1700"/>
              <a:t>Ayudaría a mantener a los nuevos miembros en el corazón de la iglesia.</a:t>
            </a:r>
          </a:p>
        </p:txBody>
      </p:sp>
      <p:sp>
        <p:nvSpPr>
          <p:cNvPr id="240644"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12323">
                                            <p:txEl>
                                              <p:pRg st="0" end="0"/>
                                            </p:txEl>
                                          </p:spTgt>
                                        </p:tgtEl>
                                        <p:attrNameLst>
                                          <p:attrName>style.visibility</p:attrName>
                                        </p:attrNameLst>
                                      </p:cBhvr>
                                      <p:to>
                                        <p:strVal val="visible"/>
                                      </p:to>
                                    </p:set>
                                    <p:animEffect transition="in" filter="fade">
                                      <p:cBhvr>
                                        <p:cTn id="7" dur="1000"/>
                                        <p:tgtEl>
                                          <p:spTgt spid="312323">
                                            <p:txEl>
                                              <p:pRg st="0" end="0"/>
                                            </p:txEl>
                                          </p:spTgt>
                                        </p:tgtEl>
                                      </p:cBhvr>
                                    </p:animEffect>
                                    <p:anim calcmode="lin" valueType="num">
                                      <p:cBhvr>
                                        <p:cTn id="8" dur="1000" fill="hold"/>
                                        <p:tgtEl>
                                          <p:spTgt spid="31232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1232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1232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312323">
                                            <p:txEl>
                                              <p:pRg st="1" end="1"/>
                                            </p:txEl>
                                          </p:spTgt>
                                        </p:tgtEl>
                                        <p:attrNameLst>
                                          <p:attrName>style.visibility</p:attrName>
                                        </p:attrNameLst>
                                      </p:cBhvr>
                                      <p:to>
                                        <p:strVal val="visible"/>
                                      </p:to>
                                    </p:set>
                                    <p:anim calcmode="lin" valueType="num">
                                      <p:cBhvr>
                                        <p:cTn id="15" dur="500" fill="hold"/>
                                        <p:tgtEl>
                                          <p:spTgt spid="31232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1232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1232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123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312323">
                                            <p:txEl>
                                              <p:pRg st="2" end="2"/>
                                            </p:txEl>
                                          </p:spTgt>
                                        </p:tgtEl>
                                        <p:attrNameLst>
                                          <p:attrName>style.visibility</p:attrName>
                                        </p:attrNameLst>
                                      </p:cBhvr>
                                      <p:to>
                                        <p:strVal val="visible"/>
                                      </p:to>
                                    </p:set>
                                    <p:anim calcmode="lin" valueType="num">
                                      <p:cBhvr>
                                        <p:cTn id="23" dur="500" fill="hold"/>
                                        <p:tgtEl>
                                          <p:spTgt spid="31232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1232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1232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12323">
                                            <p:txEl>
                                              <p:pRg st="2" end="2"/>
                                            </p:txEl>
                                          </p:spTgt>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12323">
                                            <p:txEl>
                                              <p:pRg st="3" end="3"/>
                                            </p:txEl>
                                          </p:spTgt>
                                        </p:tgtEl>
                                        <p:attrNameLst>
                                          <p:attrName>style.visibility</p:attrName>
                                        </p:attrNameLst>
                                      </p:cBhvr>
                                      <p:to>
                                        <p:strVal val="visible"/>
                                      </p:to>
                                    </p:set>
                                    <p:animEffect transition="in" filter="fade">
                                      <p:cBhvr>
                                        <p:cTn id="30" dur="2000"/>
                                        <p:tgtEl>
                                          <p:spTgt spid="312323">
                                            <p:txEl>
                                              <p:pRg st="3" end="3"/>
                                            </p:txEl>
                                          </p:spTgt>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312323">
                                            <p:txEl>
                                              <p:pRg st="4" end="4"/>
                                            </p:txEl>
                                          </p:spTgt>
                                        </p:tgtEl>
                                        <p:attrNameLst>
                                          <p:attrName>style.visibility</p:attrName>
                                        </p:attrNameLst>
                                      </p:cBhvr>
                                      <p:to>
                                        <p:strVal val="visible"/>
                                      </p:to>
                                    </p:set>
                                    <p:animEffect transition="in" filter="fade">
                                      <p:cBhvr>
                                        <p:cTn id="34" dur="2000"/>
                                        <p:tgtEl>
                                          <p:spTgt spid="312323">
                                            <p:txEl>
                                              <p:pRg st="4" end="4"/>
                                            </p:txEl>
                                          </p:spTgt>
                                        </p:tgtEl>
                                      </p:cBhvr>
                                    </p:animEffect>
                                  </p:childTnLst>
                                </p:cTn>
                              </p:par>
                            </p:childTnLst>
                          </p:cTn>
                        </p:par>
                        <p:par>
                          <p:cTn id="35" fill="hold">
                            <p:stCondLst>
                              <p:cond delay="4500"/>
                            </p:stCondLst>
                            <p:childTnLst>
                              <p:par>
                                <p:cTn id="36" presetID="10" presetClass="entr" presetSubtype="0" fill="hold" nodeType="afterEffect">
                                  <p:stCondLst>
                                    <p:cond delay="0"/>
                                  </p:stCondLst>
                                  <p:childTnLst>
                                    <p:set>
                                      <p:cBhvr>
                                        <p:cTn id="37" dur="1" fill="hold">
                                          <p:stCondLst>
                                            <p:cond delay="0"/>
                                          </p:stCondLst>
                                        </p:cTn>
                                        <p:tgtEl>
                                          <p:spTgt spid="312323">
                                            <p:txEl>
                                              <p:pRg st="5" end="5"/>
                                            </p:txEl>
                                          </p:spTgt>
                                        </p:tgtEl>
                                        <p:attrNameLst>
                                          <p:attrName>style.visibility</p:attrName>
                                        </p:attrNameLst>
                                      </p:cBhvr>
                                      <p:to>
                                        <p:strVal val="visible"/>
                                      </p:to>
                                    </p:set>
                                    <p:animEffect transition="in" filter="fade">
                                      <p:cBhvr>
                                        <p:cTn id="38" dur="2000"/>
                                        <p:tgtEl>
                                          <p:spTgt spid="3123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pPr eaLnBrk="1" hangingPunct="1"/>
            <a:r>
              <a:rPr lang="es-ES" sz="5400"/>
              <a:t>Cinco caminos para la conservación</a:t>
            </a:r>
          </a:p>
        </p:txBody>
      </p:sp>
      <p:sp>
        <p:nvSpPr>
          <p:cNvPr id="313347"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3600" b="1"/>
              <a:t>Predicación:</a:t>
            </a:r>
          </a:p>
          <a:p>
            <a:pPr marL="1016000" lvl="1" indent="-558800" algn="just" eaLnBrk="1" hangingPunct="1">
              <a:buClr>
                <a:schemeClr val="accent2"/>
              </a:buClr>
              <a:buSzPct val="95000"/>
              <a:buFontTx/>
              <a:buAutoNum type="alphaLcParenR"/>
            </a:pPr>
            <a:r>
              <a:rPr lang="es-ES" sz="2800"/>
              <a:t>Predicación llena del Espíritu Santo es especialmente necesaria después que las reuniones públicas han terminado</a:t>
            </a:r>
          </a:p>
          <a:p>
            <a:pPr marL="1016000" lvl="1" indent="-558800" algn="just" eaLnBrk="1" hangingPunct="1">
              <a:buClr>
                <a:schemeClr val="accent2"/>
              </a:buClr>
              <a:buSzPct val="95000"/>
              <a:buFontTx/>
              <a:buAutoNum type="alphaLcParenR"/>
            </a:pPr>
            <a:r>
              <a:rPr lang="es-ES" sz="2800"/>
              <a:t>El gran mensaje del tercer ángel que trajo los conversos a la iglesia será el que los sostendrá.</a:t>
            </a:r>
          </a:p>
        </p:txBody>
      </p:sp>
      <p:sp>
        <p:nvSpPr>
          <p:cNvPr id="241668"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13346"/>
                                        </p:tgtEl>
                                        <p:attrNameLst>
                                          <p:attrName>style.visibility</p:attrName>
                                        </p:attrNameLst>
                                      </p:cBhvr>
                                      <p:to>
                                        <p:strVal val="visible"/>
                                      </p:to>
                                    </p:set>
                                    <p:anim calcmode="discrete" valueType="clr">
                                      <p:cBhvr override="childStyle">
                                        <p:cTn id="7" dur="80"/>
                                        <p:tgtEl>
                                          <p:spTgt spid="3133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13346"/>
                                        </p:tgtEl>
                                        <p:attrNameLst>
                                          <p:attrName>fillcolor</p:attrName>
                                        </p:attrNameLst>
                                      </p:cBhvr>
                                      <p:tavLst>
                                        <p:tav tm="0">
                                          <p:val>
                                            <p:clrVal>
                                              <a:schemeClr val="accent2"/>
                                            </p:clrVal>
                                          </p:val>
                                        </p:tav>
                                        <p:tav tm="50000">
                                          <p:val>
                                            <p:clrVal>
                                              <a:schemeClr val="hlink"/>
                                            </p:clrVal>
                                          </p:val>
                                        </p:tav>
                                      </p:tavLst>
                                    </p:anim>
                                    <p:set>
                                      <p:cBhvr>
                                        <p:cTn id="9" dur="80"/>
                                        <p:tgtEl>
                                          <p:spTgt spid="31334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nodeType="clickEffect">
                                  <p:stCondLst>
                                    <p:cond delay="0"/>
                                  </p:stCondLst>
                                  <p:iterate type="lt">
                                    <p:tmPct val="10000"/>
                                  </p:iterate>
                                  <p:childTnLst>
                                    <p:set>
                                      <p:cBhvr>
                                        <p:cTn id="13" dur="1" fill="hold">
                                          <p:stCondLst>
                                            <p:cond delay="0"/>
                                          </p:stCondLst>
                                        </p:cTn>
                                        <p:tgtEl>
                                          <p:spTgt spid="313347">
                                            <p:txEl>
                                              <p:pRg st="0" end="0"/>
                                            </p:txEl>
                                          </p:spTgt>
                                        </p:tgtEl>
                                        <p:attrNameLst>
                                          <p:attrName>style.visibility</p:attrName>
                                        </p:attrNameLst>
                                      </p:cBhvr>
                                      <p:to>
                                        <p:strVal val="visible"/>
                                      </p:to>
                                    </p:set>
                                    <p:anim calcmode="lin" valueType="num">
                                      <p:cBhvr>
                                        <p:cTn id="14" dur="500" fill="hold"/>
                                        <p:tgtEl>
                                          <p:spTgt spid="313347">
                                            <p:txEl>
                                              <p:pRg st="0" end="0"/>
                                            </p:txEl>
                                          </p:spTgt>
                                        </p:tgtEl>
                                        <p:attrNameLst>
                                          <p:attrName>ppt_w</p:attrName>
                                        </p:attrNameLst>
                                      </p:cBhvr>
                                      <p:tavLst>
                                        <p:tav tm="0">
                                          <p:val>
                                            <p:strVal val="4*#ppt_w"/>
                                          </p:val>
                                        </p:tav>
                                        <p:tav tm="100000">
                                          <p:val>
                                            <p:strVal val="#ppt_w"/>
                                          </p:val>
                                        </p:tav>
                                      </p:tavLst>
                                    </p:anim>
                                    <p:anim calcmode="lin" valueType="num">
                                      <p:cBhvr>
                                        <p:cTn id="15" dur="500" fill="hold"/>
                                        <p:tgtEl>
                                          <p:spTgt spid="31334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nodeType="clickEffect">
                                  <p:stCondLst>
                                    <p:cond delay="0"/>
                                  </p:stCondLst>
                                  <p:childTnLst>
                                    <p:set>
                                      <p:cBhvr>
                                        <p:cTn id="19" dur="1" fill="hold">
                                          <p:stCondLst>
                                            <p:cond delay="0"/>
                                          </p:stCondLst>
                                        </p:cTn>
                                        <p:tgtEl>
                                          <p:spTgt spid="313347">
                                            <p:txEl>
                                              <p:pRg st="1" end="1"/>
                                            </p:txEl>
                                          </p:spTgt>
                                        </p:tgtEl>
                                        <p:attrNameLst>
                                          <p:attrName>style.visibility</p:attrName>
                                        </p:attrNameLst>
                                      </p:cBhvr>
                                      <p:to>
                                        <p:strVal val="visible"/>
                                      </p:to>
                                    </p:set>
                                    <p:anim calcmode="lin" valueType="num">
                                      <p:cBhvr>
                                        <p:cTn id="20" dur="500" fill="hold"/>
                                        <p:tgtEl>
                                          <p:spTgt spid="31334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31334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31334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3133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9" presetClass="entr" presetSubtype="0" accel="100000" fill="hold" nodeType="clickEffect">
                                  <p:stCondLst>
                                    <p:cond delay="0"/>
                                  </p:stCondLst>
                                  <p:childTnLst>
                                    <p:set>
                                      <p:cBhvr>
                                        <p:cTn id="27" dur="1" fill="hold">
                                          <p:stCondLst>
                                            <p:cond delay="0"/>
                                          </p:stCondLst>
                                        </p:cTn>
                                        <p:tgtEl>
                                          <p:spTgt spid="313347">
                                            <p:txEl>
                                              <p:pRg st="2" end="2"/>
                                            </p:txEl>
                                          </p:spTgt>
                                        </p:tgtEl>
                                        <p:attrNameLst>
                                          <p:attrName>style.visibility</p:attrName>
                                        </p:attrNameLst>
                                      </p:cBhvr>
                                      <p:to>
                                        <p:strVal val="visible"/>
                                      </p:to>
                                    </p:set>
                                    <p:anim calcmode="lin" valueType="num">
                                      <p:cBhvr>
                                        <p:cTn id="28" dur="500" fill="hold"/>
                                        <p:tgtEl>
                                          <p:spTgt spid="31334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31334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31334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31334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6" grpId="0"/>
    </p:bldLst>
  </p:timing>
</p:sld>
</file>

<file path=ppt/slides/slide2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p:txBody>
          <a:bodyPr/>
          <a:lstStyle/>
          <a:p>
            <a:pPr eaLnBrk="1" hangingPunct="1"/>
            <a:r>
              <a:rPr lang="es-ES" sz="5400"/>
              <a:t>Cinco caminos para la conservación</a:t>
            </a:r>
          </a:p>
        </p:txBody>
      </p:sp>
      <p:sp>
        <p:nvSpPr>
          <p:cNvPr id="314371"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2800"/>
              <a:t>Predicación:</a:t>
            </a:r>
          </a:p>
          <a:p>
            <a:pPr marL="736600" indent="-736600" algn="just" eaLnBrk="1" hangingPunct="1">
              <a:buClr>
                <a:srgbClr val="009900"/>
              </a:buClr>
              <a:buSzPct val="95000"/>
              <a:buFontTx/>
              <a:buAutoNum type="romanUcPeriod"/>
            </a:pPr>
            <a:r>
              <a:rPr lang="es-ES" sz="2800"/>
              <a:t>Enseñanza:</a:t>
            </a:r>
          </a:p>
          <a:p>
            <a:pPr marL="1016000" lvl="1" indent="-558800" algn="just" eaLnBrk="1" hangingPunct="1">
              <a:buClr>
                <a:schemeClr val="accent2"/>
              </a:buClr>
              <a:buSzPct val="95000"/>
              <a:buFontTx/>
              <a:buAutoNum type="alphaLcParenR"/>
            </a:pPr>
            <a:r>
              <a:rPr lang="es-ES" sz="2000"/>
              <a:t>La Escuela Sabática tendrá una clase especial  para los nuevos miembros, enseñada por alguien que entienda las necesidades especiales de los nuevos miembros</a:t>
            </a:r>
          </a:p>
          <a:p>
            <a:pPr marL="1016000" lvl="1" indent="-558800" algn="just" eaLnBrk="1" hangingPunct="1">
              <a:buClr>
                <a:schemeClr val="accent2"/>
              </a:buClr>
              <a:buSzPct val="95000"/>
              <a:buFontTx/>
              <a:buAutoNum type="alphaLcParenR"/>
            </a:pPr>
            <a:r>
              <a:rPr lang="es-ES" sz="2000"/>
              <a:t>Sería bueno tener una clase bíblica en la comunidad enseñada por un grupo de miembros de la iglesia donde los nuevos miembros puedan ir y llevar sus amigos</a:t>
            </a:r>
          </a:p>
          <a:p>
            <a:pPr marL="1016000" lvl="1" indent="-558800" algn="just" eaLnBrk="1" hangingPunct="1">
              <a:buClr>
                <a:schemeClr val="accent2"/>
              </a:buClr>
              <a:buSzPct val="95000"/>
              <a:buFontTx/>
              <a:buAutoNum type="alphaLcParenR"/>
            </a:pPr>
            <a:r>
              <a:rPr lang="es-ES" sz="2000"/>
              <a:t>El culto de oración de los miércoles por la noche podría incluir una serie de estudios sobre Daniel y Apocalipsis.</a:t>
            </a:r>
          </a:p>
        </p:txBody>
      </p:sp>
      <p:sp>
        <p:nvSpPr>
          <p:cNvPr id="242692"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iterate type="lt">
                                    <p:tmPct val="10000"/>
                                  </p:iterate>
                                  <p:childTnLst>
                                    <p:set>
                                      <p:cBhvr>
                                        <p:cTn id="6" dur="1" fill="hold">
                                          <p:stCondLst>
                                            <p:cond delay="0"/>
                                          </p:stCondLst>
                                        </p:cTn>
                                        <p:tgtEl>
                                          <p:spTgt spid="314371">
                                            <p:txEl>
                                              <p:pRg st="1" end="1"/>
                                            </p:txEl>
                                          </p:spTgt>
                                        </p:tgtEl>
                                        <p:attrNameLst>
                                          <p:attrName>style.visibility</p:attrName>
                                        </p:attrNameLst>
                                      </p:cBhvr>
                                      <p:to>
                                        <p:strVal val="visible"/>
                                      </p:to>
                                    </p:set>
                                    <p:anim calcmode="lin" valueType="num">
                                      <p:cBhvr>
                                        <p:cTn id="7" dur="500" fill="hold"/>
                                        <p:tgtEl>
                                          <p:spTgt spid="314371">
                                            <p:txEl>
                                              <p:pRg st="1" end="1"/>
                                            </p:txEl>
                                          </p:spTgt>
                                        </p:tgtEl>
                                        <p:attrNameLst>
                                          <p:attrName>ppt_w</p:attrName>
                                        </p:attrNameLst>
                                      </p:cBhvr>
                                      <p:tavLst>
                                        <p:tav tm="0">
                                          <p:val>
                                            <p:strVal val="4*#ppt_w"/>
                                          </p:val>
                                        </p:tav>
                                        <p:tav tm="100000">
                                          <p:val>
                                            <p:strVal val="#ppt_w"/>
                                          </p:val>
                                        </p:tav>
                                      </p:tavLst>
                                    </p:anim>
                                    <p:anim calcmode="lin" valueType="num">
                                      <p:cBhvr>
                                        <p:cTn id="8" dur="500" fill="hold"/>
                                        <p:tgtEl>
                                          <p:spTgt spid="314371">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314371">
                                            <p:txEl>
                                              <p:pRg st="2" end="2"/>
                                            </p:txEl>
                                          </p:spTgt>
                                        </p:tgtEl>
                                        <p:attrNameLst>
                                          <p:attrName>style.visibility</p:attrName>
                                        </p:attrNameLst>
                                      </p:cBhvr>
                                      <p:to>
                                        <p:strVal val="visible"/>
                                      </p:to>
                                    </p:set>
                                    <p:anim calcmode="lin" valueType="num">
                                      <p:cBhvr>
                                        <p:cTn id="13" dur="500" fill="hold"/>
                                        <p:tgtEl>
                                          <p:spTgt spid="31437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1437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1437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143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nodeType="clickEffect">
                                  <p:stCondLst>
                                    <p:cond delay="0"/>
                                  </p:stCondLst>
                                  <p:childTnLst>
                                    <p:set>
                                      <p:cBhvr>
                                        <p:cTn id="20" dur="1" fill="hold">
                                          <p:stCondLst>
                                            <p:cond delay="0"/>
                                          </p:stCondLst>
                                        </p:cTn>
                                        <p:tgtEl>
                                          <p:spTgt spid="314371">
                                            <p:txEl>
                                              <p:pRg st="3" end="3"/>
                                            </p:txEl>
                                          </p:spTgt>
                                        </p:tgtEl>
                                        <p:attrNameLst>
                                          <p:attrName>style.visibility</p:attrName>
                                        </p:attrNameLst>
                                      </p:cBhvr>
                                      <p:to>
                                        <p:strVal val="visible"/>
                                      </p:to>
                                    </p:set>
                                    <p:anim calcmode="lin" valueType="num">
                                      <p:cBhvr>
                                        <p:cTn id="21" dur="500" fill="hold"/>
                                        <p:tgtEl>
                                          <p:spTgt spid="314371">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314371">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314371">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3143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nodeType="clickEffect">
                                  <p:stCondLst>
                                    <p:cond delay="0"/>
                                  </p:stCondLst>
                                  <p:childTnLst>
                                    <p:set>
                                      <p:cBhvr>
                                        <p:cTn id="28" dur="1" fill="hold">
                                          <p:stCondLst>
                                            <p:cond delay="0"/>
                                          </p:stCondLst>
                                        </p:cTn>
                                        <p:tgtEl>
                                          <p:spTgt spid="314371">
                                            <p:txEl>
                                              <p:pRg st="4" end="4"/>
                                            </p:txEl>
                                          </p:spTgt>
                                        </p:tgtEl>
                                        <p:attrNameLst>
                                          <p:attrName>style.visibility</p:attrName>
                                        </p:attrNameLst>
                                      </p:cBhvr>
                                      <p:to>
                                        <p:strVal val="visible"/>
                                      </p:to>
                                    </p:set>
                                    <p:anim calcmode="lin" valueType="num">
                                      <p:cBhvr>
                                        <p:cTn id="29" dur="500" fill="hold"/>
                                        <p:tgtEl>
                                          <p:spTgt spid="314371">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314371">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314371">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31437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pPr eaLnBrk="1" hangingPunct="1"/>
            <a:r>
              <a:rPr lang="es-ES" sz="5400"/>
              <a:t>Cinco caminos para la conservación</a:t>
            </a:r>
          </a:p>
        </p:txBody>
      </p:sp>
      <p:sp>
        <p:nvSpPr>
          <p:cNvPr id="315395"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3600"/>
              <a:t>Predicación:</a:t>
            </a:r>
          </a:p>
          <a:p>
            <a:pPr marL="736600" indent="-736600" algn="just" eaLnBrk="1" hangingPunct="1">
              <a:buClr>
                <a:srgbClr val="009900"/>
              </a:buClr>
              <a:buSzPct val="95000"/>
              <a:buFontTx/>
              <a:buAutoNum type="romanUcPeriod"/>
            </a:pPr>
            <a:r>
              <a:rPr lang="es-ES" sz="3600"/>
              <a:t>Enseñanza:</a:t>
            </a:r>
          </a:p>
          <a:p>
            <a:pPr marL="1016000" lvl="1" indent="-558800" algn="just" eaLnBrk="1" hangingPunct="1">
              <a:buClr>
                <a:schemeClr val="accent2"/>
              </a:buClr>
              <a:buSzPct val="95000"/>
              <a:buFontTx/>
              <a:buAutoNum type="alphaLcParenR" startAt="4"/>
            </a:pPr>
            <a:r>
              <a:rPr lang="es-ES" sz="2800"/>
              <a:t>Los nuevos miembros pueden ser animados a entrar en el curso bíblico del Espíritu de Profecía</a:t>
            </a:r>
          </a:p>
          <a:p>
            <a:pPr marL="1016000" lvl="1" indent="-558800" algn="just" eaLnBrk="1" hangingPunct="1">
              <a:buClr>
                <a:schemeClr val="accent2"/>
              </a:buClr>
              <a:buSzPct val="95000"/>
              <a:buFontTx/>
              <a:buAutoNum type="alphaLcParenR" startAt="4"/>
            </a:pPr>
            <a:r>
              <a:rPr lang="es-ES" sz="2800"/>
              <a:t>Se les debería dar libros ASD y animarlos a suscribirse a las publicaciones denominacionales.</a:t>
            </a:r>
          </a:p>
        </p:txBody>
      </p:sp>
      <p:sp>
        <p:nvSpPr>
          <p:cNvPr id="243716"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15395">
                                            <p:txEl>
                                              <p:pRg st="2" end="2"/>
                                            </p:txEl>
                                          </p:spTgt>
                                        </p:tgtEl>
                                        <p:attrNameLst>
                                          <p:attrName>style.visibility</p:attrName>
                                        </p:attrNameLst>
                                      </p:cBhvr>
                                      <p:to>
                                        <p:strVal val="visible"/>
                                      </p:to>
                                    </p:set>
                                    <p:anim calcmode="lin" valueType="num">
                                      <p:cBhvr>
                                        <p:cTn id="7" dur="500" fill="hold"/>
                                        <p:tgtEl>
                                          <p:spTgt spid="31539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1539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1539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153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315395">
                                            <p:txEl>
                                              <p:pRg st="3" end="3"/>
                                            </p:txEl>
                                          </p:spTgt>
                                        </p:tgtEl>
                                        <p:attrNameLst>
                                          <p:attrName>style.visibility</p:attrName>
                                        </p:attrNameLst>
                                      </p:cBhvr>
                                      <p:to>
                                        <p:strVal val="visible"/>
                                      </p:to>
                                    </p:set>
                                    <p:anim calcmode="lin" valueType="num">
                                      <p:cBhvr>
                                        <p:cTn id="15" dur="500" fill="hold"/>
                                        <p:tgtEl>
                                          <p:spTgt spid="31539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1539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1539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1539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pPr eaLnBrk="1" hangingPunct="1"/>
            <a:r>
              <a:rPr lang="es-ES" sz="5400"/>
              <a:t>Cinco caminos para la conservación</a:t>
            </a:r>
          </a:p>
        </p:txBody>
      </p:sp>
      <p:sp>
        <p:nvSpPr>
          <p:cNvPr id="316419"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2400"/>
              <a:t>Predicación:</a:t>
            </a:r>
          </a:p>
          <a:p>
            <a:pPr marL="736600" indent="-736600" algn="just" eaLnBrk="1" hangingPunct="1">
              <a:buClr>
                <a:srgbClr val="009900"/>
              </a:buClr>
              <a:buSzPct val="95000"/>
              <a:buFontTx/>
              <a:buAutoNum type="romanUcPeriod"/>
            </a:pPr>
            <a:r>
              <a:rPr lang="es-ES" sz="2400"/>
              <a:t>Enseñanza:</a:t>
            </a:r>
          </a:p>
          <a:p>
            <a:pPr marL="736600" indent="-736600" algn="just" eaLnBrk="1" hangingPunct="1">
              <a:buClr>
                <a:srgbClr val="009900"/>
              </a:buClr>
              <a:buSzPct val="95000"/>
              <a:buFontTx/>
              <a:buAutoNum type="romanUcPeriod"/>
            </a:pPr>
            <a:r>
              <a:rPr lang="es-ES" sz="2400"/>
              <a:t>Camaradería:</a:t>
            </a:r>
          </a:p>
          <a:p>
            <a:pPr marL="1016000" lvl="1" indent="-558800" algn="just" eaLnBrk="1" hangingPunct="1">
              <a:buClr>
                <a:schemeClr val="accent2"/>
              </a:buClr>
              <a:buSzPct val="95000"/>
              <a:buFontTx/>
              <a:buAutoNum type="alphaLcParenR"/>
            </a:pPr>
            <a:r>
              <a:rPr lang="es-ES" sz="1900"/>
              <a:t>Es en el área de la vida social que los grandes cambios son experimentados por los nuevos miembros</a:t>
            </a:r>
          </a:p>
          <a:p>
            <a:pPr marL="1397000" lvl="2" indent="-482600" algn="just" eaLnBrk="1" hangingPunct="1">
              <a:buClr>
                <a:srgbClr val="009900"/>
              </a:buClr>
              <a:buSzPct val="95000"/>
              <a:buFontTx/>
              <a:buBlip>
                <a:blip r:embed="rId2"/>
              </a:buBlip>
            </a:pPr>
            <a:r>
              <a:rPr lang="es-ES" sz="1600"/>
              <a:t>Ellos a menudo cortan nexos con sus amigos</a:t>
            </a:r>
          </a:p>
          <a:p>
            <a:pPr marL="1397000" lvl="2" indent="-482600" algn="just" eaLnBrk="1" hangingPunct="1">
              <a:buClr>
                <a:srgbClr val="009900"/>
              </a:buClr>
              <a:buSzPct val="95000"/>
              <a:buFontTx/>
              <a:buBlip>
                <a:blip r:embed="rId2"/>
              </a:buBlip>
            </a:pPr>
            <a:r>
              <a:rPr lang="es-ES" sz="1600"/>
              <a:t>Algunas veces sufren persecución en sus familias</a:t>
            </a:r>
          </a:p>
          <a:p>
            <a:pPr marL="1397000" lvl="2" indent="-482600" algn="just" eaLnBrk="1" hangingPunct="1">
              <a:buClr>
                <a:srgbClr val="009900"/>
              </a:buClr>
              <a:buSzPct val="95000"/>
              <a:buFontTx/>
              <a:buBlip>
                <a:blip r:embed="rId2"/>
              </a:buBlip>
            </a:pPr>
            <a:r>
              <a:rPr lang="es-ES" sz="1600"/>
              <a:t>Hay una necesidad de formar nuevos amigos dentro de la iglesia</a:t>
            </a:r>
          </a:p>
          <a:p>
            <a:pPr marL="1016000" lvl="1" indent="-558800" algn="just" eaLnBrk="1" hangingPunct="1">
              <a:buClr>
                <a:schemeClr val="accent2"/>
              </a:buClr>
              <a:buSzPct val="95000"/>
              <a:buFontTx/>
              <a:buAutoNum type="alphaLcParenR"/>
            </a:pPr>
            <a:r>
              <a:rPr lang="es-ES" sz="1900"/>
              <a:t>La iglesia ayudará a los nuevos miembros a formar amistades y a disfrutar de la camaradería con todos a través de programas sociales</a:t>
            </a:r>
          </a:p>
        </p:txBody>
      </p:sp>
      <p:sp>
        <p:nvSpPr>
          <p:cNvPr id="244740"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iterate type="lt">
                                    <p:tmPct val="10000"/>
                                  </p:iterate>
                                  <p:childTnLst>
                                    <p:set>
                                      <p:cBhvr>
                                        <p:cTn id="6" dur="1" fill="hold">
                                          <p:stCondLst>
                                            <p:cond delay="0"/>
                                          </p:stCondLst>
                                        </p:cTn>
                                        <p:tgtEl>
                                          <p:spTgt spid="316419">
                                            <p:txEl>
                                              <p:pRg st="2" end="2"/>
                                            </p:txEl>
                                          </p:spTgt>
                                        </p:tgtEl>
                                        <p:attrNameLst>
                                          <p:attrName>style.visibility</p:attrName>
                                        </p:attrNameLst>
                                      </p:cBhvr>
                                      <p:to>
                                        <p:strVal val="visible"/>
                                      </p:to>
                                    </p:set>
                                    <p:anim calcmode="lin" valueType="num">
                                      <p:cBhvr>
                                        <p:cTn id="7" dur="500" fill="hold"/>
                                        <p:tgtEl>
                                          <p:spTgt spid="316419">
                                            <p:txEl>
                                              <p:pRg st="2" end="2"/>
                                            </p:txEl>
                                          </p:spTgt>
                                        </p:tgtEl>
                                        <p:attrNameLst>
                                          <p:attrName>ppt_w</p:attrName>
                                        </p:attrNameLst>
                                      </p:cBhvr>
                                      <p:tavLst>
                                        <p:tav tm="0">
                                          <p:val>
                                            <p:strVal val="4*#ppt_w"/>
                                          </p:val>
                                        </p:tav>
                                        <p:tav tm="100000">
                                          <p:val>
                                            <p:strVal val="#ppt_w"/>
                                          </p:val>
                                        </p:tav>
                                      </p:tavLst>
                                    </p:anim>
                                    <p:anim calcmode="lin" valueType="num">
                                      <p:cBhvr>
                                        <p:cTn id="8" dur="500" fill="hold"/>
                                        <p:tgtEl>
                                          <p:spTgt spid="316419">
                                            <p:txEl>
                                              <p:pRg st="2" end="2"/>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316419">
                                            <p:txEl>
                                              <p:pRg st="3" end="3"/>
                                            </p:txEl>
                                          </p:spTgt>
                                        </p:tgtEl>
                                        <p:attrNameLst>
                                          <p:attrName>style.visibility</p:attrName>
                                        </p:attrNameLst>
                                      </p:cBhvr>
                                      <p:to>
                                        <p:strVal val="visible"/>
                                      </p:to>
                                    </p:set>
                                    <p:anim calcmode="lin" valueType="num">
                                      <p:cBhvr>
                                        <p:cTn id="13" dur="500" fill="hold"/>
                                        <p:tgtEl>
                                          <p:spTgt spid="31641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1641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1641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16419">
                                            <p:txEl>
                                              <p:pRg st="3" end="3"/>
                                            </p:txEl>
                                          </p:spTgt>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16419">
                                            <p:txEl>
                                              <p:pRg st="4" end="4"/>
                                            </p:txEl>
                                          </p:spTgt>
                                        </p:tgtEl>
                                        <p:attrNameLst>
                                          <p:attrName>style.visibility</p:attrName>
                                        </p:attrNameLst>
                                      </p:cBhvr>
                                      <p:to>
                                        <p:strVal val="visible"/>
                                      </p:to>
                                    </p:set>
                                    <p:animEffect transition="in" filter="slide(fromLeft)">
                                      <p:cBhvr>
                                        <p:cTn id="20" dur="500"/>
                                        <p:tgtEl>
                                          <p:spTgt spid="316419">
                                            <p:txEl>
                                              <p:pRg st="4" end="4"/>
                                            </p:txEl>
                                          </p:spTgt>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316419">
                                            <p:txEl>
                                              <p:pRg st="5" end="5"/>
                                            </p:txEl>
                                          </p:spTgt>
                                        </p:tgtEl>
                                        <p:attrNameLst>
                                          <p:attrName>style.visibility</p:attrName>
                                        </p:attrNameLst>
                                      </p:cBhvr>
                                      <p:to>
                                        <p:strVal val="visible"/>
                                      </p:to>
                                    </p:set>
                                    <p:animEffect transition="in" filter="slide(fromLeft)">
                                      <p:cBhvr>
                                        <p:cTn id="24" dur="500"/>
                                        <p:tgtEl>
                                          <p:spTgt spid="316419">
                                            <p:txEl>
                                              <p:pRg st="5" end="5"/>
                                            </p:txEl>
                                          </p:spTgt>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316419">
                                            <p:txEl>
                                              <p:pRg st="6" end="6"/>
                                            </p:txEl>
                                          </p:spTgt>
                                        </p:tgtEl>
                                        <p:attrNameLst>
                                          <p:attrName>style.visibility</p:attrName>
                                        </p:attrNameLst>
                                      </p:cBhvr>
                                      <p:to>
                                        <p:strVal val="visible"/>
                                      </p:to>
                                    </p:set>
                                    <p:animEffect transition="in" filter="slide(fromLeft)">
                                      <p:cBhvr>
                                        <p:cTn id="28" dur="500"/>
                                        <p:tgtEl>
                                          <p:spTgt spid="316419">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9" presetClass="entr" presetSubtype="0" accel="100000" fill="hold" nodeType="clickEffect">
                                  <p:stCondLst>
                                    <p:cond delay="0"/>
                                  </p:stCondLst>
                                  <p:childTnLst>
                                    <p:set>
                                      <p:cBhvr>
                                        <p:cTn id="32" dur="1" fill="hold">
                                          <p:stCondLst>
                                            <p:cond delay="0"/>
                                          </p:stCondLst>
                                        </p:cTn>
                                        <p:tgtEl>
                                          <p:spTgt spid="316419">
                                            <p:txEl>
                                              <p:pRg st="7" end="7"/>
                                            </p:txEl>
                                          </p:spTgt>
                                        </p:tgtEl>
                                        <p:attrNameLst>
                                          <p:attrName>style.visibility</p:attrName>
                                        </p:attrNameLst>
                                      </p:cBhvr>
                                      <p:to>
                                        <p:strVal val="visible"/>
                                      </p:to>
                                    </p:set>
                                    <p:anim calcmode="lin" valueType="num">
                                      <p:cBhvr>
                                        <p:cTn id="33" dur="500" fill="hold"/>
                                        <p:tgtEl>
                                          <p:spTgt spid="316419">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316419">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316419">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31641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pPr eaLnBrk="1" hangingPunct="1"/>
            <a:r>
              <a:rPr lang="es-ES" sz="5400"/>
              <a:t>Cinco caminos para la conservación</a:t>
            </a:r>
          </a:p>
        </p:txBody>
      </p:sp>
      <p:sp>
        <p:nvSpPr>
          <p:cNvPr id="317443"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3200"/>
              <a:t>Predicación:</a:t>
            </a:r>
          </a:p>
          <a:p>
            <a:pPr marL="736600" indent="-736600" algn="just" eaLnBrk="1" hangingPunct="1">
              <a:buClr>
                <a:srgbClr val="009900"/>
              </a:buClr>
              <a:buSzPct val="95000"/>
              <a:buFontTx/>
              <a:buAutoNum type="romanUcPeriod"/>
            </a:pPr>
            <a:r>
              <a:rPr lang="es-ES" sz="3200"/>
              <a:t>Enseñanza:</a:t>
            </a:r>
          </a:p>
          <a:p>
            <a:pPr marL="736600" indent="-736600" algn="just" eaLnBrk="1" hangingPunct="1">
              <a:buClr>
                <a:srgbClr val="009900"/>
              </a:buClr>
              <a:buSzPct val="95000"/>
              <a:buFontTx/>
              <a:buAutoNum type="romanUcPeriod"/>
            </a:pPr>
            <a:r>
              <a:rPr lang="es-ES" sz="3200"/>
              <a:t>Camaradería:</a:t>
            </a:r>
          </a:p>
          <a:p>
            <a:pPr marL="1016000" lvl="1" indent="-558800" algn="just" eaLnBrk="1" hangingPunct="1">
              <a:buClr>
                <a:schemeClr val="accent2"/>
              </a:buClr>
              <a:buSzPct val="95000"/>
              <a:buFontTx/>
              <a:buAutoNum type="alphaLcParenR" startAt="3"/>
            </a:pPr>
            <a:r>
              <a:rPr lang="es-ES" sz="2400"/>
              <a:t>La iglesia buscará introducir a los nuevos miembros dentro de los grupos y organizaciones de la iglesia que proveerán asociación con otros cerca de la zona y edad y con los mismos intereses</a:t>
            </a:r>
          </a:p>
        </p:txBody>
      </p:sp>
      <p:sp>
        <p:nvSpPr>
          <p:cNvPr id="245764"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17443">
                                            <p:txEl>
                                              <p:pRg st="3" end="3"/>
                                            </p:txEl>
                                          </p:spTgt>
                                        </p:tgtEl>
                                        <p:attrNameLst>
                                          <p:attrName>style.visibility</p:attrName>
                                        </p:attrNameLst>
                                      </p:cBhvr>
                                      <p:to>
                                        <p:strVal val="visible"/>
                                      </p:to>
                                    </p:set>
                                    <p:anim calcmode="lin" valueType="num">
                                      <p:cBhvr>
                                        <p:cTn id="7" dur="500" fill="hold"/>
                                        <p:tgtEl>
                                          <p:spTgt spid="31744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1744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1744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174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602" name="Picture 2" descr="amarillo"/>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5603" name="Picture 5" descr="rostro Jesus fondo claro"/>
          <p:cNvPicPr>
            <a:picLocks noChangeAspect="1" noChangeArrowheads="1"/>
          </p:cNvPicPr>
          <p:nvPr/>
        </p:nvPicPr>
        <p:blipFill>
          <a:blip r:embed="rId3"/>
          <a:srcRect l="26105" b="22864"/>
          <a:stretch>
            <a:fillRect/>
          </a:stretch>
        </p:blipFill>
        <p:spPr bwMode="auto">
          <a:xfrm>
            <a:off x="0" y="581025"/>
            <a:ext cx="5095875" cy="6276975"/>
          </a:xfrm>
          <a:prstGeom prst="rect">
            <a:avLst/>
          </a:prstGeom>
          <a:noFill/>
          <a:ln w="9525">
            <a:noFill/>
            <a:miter lim="800000"/>
            <a:headEnd/>
            <a:tailEnd/>
          </a:ln>
        </p:spPr>
      </p:pic>
      <p:sp>
        <p:nvSpPr>
          <p:cNvPr id="27651" name="Rectangle 3"/>
          <p:cNvSpPr>
            <a:spLocks noGrp="1" noChangeArrowheads="1"/>
          </p:cNvSpPr>
          <p:nvPr>
            <p:ph type="body" idx="1"/>
          </p:nvPr>
        </p:nvSpPr>
        <p:spPr>
          <a:xfrm>
            <a:off x="4572000" y="223838"/>
            <a:ext cx="4279900" cy="4754562"/>
          </a:xfrm>
          <a:effectLst>
            <a:outerShdw blurRad="63500" dist="28398" dir="1593903" algn="ctr" rotWithShape="0">
              <a:schemeClr val="tx1"/>
            </a:outerShdw>
          </a:effectLst>
        </p:spPr>
        <p:txBody>
          <a:bodyPr/>
          <a:lstStyle/>
          <a:p>
            <a:pPr marL="0" indent="0" eaLnBrk="1" hangingPunct="1">
              <a:buFontTx/>
              <a:buNone/>
            </a:pPr>
            <a:r>
              <a:rPr lang="es-ES" sz="4100">
                <a:solidFill>
                  <a:schemeClr val="bg1"/>
                </a:solidFill>
              </a:rPr>
              <a:t>“Y este evangelio del reino será predicado en todo el mundo, por testimonio a todas las naciones, y entonces vendrá el fin”</a:t>
            </a:r>
          </a:p>
          <a:p>
            <a:pPr marL="0" indent="0" algn="r" eaLnBrk="1" hangingPunct="1">
              <a:buFontTx/>
              <a:buNone/>
            </a:pPr>
            <a:r>
              <a:rPr lang="es-ES">
                <a:solidFill>
                  <a:schemeClr val="bg1"/>
                </a:solidFill>
              </a:rPr>
              <a:t>Mateo 24: 14</a:t>
            </a:r>
          </a:p>
        </p:txBody>
      </p:sp>
    </p:spTree>
  </p:cSld>
  <p:clrMapOvr>
    <a:masterClrMapping/>
  </p:clrMapOvr>
  <p:transition spd="slow">
    <p:fade/>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p:txBody>
          <a:bodyPr/>
          <a:lstStyle/>
          <a:p>
            <a:pPr eaLnBrk="1" hangingPunct="1"/>
            <a:r>
              <a:rPr lang="es-ES" sz="5400"/>
              <a:t>Cinco caminos para la conservación</a:t>
            </a:r>
          </a:p>
        </p:txBody>
      </p:sp>
      <p:sp>
        <p:nvSpPr>
          <p:cNvPr id="318467"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2400"/>
              <a:t>Predicación:</a:t>
            </a:r>
          </a:p>
          <a:p>
            <a:pPr marL="736600" indent="-736600" algn="just" eaLnBrk="1" hangingPunct="1">
              <a:buClr>
                <a:srgbClr val="009900"/>
              </a:buClr>
              <a:buSzPct val="95000"/>
              <a:buFontTx/>
              <a:buAutoNum type="romanUcPeriod"/>
            </a:pPr>
            <a:r>
              <a:rPr lang="es-ES" sz="2400"/>
              <a:t>Enseñanza:</a:t>
            </a:r>
          </a:p>
          <a:p>
            <a:pPr marL="736600" indent="-736600" algn="just" eaLnBrk="1" hangingPunct="1">
              <a:buClr>
                <a:srgbClr val="009900"/>
              </a:buClr>
              <a:buSzPct val="95000"/>
              <a:buFontTx/>
              <a:buAutoNum type="romanUcPeriod"/>
            </a:pPr>
            <a:r>
              <a:rPr lang="es-ES" sz="2400"/>
              <a:t>Camaradería:</a:t>
            </a:r>
          </a:p>
          <a:p>
            <a:pPr marL="1016000" lvl="1" indent="-558800" algn="just" eaLnBrk="1" hangingPunct="1">
              <a:buClr>
                <a:schemeClr val="accent2"/>
              </a:buClr>
              <a:buSzPct val="95000"/>
              <a:buFontTx/>
              <a:buAutoNum type="alphaLcParenR" startAt="4"/>
            </a:pPr>
            <a:r>
              <a:rPr lang="es-ES" sz="1900"/>
              <a:t>Ayúdelos a sentirse en casa:</a:t>
            </a:r>
          </a:p>
          <a:p>
            <a:pPr marL="1397000" lvl="2" indent="-482600" algn="just" eaLnBrk="1" hangingPunct="1">
              <a:buClr>
                <a:srgbClr val="009900"/>
              </a:buClr>
              <a:buSzPct val="95000"/>
              <a:buFontTx/>
              <a:buBlip>
                <a:blip r:embed="rId2"/>
              </a:buBlip>
            </a:pPr>
            <a:r>
              <a:rPr lang="es-ES" sz="1600"/>
              <a:t>Preséntele otras personas</a:t>
            </a:r>
          </a:p>
          <a:p>
            <a:pPr marL="1397000" lvl="2" indent="-482600" algn="just" eaLnBrk="1" hangingPunct="1">
              <a:buClr>
                <a:srgbClr val="009900"/>
              </a:buClr>
              <a:buSzPct val="95000"/>
              <a:buFontTx/>
              <a:buBlip>
                <a:blip r:embed="rId2"/>
              </a:buBlip>
            </a:pPr>
            <a:r>
              <a:rPr lang="es-ES" sz="1600"/>
              <a:t>Evite discutir problemas de la iglesia con él y nunca chismosee o critique a otros en presencia de él / ella.</a:t>
            </a:r>
          </a:p>
          <a:p>
            <a:pPr marL="1397000" lvl="2" indent="-482600" algn="just" eaLnBrk="1" hangingPunct="1">
              <a:buClr>
                <a:srgbClr val="009900"/>
              </a:buClr>
              <a:buSzPct val="95000"/>
              <a:buFontTx/>
              <a:buBlip>
                <a:blip r:embed="rId2"/>
              </a:buBlip>
            </a:pPr>
            <a:r>
              <a:rPr lang="es-ES" sz="1600"/>
              <a:t>Llévelo en los esfuerzos misioneros</a:t>
            </a:r>
          </a:p>
          <a:p>
            <a:pPr marL="1397000" lvl="2" indent="-482600" algn="just" eaLnBrk="1" hangingPunct="1">
              <a:buClr>
                <a:srgbClr val="009900"/>
              </a:buClr>
              <a:buSzPct val="95000"/>
              <a:buFontTx/>
              <a:buBlip>
                <a:blip r:embed="rId2"/>
              </a:buBlip>
            </a:pPr>
            <a:r>
              <a:rPr lang="es-ES" sz="1600"/>
              <a:t>Ore por el /ella diariamente.  Ore con el / ella frecuentemente</a:t>
            </a:r>
          </a:p>
          <a:p>
            <a:pPr marL="1397000" lvl="2" indent="-482600" algn="just" eaLnBrk="1" hangingPunct="1">
              <a:buClr>
                <a:srgbClr val="009900"/>
              </a:buClr>
              <a:buSzPct val="95000"/>
              <a:buFontTx/>
              <a:buBlip>
                <a:blip r:embed="rId2"/>
              </a:buBlip>
            </a:pPr>
            <a:r>
              <a:rPr lang="es-ES" sz="1600"/>
              <a:t>Reporte cualquier señal de peligro espiritual al pastor</a:t>
            </a:r>
          </a:p>
          <a:p>
            <a:pPr marL="1397000" lvl="2" indent="-482600" algn="just" eaLnBrk="1" hangingPunct="1">
              <a:buClr>
                <a:srgbClr val="009900"/>
              </a:buClr>
              <a:buSzPct val="95000"/>
              <a:buFontTx/>
              <a:buBlip>
                <a:blip r:embed="rId2"/>
              </a:buBlip>
            </a:pPr>
            <a:r>
              <a:rPr lang="es-ES" sz="1600"/>
              <a:t>Invite al nuevo miembro a las reuniones sociales seculares de la iglesia.  Es uno de los problemas más difíciles.</a:t>
            </a:r>
          </a:p>
        </p:txBody>
      </p:sp>
      <p:sp>
        <p:nvSpPr>
          <p:cNvPr id="246788"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18467">
                                            <p:txEl>
                                              <p:pRg st="3" end="3"/>
                                            </p:txEl>
                                          </p:spTgt>
                                        </p:tgtEl>
                                        <p:attrNameLst>
                                          <p:attrName>style.visibility</p:attrName>
                                        </p:attrNameLst>
                                      </p:cBhvr>
                                      <p:to>
                                        <p:strVal val="visible"/>
                                      </p:to>
                                    </p:set>
                                    <p:anim calcmode="lin" valueType="num">
                                      <p:cBhvr>
                                        <p:cTn id="7" dur="500" fill="hold"/>
                                        <p:tgtEl>
                                          <p:spTgt spid="31846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1846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1846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18467">
                                            <p:txEl>
                                              <p:pRg st="3" end="3"/>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318467">
                                            <p:txEl>
                                              <p:pRg st="4" end="4"/>
                                            </p:txEl>
                                          </p:spTgt>
                                        </p:tgtEl>
                                        <p:attrNameLst>
                                          <p:attrName>style.visibility</p:attrName>
                                        </p:attrNameLst>
                                      </p:cBhvr>
                                      <p:to>
                                        <p:strVal val="visible"/>
                                      </p:to>
                                    </p:set>
                                    <p:animEffect transition="in" filter="slide(fromLeft)">
                                      <p:cBhvr>
                                        <p:cTn id="14" dur="500"/>
                                        <p:tgtEl>
                                          <p:spTgt spid="318467">
                                            <p:txEl>
                                              <p:pRg st="4" end="4"/>
                                            </p:txEl>
                                          </p:spTgt>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18467">
                                            <p:txEl>
                                              <p:pRg st="5" end="5"/>
                                            </p:txEl>
                                          </p:spTgt>
                                        </p:tgtEl>
                                        <p:attrNameLst>
                                          <p:attrName>style.visibility</p:attrName>
                                        </p:attrNameLst>
                                      </p:cBhvr>
                                      <p:to>
                                        <p:strVal val="visible"/>
                                      </p:to>
                                    </p:set>
                                    <p:animEffect transition="in" filter="slide(fromLeft)">
                                      <p:cBhvr>
                                        <p:cTn id="18" dur="500"/>
                                        <p:tgtEl>
                                          <p:spTgt spid="318467">
                                            <p:txEl>
                                              <p:pRg st="5" end="5"/>
                                            </p:txEl>
                                          </p:spTgt>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318467">
                                            <p:txEl>
                                              <p:pRg st="6" end="6"/>
                                            </p:txEl>
                                          </p:spTgt>
                                        </p:tgtEl>
                                        <p:attrNameLst>
                                          <p:attrName>style.visibility</p:attrName>
                                        </p:attrNameLst>
                                      </p:cBhvr>
                                      <p:to>
                                        <p:strVal val="visible"/>
                                      </p:to>
                                    </p:set>
                                    <p:animEffect transition="in" filter="slide(fromLeft)">
                                      <p:cBhvr>
                                        <p:cTn id="22" dur="500"/>
                                        <p:tgtEl>
                                          <p:spTgt spid="318467">
                                            <p:txEl>
                                              <p:pRg st="6" end="6"/>
                                            </p:txEl>
                                          </p:spTgt>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318467">
                                            <p:txEl>
                                              <p:pRg st="7" end="7"/>
                                            </p:txEl>
                                          </p:spTgt>
                                        </p:tgtEl>
                                        <p:attrNameLst>
                                          <p:attrName>style.visibility</p:attrName>
                                        </p:attrNameLst>
                                      </p:cBhvr>
                                      <p:to>
                                        <p:strVal val="visible"/>
                                      </p:to>
                                    </p:set>
                                    <p:animEffect transition="in" filter="slide(fromLeft)">
                                      <p:cBhvr>
                                        <p:cTn id="26" dur="500"/>
                                        <p:tgtEl>
                                          <p:spTgt spid="318467">
                                            <p:txEl>
                                              <p:pRg st="7" end="7"/>
                                            </p:txEl>
                                          </p:spTgt>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318467">
                                            <p:txEl>
                                              <p:pRg st="8" end="8"/>
                                            </p:txEl>
                                          </p:spTgt>
                                        </p:tgtEl>
                                        <p:attrNameLst>
                                          <p:attrName>style.visibility</p:attrName>
                                        </p:attrNameLst>
                                      </p:cBhvr>
                                      <p:to>
                                        <p:strVal val="visible"/>
                                      </p:to>
                                    </p:set>
                                    <p:animEffect transition="in" filter="slide(fromLeft)">
                                      <p:cBhvr>
                                        <p:cTn id="30" dur="500"/>
                                        <p:tgtEl>
                                          <p:spTgt spid="318467">
                                            <p:txEl>
                                              <p:pRg st="8" end="8"/>
                                            </p:txEl>
                                          </p:spTgt>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318467">
                                            <p:txEl>
                                              <p:pRg st="9" end="9"/>
                                            </p:txEl>
                                          </p:spTgt>
                                        </p:tgtEl>
                                        <p:attrNameLst>
                                          <p:attrName>style.visibility</p:attrName>
                                        </p:attrNameLst>
                                      </p:cBhvr>
                                      <p:to>
                                        <p:strVal val="visible"/>
                                      </p:to>
                                    </p:set>
                                    <p:animEffect transition="in" filter="slide(fromLeft)">
                                      <p:cBhvr>
                                        <p:cTn id="34" dur="500"/>
                                        <p:tgtEl>
                                          <p:spTgt spid="31846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p:txBody>
          <a:bodyPr/>
          <a:lstStyle/>
          <a:p>
            <a:pPr eaLnBrk="1" hangingPunct="1"/>
            <a:r>
              <a:rPr lang="es-ES" sz="5400"/>
              <a:t>Cinco caminos para la conservación</a:t>
            </a:r>
          </a:p>
        </p:txBody>
      </p:sp>
      <p:sp>
        <p:nvSpPr>
          <p:cNvPr id="319491" name="Rectangle 3"/>
          <p:cNvSpPr>
            <a:spLocks noGrp="1" noChangeArrowheads="1"/>
          </p:cNvSpPr>
          <p:nvPr>
            <p:ph type="body" idx="1"/>
          </p:nvPr>
        </p:nvSpPr>
        <p:spPr/>
        <p:txBody>
          <a:bodyPr/>
          <a:lstStyle/>
          <a:p>
            <a:pPr marL="736600" indent="-736600" eaLnBrk="1" hangingPunct="1">
              <a:buClr>
                <a:srgbClr val="009900"/>
              </a:buClr>
              <a:buSzPct val="95000"/>
              <a:buFontTx/>
              <a:buAutoNum type="romanUcPeriod"/>
            </a:pPr>
            <a:r>
              <a:rPr lang="es-ES" sz="2400"/>
              <a:t>Predicación:</a:t>
            </a:r>
          </a:p>
          <a:p>
            <a:pPr marL="736600" indent="-736600" eaLnBrk="1" hangingPunct="1">
              <a:buClr>
                <a:srgbClr val="009900"/>
              </a:buClr>
              <a:buSzPct val="95000"/>
              <a:buFontTx/>
              <a:buAutoNum type="romanUcPeriod"/>
            </a:pPr>
            <a:r>
              <a:rPr lang="es-ES" sz="2400"/>
              <a:t>Enseñanza:</a:t>
            </a:r>
          </a:p>
          <a:p>
            <a:pPr marL="736600" indent="-736600" eaLnBrk="1" hangingPunct="1">
              <a:buClr>
                <a:srgbClr val="009900"/>
              </a:buClr>
              <a:buSzPct val="95000"/>
              <a:buFontTx/>
              <a:buAutoNum type="romanUcPeriod"/>
            </a:pPr>
            <a:r>
              <a:rPr lang="es-ES" sz="2400"/>
              <a:t>Camaradería:</a:t>
            </a:r>
          </a:p>
          <a:p>
            <a:pPr marL="736600" indent="-736600" eaLnBrk="1" hangingPunct="1">
              <a:buClr>
                <a:srgbClr val="009900"/>
              </a:buClr>
              <a:buSzPct val="95000"/>
              <a:buFontTx/>
              <a:buAutoNum type="romanUcPeriod"/>
            </a:pPr>
            <a:r>
              <a:rPr lang="es-ES" sz="2400"/>
              <a:t>Actividad:</a:t>
            </a:r>
          </a:p>
          <a:p>
            <a:pPr marL="1016000" lvl="1" indent="-558800" eaLnBrk="1" hangingPunct="1">
              <a:buClr>
                <a:schemeClr val="accent2"/>
              </a:buClr>
              <a:buSzPct val="95000"/>
              <a:buFontTx/>
              <a:buAutoNum type="alphaLcParenR"/>
            </a:pPr>
            <a:r>
              <a:rPr lang="es-ES" sz="1900"/>
              <a:t>Así como un bebé en crecimiento necesita ejercicio así también el nuevo miembro necesita actividades de crecimiento integrado dentro de la iglesia</a:t>
            </a:r>
          </a:p>
          <a:p>
            <a:pPr marL="1016000" lvl="1" indent="-558800" eaLnBrk="1" hangingPunct="1">
              <a:buClr>
                <a:schemeClr val="accent2"/>
              </a:buClr>
              <a:buSzPct val="95000"/>
              <a:buFontTx/>
              <a:buAutoNum type="alphaLcParenR"/>
            </a:pPr>
            <a:r>
              <a:rPr lang="es-ES" sz="1900"/>
              <a:t>La actividad misionera debería estar organizada para los nuevos miembros</a:t>
            </a:r>
          </a:p>
          <a:p>
            <a:pPr marL="1397000" lvl="2" indent="-482600" eaLnBrk="1" hangingPunct="1">
              <a:buClr>
                <a:srgbClr val="009900"/>
              </a:buClr>
              <a:buSzPct val="95000"/>
              <a:buFontTx/>
              <a:buBlip>
                <a:blip r:embed="rId2"/>
              </a:buBlip>
            </a:pPr>
            <a:r>
              <a:rPr lang="es-ES" sz="1600"/>
              <a:t>Una clase de capacitación debería ser enseñada para ayudar a ganar almas</a:t>
            </a:r>
          </a:p>
          <a:p>
            <a:pPr marL="1397000" lvl="2" indent="-482600" eaLnBrk="1" hangingPunct="1">
              <a:buClr>
                <a:srgbClr val="009900"/>
              </a:buClr>
              <a:buSzPct val="95000"/>
              <a:buFontTx/>
              <a:buBlip>
                <a:blip r:embed="rId2"/>
              </a:buBlip>
            </a:pPr>
            <a:r>
              <a:rPr lang="es-ES" sz="1600"/>
              <a:t>Responsabilidades menores se le pueden dar a los nuevos miembros desde el mismo comienzo.</a:t>
            </a:r>
          </a:p>
        </p:txBody>
      </p:sp>
      <p:sp>
        <p:nvSpPr>
          <p:cNvPr id="247812"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iterate type="lt">
                                    <p:tmPct val="10000"/>
                                  </p:iterate>
                                  <p:childTnLst>
                                    <p:set>
                                      <p:cBhvr>
                                        <p:cTn id="6" dur="1" fill="hold">
                                          <p:stCondLst>
                                            <p:cond delay="0"/>
                                          </p:stCondLst>
                                        </p:cTn>
                                        <p:tgtEl>
                                          <p:spTgt spid="319491">
                                            <p:txEl>
                                              <p:pRg st="3" end="3"/>
                                            </p:txEl>
                                          </p:spTgt>
                                        </p:tgtEl>
                                        <p:attrNameLst>
                                          <p:attrName>style.visibility</p:attrName>
                                        </p:attrNameLst>
                                      </p:cBhvr>
                                      <p:to>
                                        <p:strVal val="visible"/>
                                      </p:to>
                                    </p:set>
                                    <p:anim calcmode="lin" valueType="num">
                                      <p:cBhvr>
                                        <p:cTn id="7" dur="500" fill="hold"/>
                                        <p:tgtEl>
                                          <p:spTgt spid="319491">
                                            <p:txEl>
                                              <p:pRg st="3" end="3"/>
                                            </p:txEl>
                                          </p:spTgt>
                                        </p:tgtEl>
                                        <p:attrNameLst>
                                          <p:attrName>ppt_w</p:attrName>
                                        </p:attrNameLst>
                                      </p:cBhvr>
                                      <p:tavLst>
                                        <p:tav tm="0">
                                          <p:val>
                                            <p:strVal val="4*#ppt_w"/>
                                          </p:val>
                                        </p:tav>
                                        <p:tav tm="100000">
                                          <p:val>
                                            <p:strVal val="#ppt_w"/>
                                          </p:val>
                                        </p:tav>
                                      </p:tavLst>
                                    </p:anim>
                                    <p:anim calcmode="lin" valueType="num">
                                      <p:cBhvr>
                                        <p:cTn id="8" dur="500" fill="hold"/>
                                        <p:tgtEl>
                                          <p:spTgt spid="319491">
                                            <p:txEl>
                                              <p:pRg st="3" end="3"/>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319491">
                                            <p:txEl>
                                              <p:pRg st="4" end="4"/>
                                            </p:txEl>
                                          </p:spTgt>
                                        </p:tgtEl>
                                        <p:attrNameLst>
                                          <p:attrName>style.visibility</p:attrName>
                                        </p:attrNameLst>
                                      </p:cBhvr>
                                      <p:to>
                                        <p:strVal val="visible"/>
                                      </p:to>
                                    </p:set>
                                    <p:anim calcmode="lin" valueType="num">
                                      <p:cBhvr>
                                        <p:cTn id="13" dur="500" fill="hold"/>
                                        <p:tgtEl>
                                          <p:spTgt spid="319491">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19491">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19491">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1949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nodeType="clickEffect">
                                  <p:stCondLst>
                                    <p:cond delay="0"/>
                                  </p:stCondLst>
                                  <p:childTnLst>
                                    <p:set>
                                      <p:cBhvr>
                                        <p:cTn id="20" dur="1" fill="hold">
                                          <p:stCondLst>
                                            <p:cond delay="0"/>
                                          </p:stCondLst>
                                        </p:cTn>
                                        <p:tgtEl>
                                          <p:spTgt spid="319491">
                                            <p:txEl>
                                              <p:pRg st="5" end="5"/>
                                            </p:txEl>
                                          </p:spTgt>
                                        </p:tgtEl>
                                        <p:attrNameLst>
                                          <p:attrName>style.visibility</p:attrName>
                                        </p:attrNameLst>
                                      </p:cBhvr>
                                      <p:to>
                                        <p:strVal val="visible"/>
                                      </p:to>
                                    </p:set>
                                    <p:anim calcmode="lin" valueType="num">
                                      <p:cBhvr>
                                        <p:cTn id="21" dur="500" fill="hold"/>
                                        <p:tgtEl>
                                          <p:spTgt spid="319491">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319491">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319491">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319491">
                                            <p:txEl>
                                              <p:pRg st="5" end="5"/>
                                            </p:txEl>
                                          </p:spTgt>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2" presetClass="entr" presetSubtype="8" fill="hold" nodeType="afterEffect">
                                  <p:stCondLst>
                                    <p:cond delay="0"/>
                                  </p:stCondLst>
                                  <p:childTnLst>
                                    <p:set>
                                      <p:cBhvr>
                                        <p:cTn id="27" dur="1" fill="hold">
                                          <p:stCondLst>
                                            <p:cond delay="0"/>
                                          </p:stCondLst>
                                        </p:cTn>
                                        <p:tgtEl>
                                          <p:spTgt spid="319491">
                                            <p:txEl>
                                              <p:pRg st="6" end="6"/>
                                            </p:txEl>
                                          </p:spTgt>
                                        </p:tgtEl>
                                        <p:attrNameLst>
                                          <p:attrName>style.visibility</p:attrName>
                                        </p:attrNameLst>
                                      </p:cBhvr>
                                      <p:to>
                                        <p:strVal val="visible"/>
                                      </p:to>
                                    </p:set>
                                    <p:animEffect transition="in" filter="slide(fromLeft)">
                                      <p:cBhvr>
                                        <p:cTn id="28" dur="500"/>
                                        <p:tgtEl>
                                          <p:spTgt spid="319491">
                                            <p:txEl>
                                              <p:pRg st="6" end="6"/>
                                            </p:txEl>
                                          </p:spTgt>
                                        </p:tgtEl>
                                      </p:cBhvr>
                                    </p:animEffect>
                                  </p:childTnLst>
                                </p:cTn>
                              </p:par>
                            </p:childTnLst>
                          </p:cTn>
                        </p:par>
                        <p:par>
                          <p:cTn id="29" fill="hold">
                            <p:stCondLst>
                              <p:cond delay="1000"/>
                            </p:stCondLst>
                            <p:childTnLst>
                              <p:par>
                                <p:cTn id="30" presetID="12" presetClass="entr" presetSubtype="8" fill="hold" nodeType="afterEffect">
                                  <p:stCondLst>
                                    <p:cond delay="0"/>
                                  </p:stCondLst>
                                  <p:childTnLst>
                                    <p:set>
                                      <p:cBhvr>
                                        <p:cTn id="31" dur="1" fill="hold">
                                          <p:stCondLst>
                                            <p:cond delay="0"/>
                                          </p:stCondLst>
                                        </p:cTn>
                                        <p:tgtEl>
                                          <p:spTgt spid="319491">
                                            <p:txEl>
                                              <p:pRg st="7" end="7"/>
                                            </p:txEl>
                                          </p:spTgt>
                                        </p:tgtEl>
                                        <p:attrNameLst>
                                          <p:attrName>style.visibility</p:attrName>
                                        </p:attrNameLst>
                                      </p:cBhvr>
                                      <p:to>
                                        <p:strVal val="visible"/>
                                      </p:to>
                                    </p:set>
                                    <p:animEffect transition="in" filter="slide(fromLeft)">
                                      <p:cBhvr>
                                        <p:cTn id="32" dur="500"/>
                                        <p:tgtEl>
                                          <p:spTgt spid="3194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p:txBody>
          <a:bodyPr/>
          <a:lstStyle/>
          <a:p>
            <a:pPr eaLnBrk="1" hangingPunct="1"/>
            <a:r>
              <a:rPr lang="es-ES" sz="5400"/>
              <a:t>Cinco caminos para la conservación</a:t>
            </a:r>
          </a:p>
        </p:txBody>
      </p:sp>
      <p:sp>
        <p:nvSpPr>
          <p:cNvPr id="320515"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2400"/>
              <a:t>Predicación:</a:t>
            </a:r>
          </a:p>
          <a:p>
            <a:pPr marL="736600" indent="-736600" algn="just" eaLnBrk="1" hangingPunct="1">
              <a:buClr>
                <a:srgbClr val="009900"/>
              </a:buClr>
              <a:buSzPct val="95000"/>
              <a:buFontTx/>
              <a:buAutoNum type="romanUcPeriod"/>
            </a:pPr>
            <a:r>
              <a:rPr lang="es-ES" sz="2400"/>
              <a:t>Enseñanza:</a:t>
            </a:r>
          </a:p>
          <a:p>
            <a:pPr marL="736600" indent="-736600" algn="just" eaLnBrk="1" hangingPunct="1">
              <a:buClr>
                <a:srgbClr val="009900"/>
              </a:buClr>
              <a:buSzPct val="95000"/>
              <a:buFontTx/>
              <a:buAutoNum type="romanUcPeriod"/>
            </a:pPr>
            <a:r>
              <a:rPr lang="es-ES" sz="2400"/>
              <a:t>Camaradería:</a:t>
            </a:r>
          </a:p>
          <a:p>
            <a:pPr marL="736600" indent="-736600" algn="just" eaLnBrk="1" hangingPunct="1">
              <a:buClr>
                <a:srgbClr val="009900"/>
              </a:buClr>
              <a:buSzPct val="95000"/>
              <a:buFontTx/>
              <a:buAutoNum type="romanUcPeriod"/>
            </a:pPr>
            <a:r>
              <a:rPr lang="es-ES" sz="2400"/>
              <a:t>Actividad:</a:t>
            </a:r>
          </a:p>
          <a:p>
            <a:pPr marL="736600" indent="-736600" algn="just" eaLnBrk="1" hangingPunct="1">
              <a:buClr>
                <a:srgbClr val="009900"/>
              </a:buClr>
              <a:buSzPct val="95000"/>
              <a:buFontTx/>
              <a:buAutoNum type="romanUcPeriod"/>
            </a:pPr>
            <a:r>
              <a:rPr lang="es-ES" sz="2400"/>
              <a:t>Evangelismo:</a:t>
            </a:r>
          </a:p>
          <a:p>
            <a:pPr marL="1016000" lvl="1" indent="-558800" algn="just" eaLnBrk="1" hangingPunct="1">
              <a:buClr>
                <a:schemeClr val="accent2"/>
              </a:buClr>
              <a:buSzPct val="95000"/>
              <a:buFontTx/>
              <a:buAutoNum type="alphaLcParenR"/>
            </a:pPr>
            <a:r>
              <a:rPr lang="es-ES" sz="1900"/>
              <a:t>Otra serie corta de campañas evangelísticas que se lleven a cabo pronto en una comunidad o barrio cercano será de mucha ayuda para los nuevos miembros</a:t>
            </a:r>
          </a:p>
          <a:p>
            <a:pPr marL="1397000" lvl="2" indent="-482600" algn="just" eaLnBrk="1" hangingPunct="1">
              <a:buClr>
                <a:srgbClr val="009900"/>
              </a:buClr>
              <a:buSzPct val="95000"/>
              <a:buFontTx/>
              <a:buBlip>
                <a:blip r:embed="rId2"/>
              </a:buBlip>
            </a:pPr>
            <a:r>
              <a:rPr lang="es-ES" sz="1600"/>
              <a:t>Ellos disfrutarán asistiendo y compartiendo en camaradería con otros en las reuniones</a:t>
            </a:r>
          </a:p>
          <a:p>
            <a:pPr marL="1397000" lvl="2" indent="-482600" algn="just" eaLnBrk="1" hangingPunct="1">
              <a:buClr>
                <a:srgbClr val="009900"/>
              </a:buClr>
              <a:buSzPct val="95000"/>
              <a:buFontTx/>
              <a:buBlip>
                <a:blip r:embed="rId2"/>
              </a:buBlip>
            </a:pPr>
            <a:r>
              <a:rPr lang="es-ES" sz="1600"/>
              <a:t>Tendrán la oportunidad de llevar sus amigos para que escuchen el mensaje que significa mucho para ellos</a:t>
            </a:r>
          </a:p>
        </p:txBody>
      </p:sp>
      <p:sp>
        <p:nvSpPr>
          <p:cNvPr id="248836"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20515">
                                            <p:txEl>
                                              <p:pRg st="5" end="5"/>
                                            </p:txEl>
                                          </p:spTgt>
                                        </p:tgtEl>
                                        <p:attrNameLst>
                                          <p:attrName>style.visibility</p:attrName>
                                        </p:attrNameLst>
                                      </p:cBhvr>
                                      <p:to>
                                        <p:strVal val="visible"/>
                                      </p:to>
                                    </p:set>
                                    <p:anim calcmode="lin" valueType="num">
                                      <p:cBhvr>
                                        <p:cTn id="7" dur="500" fill="hold"/>
                                        <p:tgtEl>
                                          <p:spTgt spid="320515">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20515">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20515">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20515">
                                            <p:txEl>
                                              <p:pRg st="5" end="5"/>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320515">
                                            <p:txEl>
                                              <p:pRg st="6" end="6"/>
                                            </p:txEl>
                                          </p:spTgt>
                                        </p:tgtEl>
                                        <p:attrNameLst>
                                          <p:attrName>style.visibility</p:attrName>
                                        </p:attrNameLst>
                                      </p:cBhvr>
                                      <p:to>
                                        <p:strVal val="visible"/>
                                      </p:to>
                                    </p:set>
                                    <p:animEffect transition="in" filter="slide(fromLeft)">
                                      <p:cBhvr>
                                        <p:cTn id="14" dur="500"/>
                                        <p:tgtEl>
                                          <p:spTgt spid="320515">
                                            <p:txEl>
                                              <p:pRg st="6" end="6"/>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320515">
                                            <p:txEl>
                                              <p:pRg st="7" end="7"/>
                                            </p:txEl>
                                          </p:spTgt>
                                        </p:tgtEl>
                                        <p:attrNameLst>
                                          <p:attrName>style.visibility</p:attrName>
                                        </p:attrNameLst>
                                      </p:cBhvr>
                                      <p:to>
                                        <p:strVal val="visible"/>
                                      </p:to>
                                    </p:set>
                                    <p:animEffect transition="in" filter="slide(fromLeft)">
                                      <p:cBhvr>
                                        <p:cTn id="19" dur="500"/>
                                        <p:tgtEl>
                                          <p:spTgt spid="3205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p:txBody>
          <a:bodyPr/>
          <a:lstStyle/>
          <a:p>
            <a:pPr eaLnBrk="1" hangingPunct="1"/>
            <a:r>
              <a:rPr lang="es-ES" sz="5400"/>
              <a:t>Cinco caminos para la conservación</a:t>
            </a:r>
          </a:p>
        </p:txBody>
      </p:sp>
      <p:sp>
        <p:nvSpPr>
          <p:cNvPr id="321539" name="Rectangle 3"/>
          <p:cNvSpPr>
            <a:spLocks noGrp="1" noChangeArrowheads="1"/>
          </p:cNvSpPr>
          <p:nvPr>
            <p:ph type="body" idx="1"/>
          </p:nvPr>
        </p:nvSpPr>
        <p:spPr/>
        <p:txBody>
          <a:bodyPr/>
          <a:lstStyle/>
          <a:p>
            <a:pPr marL="736600" indent="-736600" algn="just" eaLnBrk="1" hangingPunct="1">
              <a:buClr>
                <a:srgbClr val="009900"/>
              </a:buClr>
              <a:buSzPct val="95000"/>
              <a:buFontTx/>
              <a:buAutoNum type="romanUcPeriod"/>
            </a:pPr>
            <a:r>
              <a:rPr lang="es-ES" sz="2400"/>
              <a:t>Predicación:</a:t>
            </a:r>
          </a:p>
          <a:p>
            <a:pPr marL="736600" indent="-736600" algn="just" eaLnBrk="1" hangingPunct="1">
              <a:buClr>
                <a:srgbClr val="009900"/>
              </a:buClr>
              <a:buSzPct val="95000"/>
              <a:buFontTx/>
              <a:buAutoNum type="romanUcPeriod"/>
            </a:pPr>
            <a:r>
              <a:rPr lang="es-ES" sz="2400"/>
              <a:t>Enseñanza:</a:t>
            </a:r>
          </a:p>
          <a:p>
            <a:pPr marL="736600" indent="-736600" algn="just" eaLnBrk="1" hangingPunct="1">
              <a:buClr>
                <a:srgbClr val="009900"/>
              </a:buClr>
              <a:buSzPct val="95000"/>
              <a:buFontTx/>
              <a:buAutoNum type="romanUcPeriod"/>
            </a:pPr>
            <a:r>
              <a:rPr lang="es-ES" sz="2400"/>
              <a:t>Camaradería:</a:t>
            </a:r>
          </a:p>
          <a:p>
            <a:pPr marL="736600" indent="-736600" algn="just" eaLnBrk="1" hangingPunct="1">
              <a:buClr>
                <a:srgbClr val="009900"/>
              </a:buClr>
              <a:buSzPct val="95000"/>
              <a:buFontTx/>
              <a:buAutoNum type="romanUcPeriod"/>
            </a:pPr>
            <a:r>
              <a:rPr lang="es-ES" sz="2400"/>
              <a:t>Actividad:</a:t>
            </a:r>
          </a:p>
          <a:p>
            <a:pPr marL="736600" indent="-736600" algn="just" eaLnBrk="1" hangingPunct="1">
              <a:buClr>
                <a:srgbClr val="009900"/>
              </a:buClr>
              <a:buSzPct val="95000"/>
              <a:buFontTx/>
              <a:buAutoNum type="romanUcPeriod"/>
            </a:pPr>
            <a:r>
              <a:rPr lang="es-ES" sz="2400"/>
              <a:t>Evangelismo:</a:t>
            </a:r>
          </a:p>
          <a:p>
            <a:pPr marL="1016000" lvl="1" indent="-558800" algn="just" eaLnBrk="1" hangingPunct="1">
              <a:buClr>
                <a:schemeClr val="accent2"/>
              </a:buClr>
              <a:buSzPct val="95000"/>
              <a:buFontTx/>
              <a:buAutoNum type="alphaLcParenR" startAt="2"/>
            </a:pPr>
            <a:r>
              <a:rPr lang="es-ES" sz="1900"/>
              <a:t>Otra serie corta de campañas evangelísticas que se lleven a cabo pronto en una comunidad o barrio cercano será de mucha ayuda para los nuevos miembros</a:t>
            </a:r>
          </a:p>
          <a:p>
            <a:pPr marL="1397000" lvl="2" indent="-482600" algn="just" eaLnBrk="1" hangingPunct="1">
              <a:buClr>
                <a:srgbClr val="009900"/>
              </a:buClr>
              <a:buSzPct val="95000"/>
              <a:buFontTx/>
              <a:buBlip>
                <a:blip r:embed="rId2"/>
              </a:buBlip>
            </a:pPr>
            <a:r>
              <a:rPr lang="es-ES" sz="1600"/>
              <a:t>Oirán el mensaje repetido y esto les ayudará a cimentar su terreno más profundamente en la fe</a:t>
            </a:r>
          </a:p>
          <a:p>
            <a:pPr marL="1397000" lvl="2" indent="-482600" algn="just" eaLnBrk="1" hangingPunct="1">
              <a:buClr>
                <a:srgbClr val="009900"/>
              </a:buClr>
              <a:buSzPct val="95000"/>
              <a:buFontTx/>
              <a:buBlip>
                <a:blip r:embed="rId2"/>
              </a:buBlip>
            </a:pPr>
            <a:r>
              <a:rPr lang="es-ES" sz="1600"/>
              <a:t>Pueden ayudar como ujieres, saludando, con la música, etc</a:t>
            </a:r>
          </a:p>
        </p:txBody>
      </p:sp>
      <p:sp>
        <p:nvSpPr>
          <p:cNvPr id="249860"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21539">
                                            <p:txEl>
                                              <p:pRg st="6" end="6"/>
                                            </p:txEl>
                                          </p:spTgt>
                                        </p:tgtEl>
                                        <p:attrNameLst>
                                          <p:attrName>style.visibility</p:attrName>
                                        </p:attrNameLst>
                                      </p:cBhvr>
                                      <p:to>
                                        <p:strVal val="visible"/>
                                      </p:to>
                                    </p:set>
                                    <p:animEffect transition="in" filter="slide(fromLeft)">
                                      <p:cBhvr>
                                        <p:cTn id="7" dur="500"/>
                                        <p:tgtEl>
                                          <p:spTgt spid="321539">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21539">
                                            <p:txEl>
                                              <p:pRg st="7" end="7"/>
                                            </p:txEl>
                                          </p:spTgt>
                                        </p:tgtEl>
                                        <p:attrNameLst>
                                          <p:attrName>style.visibility</p:attrName>
                                        </p:attrNameLst>
                                      </p:cBhvr>
                                      <p:to>
                                        <p:strVal val="visible"/>
                                      </p:to>
                                    </p:set>
                                    <p:animEffect transition="in" filter="slide(fromLeft)">
                                      <p:cBhvr>
                                        <p:cTn id="12" dur="500"/>
                                        <p:tgtEl>
                                          <p:spTgt spid="3215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p:txBody>
          <a:bodyPr/>
          <a:lstStyle/>
          <a:p>
            <a:pPr eaLnBrk="1" hangingPunct="1"/>
            <a:r>
              <a:rPr lang="es-ES" sz="5400"/>
              <a:t>Cinco caminos para la conservación</a:t>
            </a:r>
          </a:p>
        </p:txBody>
      </p:sp>
      <p:sp>
        <p:nvSpPr>
          <p:cNvPr id="322563" name="Rectangle 3"/>
          <p:cNvSpPr>
            <a:spLocks noGrp="1" noChangeArrowheads="1"/>
          </p:cNvSpPr>
          <p:nvPr>
            <p:ph type="body" idx="1"/>
          </p:nvPr>
        </p:nvSpPr>
        <p:spPr/>
        <p:txBody>
          <a:bodyPr/>
          <a:lstStyle/>
          <a:p>
            <a:pPr marL="736600" indent="-736600" eaLnBrk="1" hangingPunct="1">
              <a:buClr>
                <a:srgbClr val="009900"/>
              </a:buClr>
              <a:buSzPct val="95000"/>
              <a:buFontTx/>
              <a:buAutoNum type="romanUcPeriod"/>
            </a:pPr>
            <a:r>
              <a:rPr lang="es-ES" sz="2400"/>
              <a:t>Predicación:</a:t>
            </a:r>
          </a:p>
          <a:p>
            <a:pPr marL="736600" indent="-736600" eaLnBrk="1" hangingPunct="1">
              <a:buClr>
                <a:srgbClr val="009900"/>
              </a:buClr>
              <a:buSzPct val="95000"/>
              <a:buFontTx/>
              <a:buAutoNum type="romanUcPeriod"/>
            </a:pPr>
            <a:r>
              <a:rPr lang="es-ES" sz="2400"/>
              <a:t>Enseñanza:</a:t>
            </a:r>
          </a:p>
          <a:p>
            <a:pPr marL="736600" indent="-736600" eaLnBrk="1" hangingPunct="1">
              <a:buClr>
                <a:srgbClr val="009900"/>
              </a:buClr>
              <a:buSzPct val="95000"/>
              <a:buFontTx/>
              <a:buAutoNum type="romanUcPeriod"/>
            </a:pPr>
            <a:r>
              <a:rPr lang="es-ES" sz="2400"/>
              <a:t>Camaradería:</a:t>
            </a:r>
          </a:p>
          <a:p>
            <a:pPr marL="736600" indent="-736600" eaLnBrk="1" hangingPunct="1">
              <a:buClr>
                <a:srgbClr val="009900"/>
              </a:buClr>
              <a:buSzPct val="95000"/>
              <a:buFontTx/>
              <a:buAutoNum type="romanUcPeriod"/>
            </a:pPr>
            <a:r>
              <a:rPr lang="es-ES" sz="2400"/>
              <a:t>Actividad:</a:t>
            </a:r>
          </a:p>
          <a:p>
            <a:pPr marL="736600" indent="-736600" eaLnBrk="1" hangingPunct="1">
              <a:buClr>
                <a:srgbClr val="009900"/>
              </a:buClr>
              <a:buSzPct val="95000"/>
              <a:buFontTx/>
              <a:buAutoNum type="romanUcPeriod"/>
            </a:pPr>
            <a:r>
              <a:rPr lang="es-ES" sz="2400"/>
              <a:t>Evangelismo:</a:t>
            </a:r>
          </a:p>
          <a:p>
            <a:pPr marL="1016000" lvl="1" indent="-558800" eaLnBrk="1" hangingPunct="1">
              <a:buClr>
                <a:schemeClr val="accent2"/>
              </a:buClr>
              <a:buSzPct val="95000"/>
              <a:buFontTx/>
              <a:buAutoNum type="alphaLcParenR" startAt="3"/>
            </a:pPr>
            <a:r>
              <a:rPr lang="es-ES" sz="1900"/>
              <a:t>Otra serie corta de campañas evangelísticas que se lleven a cabo pronto en una comunidad o barrio cercano será de mucha ayuda para los nuevos miembros</a:t>
            </a:r>
          </a:p>
          <a:p>
            <a:pPr marL="1397000" lvl="2" indent="-482600" eaLnBrk="1" hangingPunct="1">
              <a:buClr>
                <a:srgbClr val="009900"/>
              </a:buClr>
              <a:buSzPct val="95000"/>
              <a:buFontTx/>
              <a:buBlip>
                <a:blip r:embed="rId2"/>
              </a:buBlip>
            </a:pPr>
            <a:r>
              <a:rPr lang="es-ES" sz="1600"/>
              <a:t>La urgencia del evangelismo confirmará la creencia que ellos son miembros de un gran movimiento dando el mensaje al mundo, en preparación para la segunda venida de Jesús</a:t>
            </a:r>
          </a:p>
        </p:txBody>
      </p:sp>
      <p:sp>
        <p:nvSpPr>
          <p:cNvPr id="250884" name="Text Box 4"/>
          <p:cNvSpPr txBox="1">
            <a:spLocks noChangeArrowheads="1"/>
          </p:cNvSpPr>
          <p:nvPr/>
        </p:nvSpPr>
        <p:spPr bwMode="auto">
          <a:xfrm>
            <a:off x="2100263" y="82550"/>
            <a:ext cx="3989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Conservando lo Ganado</a:t>
            </a:r>
          </a:p>
        </p:txBody>
      </p:sp>
      <p:grpSp>
        <p:nvGrpSpPr>
          <p:cNvPr id="250885" name="Group 5"/>
          <p:cNvGrpSpPr>
            <a:grpSpLocks/>
          </p:cNvGrpSpPr>
          <p:nvPr/>
        </p:nvGrpSpPr>
        <p:grpSpPr bwMode="auto">
          <a:xfrm>
            <a:off x="6465888" y="6099175"/>
            <a:ext cx="2324100" cy="538163"/>
            <a:chOff x="4073" y="3842"/>
            <a:chExt cx="1464" cy="339"/>
          </a:xfrm>
        </p:grpSpPr>
        <p:pic>
          <p:nvPicPr>
            <p:cNvPr id="250886" name="Picture 6" descr="Evangelismo publico3"/>
            <p:cNvPicPr>
              <a:picLocks noChangeAspect="1" noChangeArrowheads="1"/>
            </p:cNvPicPr>
            <p:nvPr/>
          </p:nvPicPr>
          <p:blipFill>
            <a:blip r:embed="rId3"/>
            <a:srcRect/>
            <a:stretch>
              <a:fillRect/>
            </a:stretch>
          </p:blipFill>
          <p:spPr bwMode="auto">
            <a:xfrm>
              <a:off x="4073" y="3842"/>
              <a:ext cx="544" cy="324"/>
            </a:xfrm>
            <a:prstGeom prst="rect">
              <a:avLst/>
            </a:prstGeom>
            <a:noFill/>
            <a:ln w="9525">
              <a:noFill/>
              <a:miter lim="800000"/>
              <a:headEnd/>
              <a:tailEnd/>
            </a:ln>
          </p:spPr>
        </p:pic>
        <p:pic>
          <p:nvPicPr>
            <p:cNvPr id="250887" name="Picture 7" descr="Evangelismo publico1"/>
            <p:cNvPicPr>
              <a:picLocks noChangeAspect="1" noChangeArrowheads="1"/>
            </p:cNvPicPr>
            <p:nvPr/>
          </p:nvPicPr>
          <p:blipFill>
            <a:blip r:embed="rId4"/>
            <a:srcRect/>
            <a:stretch>
              <a:fillRect/>
            </a:stretch>
          </p:blipFill>
          <p:spPr bwMode="auto">
            <a:xfrm>
              <a:off x="5206" y="3891"/>
              <a:ext cx="331" cy="290"/>
            </a:xfrm>
            <a:prstGeom prst="rect">
              <a:avLst/>
            </a:prstGeom>
            <a:noFill/>
            <a:ln w="9525">
              <a:noFill/>
              <a:miter lim="800000"/>
              <a:headEnd/>
              <a:tailEnd/>
            </a:ln>
          </p:spPr>
        </p:pic>
        <p:pic>
          <p:nvPicPr>
            <p:cNvPr id="250888" name="Picture 8" descr="Evangelismo publico2"/>
            <p:cNvPicPr>
              <a:picLocks noChangeAspect="1" noChangeArrowheads="1"/>
            </p:cNvPicPr>
            <p:nvPr/>
          </p:nvPicPr>
          <p:blipFill>
            <a:blip r:embed="rId5"/>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22563">
                                            <p:txEl>
                                              <p:pRg st="6" end="6"/>
                                            </p:txEl>
                                          </p:spTgt>
                                        </p:tgtEl>
                                        <p:attrNameLst>
                                          <p:attrName>style.visibility</p:attrName>
                                        </p:attrNameLst>
                                      </p:cBhvr>
                                      <p:to>
                                        <p:strVal val="visible"/>
                                      </p:to>
                                    </p:set>
                                    <p:animEffect transition="in" filter="slide(fromLeft)">
                                      <p:cBhvr>
                                        <p:cTn id="7" dur="500"/>
                                        <p:tgtEl>
                                          <p:spTgt spid="3225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1906"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23586" name="Rectangle 2"/>
          <p:cNvSpPr>
            <a:spLocks noGrp="1" noChangeArrowheads="1"/>
          </p:cNvSpPr>
          <p:nvPr>
            <p:ph type="title"/>
          </p:nvPr>
        </p:nvSpPr>
        <p:spPr/>
        <p:txBody>
          <a:bodyPr/>
          <a:lstStyle/>
          <a:p>
            <a:pPr eaLnBrk="1" hangingPunct="1"/>
            <a:r>
              <a:rPr lang="es-ES" sz="5400"/>
              <a:t>Seguimiento a los casi persuadidos</a:t>
            </a:r>
          </a:p>
        </p:txBody>
      </p:sp>
      <p:sp>
        <p:nvSpPr>
          <p:cNvPr id="323587" name="Rectangle 3"/>
          <p:cNvSpPr>
            <a:spLocks noGrp="1" noChangeArrowheads="1"/>
          </p:cNvSpPr>
          <p:nvPr>
            <p:ph type="body" idx="1"/>
          </p:nvPr>
        </p:nvSpPr>
        <p:spPr>
          <a:xfrm>
            <a:off x="2065338" y="1963738"/>
            <a:ext cx="6899275" cy="4397375"/>
          </a:xfrm>
        </p:spPr>
        <p:txBody>
          <a:bodyPr/>
          <a:lstStyle/>
          <a:p>
            <a:pPr algn="just" eaLnBrk="1" hangingPunct="1">
              <a:buFontTx/>
              <a:buNone/>
            </a:pPr>
            <a:r>
              <a:rPr lang="es-ES" sz="2700"/>
              <a:t>Una campaña evangelística no solo cosecha, también siembra.  Habrá muy buenos intereses para desarrollar después que la serie formal se termine.  Un grupo significativo son aquellos que vienen a las series bajo convicción pero aun así no se deciden.  Ellos deben ser colocados en una lista de alta prioridad porque ellos son, en la mayoría de los casos, amigables con la iglesia y simpatizan con sus enseñanzas.</a:t>
            </a:r>
          </a:p>
        </p:txBody>
      </p:sp>
      <p:sp>
        <p:nvSpPr>
          <p:cNvPr id="251909" name="Text Box 4"/>
          <p:cNvSpPr txBox="1">
            <a:spLocks noChangeArrowheads="1"/>
          </p:cNvSpPr>
          <p:nvPr/>
        </p:nvSpPr>
        <p:spPr bwMode="auto">
          <a:xfrm>
            <a:off x="2100263" y="82550"/>
            <a:ext cx="250031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a:t>
            </a:r>
          </a:p>
        </p:txBody>
      </p:sp>
      <p:grpSp>
        <p:nvGrpSpPr>
          <p:cNvPr id="251910" name="Group 8"/>
          <p:cNvGrpSpPr>
            <a:grpSpLocks/>
          </p:cNvGrpSpPr>
          <p:nvPr/>
        </p:nvGrpSpPr>
        <p:grpSpPr bwMode="auto">
          <a:xfrm>
            <a:off x="6465888" y="6099175"/>
            <a:ext cx="2324100" cy="538163"/>
            <a:chOff x="4073" y="3842"/>
            <a:chExt cx="1464" cy="339"/>
          </a:xfrm>
        </p:grpSpPr>
        <p:pic>
          <p:nvPicPr>
            <p:cNvPr id="251912" name="Picture 9"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251913" name="Picture 10"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251914" name="Picture 11"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323596" name="Picture 12"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23596"/>
                                        </p:tgtEl>
                                        <p:attrNameLst>
                                          <p:attrName>style.visibility</p:attrName>
                                        </p:attrNameLst>
                                      </p:cBhvr>
                                      <p:to>
                                        <p:strVal val="visible"/>
                                      </p:to>
                                    </p:set>
                                    <p:anim calcmode="lin" valueType="num">
                                      <p:cBhvr>
                                        <p:cTn id="7" dur="2000" fill="hold"/>
                                        <p:tgtEl>
                                          <p:spTgt spid="323596"/>
                                        </p:tgtEl>
                                        <p:attrNameLst>
                                          <p:attrName>ppt_w</p:attrName>
                                        </p:attrNameLst>
                                      </p:cBhvr>
                                      <p:tavLst>
                                        <p:tav tm="0">
                                          <p:val>
                                            <p:strVal val="4*#ppt_w"/>
                                          </p:val>
                                        </p:tav>
                                        <p:tav tm="100000">
                                          <p:val>
                                            <p:strVal val="#ppt_w"/>
                                          </p:val>
                                        </p:tav>
                                      </p:tavLst>
                                    </p:anim>
                                    <p:anim calcmode="lin" valueType="num">
                                      <p:cBhvr>
                                        <p:cTn id="8" dur="2000" fill="hold"/>
                                        <p:tgtEl>
                                          <p:spTgt spid="323596"/>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323586"/>
                                        </p:tgtEl>
                                        <p:attrNameLst>
                                          <p:attrName>style.visibility</p:attrName>
                                        </p:attrNameLst>
                                      </p:cBhvr>
                                      <p:to>
                                        <p:strVal val="visible"/>
                                      </p:to>
                                    </p:set>
                                    <p:anim calcmode="lin" valueType="num">
                                      <p:cBhvr>
                                        <p:cTn id="12" dur="2000" fill="hold"/>
                                        <p:tgtEl>
                                          <p:spTgt spid="323586"/>
                                        </p:tgtEl>
                                        <p:attrNameLst>
                                          <p:attrName>ppt_w</p:attrName>
                                        </p:attrNameLst>
                                      </p:cBhvr>
                                      <p:tavLst>
                                        <p:tav tm="0">
                                          <p:val>
                                            <p:strVal val="4*#ppt_w"/>
                                          </p:val>
                                        </p:tav>
                                        <p:tav tm="100000">
                                          <p:val>
                                            <p:strVal val="#ppt_w"/>
                                          </p:val>
                                        </p:tav>
                                      </p:tavLst>
                                    </p:anim>
                                    <p:anim calcmode="lin" valueType="num">
                                      <p:cBhvr>
                                        <p:cTn id="13" dur="2000" fill="hold"/>
                                        <p:tgtEl>
                                          <p:spTgt spid="323586"/>
                                        </p:tgtEl>
                                        <p:attrNameLst>
                                          <p:attrName>ppt_h</p:attrName>
                                        </p:attrNameLst>
                                      </p:cBhvr>
                                      <p:tavLst>
                                        <p:tav tm="0">
                                          <p:val>
                                            <p:strVal val="4*#ppt_h"/>
                                          </p:val>
                                        </p:tav>
                                        <p:tav tm="100000">
                                          <p:val>
                                            <p:strVal val="#ppt_h"/>
                                          </p:val>
                                        </p:tav>
                                      </p:tavLst>
                                    </p:anim>
                                  </p:childTnLst>
                                </p:cTn>
                              </p:par>
                            </p:childTnLst>
                          </p:cTn>
                        </p:par>
                        <p:par>
                          <p:cTn id="14" fill="hold">
                            <p:stCondLst>
                              <p:cond delay="4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323587">
                                            <p:txEl>
                                              <p:pRg st="0" end="0"/>
                                            </p:txEl>
                                          </p:spTgt>
                                        </p:tgtEl>
                                        <p:attrNameLst>
                                          <p:attrName>style.visibility</p:attrName>
                                        </p:attrNameLst>
                                      </p:cBhvr>
                                      <p:to>
                                        <p:strVal val="visible"/>
                                      </p:to>
                                    </p:set>
                                    <p:anim calcmode="discrete" valueType="clr">
                                      <p:cBhvr override="childStyle">
                                        <p:cTn id="17" dur="80"/>
                                        <p:tgtEl>
                                          <p:spTgt spid="32358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23587">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32358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6" grpId="0"/>
      <p:bldP spid="323587" grpId="0" build="p"/>
    </p:bldLst>
  </p:timing>
</p:sld>
</file>

<file path=ppt/slides/slide2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2190750" y="512763"/>
            <a:ext cx="6273800" cy="1143000"/>
          </a:xfrm>
        </p:spPr>
        <p:txBody>
          <a:bodyPr/>
          <a:lstStyle/>
          <a:p>
            <a:pPr eaLnBrk="1" hangingPunct="1"/>
            <a:r>
              <a:rPr lang="es-ES" sz="5400"/>
              <a:t>Después de la campaña</a:t>
            </a:r>
          </a:p>
        </p:txBody>
      </p:sp>
      <p:sp>
        <p:nvSpPr>
          <p:cNvPr id="325635" name="Rectangle 3"/>
          <p:cNvSpPr>
            <a:spLocks noGrp="1" noChangeArrowheads="1"/>
          </p:cNvSpPr>
          <p:nvPr>
            <p:ph type="body" idx="1"/>
          </p:nvPr>
        </p:nvSpPr>
        <p:spPr/>
        <p:txBody>
          <a:bodyPr/>
          <a:lstStyle/>
          <a:p>
            <a:pPr marL="552450" indent="-552450" algn="just" eaLnBrk="1" hangingPunct="1"/>
            <a:r>
              <a:rPr lang="es-ES" sz="4000"/>
              <a:t>Hay tres clases de personas que se deben considerar:</a:t>
            </a:r>
          </a:p>
          <a:p>
            <a:pPr marL="876300" lvl="1" indent="-419100" algn="just" eaLnBrk="1" hangingPunct="1"/>
            <a:r>
              <a:rPr lang="es-ES" sz="3200"/>
              <a:t>El casi persuadido</a:t>
            </a:r>
          </a:p>
          <a:p>
            <a:pPr marL="876300" lvl="1" indent="-419100" algn="just" eaLnBrk="1" hangingPunct="1"/>
            <a:r>
              <a:rPr lang="es-ES" sz="3200"/>
              <a:t>El casualmente interesado</a:t>
            </a:r>
          </a:p>
          <a:p>
            <a:pPr marL="876300" lvl="1" indent="-419100" algn="just" eaLnBrk="1" hangingPunct="1"/>
            <a:r>
              <a:rPr lang="es-ES" sz="3200"/>
              <a:t>Los no interesados.</a:t>
            </a:r>
          </a:p>
        </p:txBody>
      </p:sp>
      <p:sp>
        <p:nvSpPr>
          <p:cNvPr id="252932"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25634"/>
                                        </p:tgtEl>
                                        <p:attrNameLst>
                                          <p:attrName>style.visibility</p:attrName>
                                        </p:attrNameLst>
                                      </p:cBhvr>
                                      <p:to>
                                        <p:strVal val="visible"/>
                                      </p:to>
                                    </p:set>
                                    <p:anim calcmode="discrete" valueType="clr">
                                      <p:cBhvr override="childStyle">
                                        <p:cTn id="7" dur="80"/>
                                        <p:tgtEl>
                                          <p:spTgt spid="3256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5634"/>
                                        </p:tgtEl>
                                        <p:attrNameLst>
                                          <p:attrName>fillcolor</p:attrName>
                                        </p:attrNameLst>
                                      </p:cBhvr>
                                      <p:tavLst>
                                        <p:tav tm="0">
                                          <p:val>
                                            <p:clrVal>
                                              <a:schemeClr val="accent2"/>
                                            </p:clrVal>
                                          </p:val>
                                        </p:tav>
                                        <p:tav tm="50000">
                                          <p:val>
                                            <p:clrVal>
                                              <a:schemeClr val="hlink"/>
                                            </p:clrVal>
                                          </p:val>
                                        </p:tav>
                                      </p:tavLst>
                                    </p:anim>
                                    <p:set>
                                      <p:cBhvr>
                                        <p:cTn id="9" dur="80"/>
                                        <p:tgtEl>
                                          <p:spTgt spid="325634"/>
                                        </p:tgtEl>
                                        <p:attrNameLst>
                                          <p:attrName>fill.type</p:attrName>
                                        </p:attrNameLst>
                                      </p:cBhvr>
                                      <p:to>
                                        <p:strVal val="solid"/>
                                      </p:to>
                                    </p:set>
                                  </p:childTnLst>
                                </p:cTn>
                              </p:par>
                            </p:childTnLst>
                          </p:cTn>
                        </p:par>
                        <p:par>
                          <p:cTn id="10" fill="hold">
                            <p:stCondLst>
                              <p:cond delay="760"/>
                            </p:stCondLst>
                            <p:childTnLst>
                              <p:par>
                                <p:cTn id="11" presetID="26" presetClass="emph" presetSubtype="0" repeatCount="2000" fill="hold" grpId="1" nodeType="afterEffect">
                                  <p:stCondLst>
                                    <p:cond delay="500"/>
                                  </p:stCondLst>
                                  <p:iterate type="lt">
                                    <p:tmPct val="0"/>
                                  </p:iterate>
                                  <p:childTnLst>
                                    <p:animEffect transition="out" filter="fade">
                                      <p:cBhvr>
                                        <p:cTn id="12" dur="1000" tmFilter="0, 0; .2, .5; .8, .5; 1, 0"/>
                                        <p:tgtEl>
                                          <p:spTgt spid="325634"/>
                                        </p:tgtEl>
                                      </p:cBhvr>
                                    </p:animEffect>
                                    <p:animScale>
                                      <p:cBhvr>
                                        <p:cTn id="13" dur="500" autoRev="1" fill="hold"/>
                                        <p:tgtEl>
                                          <p:spTgt spid="325634"/>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nodeType="clickEffect">
                                  <p:stCondLst>
                                    <p:cond delay="0"/>
                                  </p:stCondLst>
                                  <p:iterate type="lt">
                                    <p:tmPct val="10000"/>
                                  </p:iterate>
                                  <p:childTnLst>
                                    <p:set>
                                      <p:cBhvr>
                                        <p:cTn id="17" dur="1" fill="hold">
                                          <p:stCondLst>
                                            <p:cond delay="0"/>
                                          </p:stCondLst>
                                        </p:cTn>
                                        <p:tgtEl>
                                          <p:spTgt spid="325635">
                                            <p:txEl>
                                              <p:pRg st="0" end="0"/>
                                            </p:txEl>
                                          </p:spTgt>
                                        </p:tgtEl>
                                        <p:attrNameLst>
                                          <p:attrName>style.visibility</p:attrName>
                                        </p:attrNameLst>
                                      </p:cBhvr>
                                      <p:to>
                                        <p:strVal val="visible"/>
                                      </p:to>
                                    </p:set>
                                    <p:anim calcmode="lin" valueType="num">
                                      <p:cBhvr>
                                        <p:cTn id="18" dur="1000" fill="hold"/>
                                        <p:tgtEl>
                                          <p:spTgt spid="325635">
                                            <p:txEl>
                                              <p:pRg st="0" end="0"/>
                                            </p:txEl>
                                          </p:spTgt>
                                        </p:tgtEl>
                                        <p:attrNameLst>
                                          <p:attrName>ppt_w</p:attrName>
                                        </p:attrNameLst>
                                      </p:cBhvr>
                                      <p:tavLst>
                                        <p:tav tm="0">
                                          <p:val>
                                            <p:strVal val="4*#ppt_w"/>
                                          </p:val>
                                        </p:tav>
                                        <p:tav tm="100000">
                                          <p:val>
                                            <p:strVal val="#ppt_w"/>
                                          </p:val>
                                        </p:tav>
                                      </p:tavLst>
                                    </p:anim>
                                    <p:anim calcmode="lin" valueType="num">
                                      <p:cBhvr>
                                        <p:cTn id="19" dur="1000" fill="hold"/>
                                        <p:tgtEl>
                                          <p:spTgt spid="325635">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39" presetClass="entr" presetSubtype="0" accel="100000" fill="hold" nodeType="clickEffect">
                                  <p:stCondLst>
                                    <p:cond delay="0"/>
                                  </p:stCondLst>
                                  <p:childTnLst>
                                    <p:set>
                                      <p:cBhvr>
                                        <p:cTn id="23" dur="1" fill="hold">
                                          <p:stCondLst>
                                            <p:cond delay="0"/>
                                          </p:stCondLst>
                                        </p:cTn>
                                        <p:tgtEl>
                                          <p:spTgt spid="325635">
                                            <p:txEl>
                                              <p:pRg st="1" end="1"/>
                                            </p:txEl>
                                          </p:spTgt>
                                        </p:tgtEl>
                                        <p:attrNameLst>
                                          <p:attrName>style.visibility</p:attrName>
                                        </p:attrNameLst>
                                      </p:cBhvr>
                                      <p:to>
                                        <p:strVal val="visible"/>
                                      </p:to>
                                    </p:set>
                                    <p:anim calcmode="lin" valueType="num">
                                      <p:cBhvr>
                                        <p:cTn id="24" dur="500" fill="hold"/>
                                        <p:tgtEl>
                                          <p:spTgt spid="32563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32563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32563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325635">
                                            <p:txEl>
                                              <p:pRg st="1" end="1"/>
                                            </p:txEl>
                                          </p:spTgt>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39" presetClass="entr" presetSubtype="0" accel="100000" fill="hold" nodeType="afterEffect">
                                  <p:stCondLst>
                                    <p:cond delay="0"/>
                                  </p:stCondLst>
                                  <p:childTnLst>
                                    <p:set>
                                      <p:cBhvr>
                                        <p:cTn id="30" dur="1" fill="hold">
                                          <p:stCondLst>
                                            <p:cond delay="0"/>
                                          </p:stCondLst>
                                        </p:cTn>
                                        <p:tgtEl>
                                          <p:spTgt spid="325635">
                                            <p:txEl>
                                              <p:pRg st="2" end="2"/>
                                            </p:txEl>
                                          </p:spTgt>
                                        </p:tgtEl>
                                        <p:attrNameLst>
                                          <p:attrName>style.visibility</p:attrName>
                                        </p:attrNameLst>
                                      </p:cBhvr>
                                      <p:to>
                                        <p:strVal val="visible"/>
                                      </p:to>
                                    </p:set>
                                    <p:anim calcmode="lin" valueType="num">
                                      <p:cBhvr>
                                        <p:cTn id="31" dur="500" fill="hold"/>
                                        <p:tgtEl>
                                          <p:spTgt spid="32563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2563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2563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25635">
                                            <p:txEl>
                                              <p:pRg st="2" end="2"/>
                                            </p:txEl>
                                          </p:spTgt>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9" presetClass="entr" presetSubtype="0" accel="100000" fill="hold" nodeType="afterEffect">
                                  <p:stCondLst>
                                    <p:cond delay="0"/>
                                  </p:stCondLst>
                                  <p:childTnLst>
                                    <p:set>
                                      <p:cBhvr>
                                        <p:cTn id="37" dur="1" fill="hold">
                                          <p:stCondLst>
                                            <p:cond delay="0"/>
                                          </p:stCondLst>
                                        </p:cTn>
                                        <p:tgtEl>
                                          <p:spTgt spid="325635">
                                            <p:txEl>
                                              <p:pRg st="3" end="3"/>
                                            </p:txEl>
                                          </p:spTgt>
                                        </p:tgtEl>
                                        <p:attrNameLst>
                                          <p:attrName>style.visibility</p:attrName>
                                        </p:attrNameLst>
                                      </p:cBhvr>
                                      <p:to>
                                        <p:strVal val="visible"/>
                                      </p:to>
                                    </p:set>
                                    <p:anim calcmode="lin" valueType="num">
                                      <p:cBhvr>
                                        <p:cTn id="38" dur="500" fill="hold"/>
                                        <p:tgtEl>
                                          <p:spTgt spid="32563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9" dur="500" fill="hold"/>
                                        <p:tgtEl>
                                          <p:spTgt spid="32563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0" dur="500" fill="hold"/>
                                        <p:tgtEl>
                                          <p:spTgt spid="32563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41" dur="500" fill="hold"/>
                                        <p:tgtEl>
                                          <p:spTgt spid="32563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4" grpId="0"/>
      <p:bldP spid="325634" grpId="1"/>
    </p:bldLst>
  </p:timing>
</p:sld>
</file>

<file path=ppt/slides/slide2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p:txBody>
          <a:bodyPr/>
          <a:lstStyle/>
          <a:p>
            <a:pPr eaLnBrk="1" hangingPunct="1"/>
            <a:r>
              <a:rPr lang="es-ES" sz="5400"/>
              <a:t>Después de la campaña</a:t>
            </a:r>
          </a:p>
        </p:txBody>
      </p:sp>
      <p:sp>
        <p:nvSpPr>
          <p:cNvPr id="326659" name="Rectangle 3"/>
          <p:cNvSpPr>
            <a:spLocks noGrp="1" noChangeArrowheads="1"/>
          </p:cNvSpPr>
          <p:nvPr>
            <p:ph type="body" idx="1"/>
          </p:nvPr>
        </p:nvSpPr>
        <p:spPr/>
        <p:txBody>
          <a:bodyPr/>
          <a:lstStyle/>
          <a:p>
            <a:pPr marL="552450" indent="-552450" algn="just" eaLnBrk="1" hangingPunct="1"/>
            <a:r>
              <a:rPr lang="es-ES"/>
              <a:t>Hay tres clases de personas que se deben considerar:</a:t>
            </a:r>
          </a:p>
          <a:p>
            <a:pPr marL="552450" indent="-552450" algn="just" eaLnBrk="1" hangingPunct="1"/>
            <a:r>
              <a:rPr lang="es-ES"/>
              <a:t>Hay razones por las que ellos no respondieron rápidamente:</a:t>
            </a:r>
          </a:p>
          <a:p>
            <a:pPr marL="876300" lvl="1" indent="-419100" algn="just" eaLnBrk="1" hangingPunct="1"/>
            <a:r>
              <a:rPr lang="es-ES"/>
              <a:t>Hay conservadores por naturaleza</a:t>
            </a:r>
          </a:p>
          <a:p>
            <a:pPr marL="876300" lvl="1" indent="-419100" algn="just" eaLnBrk="1" hangingPunct="1"/>
            <a:r>
              <a:rPr lang="es-ES"/>
              <a:t>No les gusta la respuesta en masa</a:t>
            </a:r>
          </a:p>
          <a:p>
            <a:pPr marL="876300" lvl="1" indent="-419100" algn="just" eaLnBrk="1" hangingPunct="1"/>
            <a:r>
              <a:rPr lang="es-ES"/>
              <a:t>Algunos no han resuelto algunos problemas</a:t>
            </a:r>
          </a:p>
          <a:p>
            <a:pPr marL="876300" lvl="1" indent="-419100" algn="just" eaLnBrk="1" hangingPunct="1"/>
            <a:r>
              <a:rPr lang="es-ES"/>
              <a:t>No escuchado suficiente para ser convencidos.</a:t>
            </a:r>
          </a:p>
        </p:txBody>
      </p:sp>
      <p:sp>
        <p:nvSpPr>
          <p:cNvPr id="253956"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iterate type="lt">
                                    <p:tmPct val="10000"/>
                                  </p:iterate>
                                  <p:childTnLst>
                                    <p:set>
                                      <p:cBhvr>
                                        <p:cTn id="6" dur="1" fill="hold">
                                          <p:stCondLst>
                                            <p:cond delay="0"/>
                                          </p:stCondLst>
                                        </p:cTn>
                                        <p:tgtEl>
                                          <p:spTgt spid="326659">
                                            <p:txEl>
                                              <p:pRg st="1" end="1"/>
                                            </p:txEl>
                                          </p:spTgt>
                                        </p:tgtEl>
                                        <p:attrNameLst>
                                          <p:attrName>style.visibility</p:attrName>
                                        </p:attrNameLst>
                                      </p:cBhvr>
                                      <p:to>
                                        <p:strVal val="visible"/>
                                      </p:to>
                                    </p:set>
                                    <p:anim calcmode="lin" valueType="num">
                                      <p:cBhvr>
                                        <p:cTn id="7" dur="1000" fill="hold"/>
                                        <p:tgtEl>
                                          <p:spTgt spid="326659">
                                            <p:txEl>
                                              <p:pRg st="1" end="1"/>
                                            </p:txEl>
                                          </p:spTgt>
                                        </p:tgtEl>
                                        <p:attrNameLst>
                                          <p:attrName>ppt_w</p:attrName>
                                        </p:attrNameLst>
                                      </p:cBhvr>
                                      <p:tavLst>
                                        <p:tav tm="0">
                                          <p:val>
                                            <p:strVal val="4*#ppt_w"/>
                                          </p:val>
                                        </p:tav>
                                        <p:tav tm="100000">
                                          <p:val>
                                            <p:strVal val="#ppt_w"/>
                                          </p:val>
                                        </p:tav>
                                      </p:tavLst>
                                    </p:anim>
                                    <p:anim calcmode="lin" valueType="num">
                                      <p:cBhvr>
                                        <p:cTn id="8" dur="1000" fill="hold"/>
                                        <p:tgtEl>
                                          <p:spTgt spid="326659">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326659">
                                            <p:txEl>
                                              <p:pRg st="2" end="2"/>
                                            </p:txEl>
                                          </p:spTgt>
                                        </p:tgtEl>
                                        <p:attrNameLst>
                                          <p:attrName>style.visibility</p:attrName>
                                        </p:attrNameLst>
                                      </p:cBhvr>
                                      <p:to>
                                        <p:strVal val="visible"/>
                                      </p:to>
                                    </p:set>
                                    <p:anim calcmode="lin" valueType="num">
                                      <p:cBhvr>
                                        <p:cTn id="13" dur="500" fill="hold"/>
                                        <p:tgtEl>
                                          <p:spTgt spid="32665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2665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2665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2665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nodeType="clickEffect">
                                  <p:stCondLst>
                                    <p:cond delay="0"/>
                                  </p:stCondLst>
                                  <p:childTnLst>
                                    <p:set>
                                      <p:cBhvr>
                                        <p:cTn id="20" dur="1" fill="hold">
                                          <p:stCondLst>
                                            <p:cond delay="0"/>
                                          </p:stCondLst>
                                        </p:cTn>
                                        <p:tgtEl>
                                          <p:spTgt spid="326659">
                                            <p:txEl>
                                              <p:pRg st="3" end="3"/>
                                            </p:txEl>
                                          </p:spTgt>
                                        </p:tgtEl>
                                        <p:attrNameLst>
                                          <p:attrName>style.visibility</p:attrName>
                                        </p:attrNameLst>
                                      </p:cBhvr>
                                      <p:to>
                                        <p:strVal val="visible"/>
                                      </p:to>
                                    </p:set>
                                    <p:anim calcmode="lin" valueType="num">
                                      <p:cBhvr>
                                        <p:cTn id="21" dur="500" fill="hold"/>
                                        <p:tgtEl>
                                          <p:spTgt spid="32665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32665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32665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3266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nodeType="clickEffect">
                                  <p:stCondLst>
                                    <p:cond delay="0"/>
                                  </p:stCondLst>
                                  <p:childTnLst>
                                    <p:set>
                                      <p:cBhvr>
                                        <p:cTn id="28" dur="1" fill="hold">
                                          <p:stCondLst>
                                            <p:cond delay="0"/>
                                          </p:stCondLst>
                                        </p:cTn>
                                        <p:tgtEl>
                                          <p:spTgt spid="326659">
                                            <p:txEl>
                                              <p:pRg st="4" end="4"/>
                                            </p:txEl>
                                          </p:spTgt>
                                        </p:tgtEl>
                                        <p:attrNameLst>
                                          <p:attrName>style.visibility</p:attrName>
                                        </p:attrNameLst>
                                      </p:cBhvr>
                                      <p:to>
                                        <p:strVal val="visible"/>
                                      </p:to>
                                    </p:set>
                                    <p:anim calcmode="lin" valueType="num">
                                      <p:cBhvr>
                                        <p:cTn id="29" dur="500" fill="hold"/>
                                        <p:tgtEl>
                                          <p:spTgt spid="326659">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326659">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326659">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32665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nodeType="clickEffect">
                                  <p:stCondLst>
                                    <p:cond delay="0"/>
                                  </p:stCondLst>
                                  <p:childTnLst>
                                    <p:set>
                                      <p:cBhvr>
                                        <p:cTn id="36" dur="1" fill="hold">
                                          <p:stCondLst>
                                            <p:cond delay="0"/>
                                          </p:stCondLst>
                                        </p:cTn>
                                        <p:tgtEl>
                                          <p:spTgt spid="326659">
                                            <p:txEl>
                                              <p:pRg st="5" end="5"/>
                                            </p:txEl>
                                          </p:spTgt>
                                        </p:tgtEl>
                                        <p:attrNameLst>
                                          <p:attrName>style.visibility</p:attrName>
                                        </p:attrNameLst>
                                      </p:cBhvr>
                                      <p:to>
                                        <p:strVal val="visible"/>
                                      </p:to>
                                    </p:set>
                                    <p:anim calcmode="lin" valueType="num">
                                      <p:cBhvr>
                                        <p:cTn id="37" dur="500" fill="hold"/>
                                        <p:tgtEl>
                                          <p:spTgt spid="326659">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326659">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326659">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32665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p:txBody>
          <a:bodyPr/>
          <a:lstStyle/>
          <a:p>
            <a:pPr eaLnBrk="1" hangingPunct="1"/>
            <a:r>
              <a:rPr lang="es-ES" sz="5400"/>
              <a:t>Después de la campaña</a:t>
            </a:r>
          </a:p>
        </p:txBody>
      </p:sp>
      <p:sp>
        <p:nvSpPr>
          <p:cNvPr id="327683" name="Rectangle 3"/>
          <p:cNvSpPr>
            <a:spLocks noGrp="1" noChangeArrowheads="1"/>
          </p:cNvSpPr>
          <p:nvPr>
            <p:ph type="body" idx="1"/>
          </p:nvPr>
        </p:nvSpPr>
        <p:spPr/>
        <p:txBody>
          <a:bodyPr/>
          <a:lstStyle/>
          <a:p>
            <a:pPr marL="552450" indent="-552450" algn="just" eaLnBrk="1" hangingPunct="1"/>
            <a:r>
              <a:rPr lang="es-ES"/>
              <a:t>Hay tres clases de personas que se deben considerar:</a:t>
            </a:r>
          </a:p>
          <a:p>
            <a:pPr marL="552450" indent="-552450" algn="just" eaLnBrk="1" hangingPunct="1"/>
            <a:r>
              <a:rPr lang="es-ES"/>
              <a:t>Hay razones por las que ellos no respondieron rápidamente:</a:t>
            </a:r>
          </a:p>
          <a:p>
            <a:pPr marL="552450" indent="-552450" algn="just" eaLnBrk="1" hangingPunct="1"/>
            <a:r>
              <a:rPr lang="es-ES"/>
              <a:t>¡Un número de estos eventualmente responderá si se trabaja por ellos!.</a:t>
            </a:r>
          </a:p>
        </p:txBody>
      </p:sp>
      <p:sp>
        <p:nvSpPr>
          <p:cNvPr id="254980"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27683">
                                            <p:txEl>
                                              <p:pRg st="2" end="2"/>
                                            </p:txEl>
                                          </p:spTgt>
                                        </p:tgtEl>
                                        <p:attrNameLst>
                                          <p:attrName>style.visibility</p:attrName>
                                        </p:attrNameLst>
                                      </p:cBhvr>
                                      <p:to>
                                        <p:strVal val="visible"/>
                                      </p:to>
                                    </p:set>
                                    <p:anim calcmode="lin" valueType="num">
                                      <p:cBhvr>
                                        <p:cTn id="7" dur="500" fill="hold"/>
                                        <p:tgtEl>
                                          <p:spTgt spid="32768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2768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2768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2768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8706" name="Rectangle 2"/>
          <p:cNvSpPr>
            <a:spLocks noGrp="1" noChangeArrowheads="1"/>
          </p:cNvSpPr>
          <p:nvPr>
            <p:ph type="title"/>
          </p:nvPr>
        </p:nvSpPr>
        <p:spPr/>
        <p:txBody>
          <a:bodyPr/>
          <a:lstStyle/>
          <a:p>
            <a:pPr eaLnBrk="1" hangingPunct="1"/>
            <a:r>
              <a:rPr lang="es-ES" sz="4400"/>
              <a:t>Cinco maneras de hacer seguimiento a los casi persuadidos</a:t>
            </a:r>
          </a:p>
        </p:txBody>
      </p:sp>
      <p:sp>
        <p:nvSpPr>
          <p:cNvPr id="328707" name="Rectangle 3"/>
          <p:cNvSpPr>
            <a:spLocks noGrp="1" noChangeArrowheads="1"/>
          </p:cNvSpPr>
          <p:nvPr>
            <p:ph type="body" idx="1"/>
          </p:nvPr>
        </p:nvSpPr>
        <p:spPr>
          <a:xfrm>
            <a:off x="2203450" y="1963738"/>
            <a:ext cx="6746875" cy="4397375"/>
          </a:xfrm>
        </p:spPr>
        <p:txBody>
          <a:bodyPr/>
          <a:lstStyle/>
          <a:p>
            <a:pPr marL="552450" indent="-552450" algn="just" eaLnBrk="1" hangingPunct="1">
              <a:buClr>
                <a:srgbClr val="009900"/>
              </a:buClr>
              <a:buSzPct val="90000"/>
              <a:buFontTx/>
              <a:buAutoNum type="alphaUcPeriod"/>
            </a:pPr>
            <a:r>
              <a:rPr lang="es-ES" sz="2800"/>
              <a:t>Visítelos a menudo:</a:t>
            </a:r>
          </a:p>
          <a:p>
            <a:pPr marL="876300" lvl="1" indent="-419100" algn="just" eaLnBrk="1" hangingPunct="1">
              <a:buClr>
                <a:srgbClr val="009900"/>
              </a:buClr>
              <a:buSzPct val="90000"/>
            </a:pPr>
            <a:r>
              <a:rPr lang="es-ES" sz="2400"/>
              <a:t>Los más interesados deberían ser visitados regularmente por el pastor o un laico calificado.</a:t>
            </a:r>
          </a:p>
          <a:p>
            <a:pPr marL="876300" lvl="1" indent="-419100" algn="just" eaLnBrk="1" hangingPunct="1">
              <a:buClr>
                <a:srgbClr val="009900"/>
              </a:buClr>
              <a:buSzPct val="90000"/>
            </a:pPr>
            <a:r>
              <a:rPr lang="es-ES" sz="2400"/>
              <a:t>Un esfuerzo sincero deber ser hecho para descubrir que los hizo retractarse</a:t>
            </a:r>
          </a:p>
          <a:p>
            <a:pPr marL="876300" lvl="1" indent="-419100" algn="just" eaLnBrk="1" hangingPunct="1">
              <a:buClr>
                <a:srgbClr val="009900"/>
              </a:buClr>
              <a:buSzPct val="90000"/>
            </a:pPr>
            <a:r>
              <a:rPr lang="es-ES" sz="2400"/>
              <a:t>Si hay objeciones, preguntas que no están claras, problemas sin resolver, el visitante intentará ayudar a resolverlos.</a:t>
            </a:r>
          </a:p>
        </p:txBody>
      </p:sp>
      <p:sp>
        <p:nvSpPr>
          <p:cNvPr id="256004"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328707">
                                            <p:txEl>
                                              <p:pRg st="0" end="0"/>
                                            </p:txEl>
                                          </p:spTgt>
                                        </p:tgtEl>
                                        <p:attrNameLst>
                                          <p:attrName>style.visibility</p:attrName>
                                        </p:attrNameLst>
                                      </p:cBhvr>
                                      <p:to>
                                        <p:strVal val="visible"/>
                                      </p:to>
                                    </p:set>
                                    <p:animEffect transition="in" filter="fade">
                                      <p:cBhvr>
                                        <p:cTn id="7" dur="100"/>
                                        <p:tgtEl>
                                          <p:spTgt spid="328707">
                                            <p:txEl>
                                              <p:pRg st="0" end="0"/>
                                            </p:txEl>
                                          </p:spTgt>
                                        </p:tgtEl>
                                      </p:cBhvr>
                                    </p:animEffect>
                                    <p:anim calcmode="lin" valueType="num">
                                      <p:cBhvr>
                                        <p:cTn id="8" dur="400" fill="hold"/>
                                        <p:tgtEl>
                                          <p:spTgt spid="32870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28707">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28707">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28707">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nodeType="clickEffect">
                                  <p:stCondLst>
                                    <p:cond delay="0"/>
                                  </p:stCondLst>
                                  <p:iterate type="lt">
                                    <p:tmPct val="50000"/>
                                  </p:iterate>
                                  <p:childTnLst>
                                    <p:set>
                                      <p:cBhvr>
                                        <p:cTn id="15" dur="1" fill="hold">
                                          <p:stCondLst>
                                            <p:cond delay="0"/>
                                          </p:stCondLst>
                                        </p:cTn>
                                        <p:tgtEl>
                                          <p:spTgt spid="328707">
                                            <p:txEl>
                                              <p:pRg st="1" end="1"/>
                                            </p:txEl>
                                          </p:spTgt>
                                        </p:tgtEl>
                                        <p:attrNameLst>
                                          <p:attrName>style.visibility</p:attrName>
                                        </p:attrNameLst>
                                      </p:cBhvr>
                                      <p:to>
                                        <p:strVal val="visible"/>
                                      </p:to>
                                    </p:set>
                                    <p:anim calcmode="discrete" valueType="clr">
                                      <p:cBhvr override="childStyle">
                                        <p:cTn id="16" dur="80"/>
                                        <p:tgtEl>
                                          <p:spTgt spid="32870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28707">
                                            <p:txEl>
                                              <p:pRg st="1" end="1"/>
                                            </p:txEl>
                                          </p:spTgt>
                                        </p:tgtEl>
                                        <p:attrNameLst>
                                          <p:attrName>fillcolor</p:attrName>
                                        </p:attrNameLst>
                                      </p:cBhvr>
                                      <p:tavLst>
                                        <p:tav tm="0">
                                          <p:val>
                                            <p:clrVal>
                                              <a:schemeClr val="accent2"/>
                                            </p:clrVal>
                                          </p:val>
                                        </p:tav>
                                        <p:tav tm="50000">
                                          <p:val>
                                            <p:clrVal>
                                              <a:schemeClr val="hlink"/>
                                            </p:clrVal>
                                          </p:val>
                                        </p:tav>
                                      </p:tavLst>
                                    </p:anim>
                                    <p:set>
                                      <p:cBhvr>
                                        <p:cTn id="18" dur="80"/>
                                        <p:tgtEl>
                                          <p:spTgt spid="328707">
                                            <p:txEl>
                                              <p:pRg st="1" end="1"/>
                                            </p:txEl>
                                          </p:spTgt>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328707">
                                            <p:txEl>
                                              <p:pRg st="2" end="2"/>
                                            </p:txEl>
                                          </p:spTgt>
                                        </p:tgtEl>
                                        <p:attrNameLst>
                                          <p:attrName>style.visibility</p:attrName>
                                        </p:attrNameLst>
                                      </p:cBhvr>
                                      <p:to>
                                        <p:strVal val="visible"/>
                                      </p:to>
                                    </p:set>
                                    <p:anim calcmode="discrete" valueType="clr">
                                      <p:cBhvr override="childStyle">
                                        <p:cTn id="23" dur="80"/>
                                        <p:tgtEl>
                                          <p:spTgt spid="32870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28707">
                                            <p:txEl>
                                              <p:pRg st="2" end="2"/>
                                            </p:txEl>
                                          </p:spTgt>
                                        </p:tgtEl>
                                        <p:attrNameLst>
                                          <p:attrName>fillcolor</p:attrName>
                                        </p:attrNameLst>
                                      </p:cBhvr>
                                      <p:tavLst>
                                        <p:tav tm="0">
                                          <p:val>
                                            <p:clrVal>
                                              <a:schemeClr val="accent2"/>
                                            </p:clrVal>
                                          </p:val>
                                        </p:tav>
                                        <p:tav tm="50000">
                                          <p:val>
                                            <p:clrVal>
                                              <a:schemeClr val="hlink"/>
                                            </p:clrVal>
                                          </p:val>
                                        </p:tav>
                                      </p:tavLst>
                                    </p:anim>
                                    <p:set>
                                      <p:cBhvr>
                                        <p:cTn id="25" dur="80"/>
                                        <p:tgtEl>
                                          <p:spTgt spid="328707">
                                            <p:txEl>
                                              <p:pRg st="2" end="2"/>
                                            </p:txEl>
                                          </p:spTgt>
                                        </p:tgtEl>
                                        <p:attrNameLst>
                                          <p:attrName>fill.type</p:attrName>
                                        </p:attrNameLst>
                                      </p:cBhvr>
                                      <p:to>
                                        <p:strVal val="solid"/>
                                      </p:to>
                                    </p:set>
                                  </p:childTnLst>
                                </p:cTn>
                              </p:par>
                            </p:childTnLst>
                          </p:cTn>
                        </p:par>
                      </p:childTnLst>
                    </p:cTn>
                  </p:par>
                  <p:par>
                    <p:cTn id="26" fill="hold">
                      <p:stCondLst>
                        <p:cond delay="indefinite"/>
                      </p:stCondLst>
                      <p:childTnLst>
                        <p:par>
                          <p:cTn id="27" fill="hold">
                            <p:stCondLst>
                              <p:cond delay="0"/>
                            </p:stCondLst>
                            <p:childTnLst>
                              <p:par>
                                <p:cTn id="28" presetID="27" presetClass="entr" presetSubtype="0" fill="hold" nodeType="clickEffect">
                                  <p:stCondLst>
                                    <p:cond delay="0"/>
                                  </p:stCondLst>
                                  <p:iterate type="lt">
                                    <p:tmPct val="50000"/>
                                  </p:iterate>
                                  <p:childTnLst>
                                    <p:set>
                                      <p:cBhvr>
                                        <p:cTn id="29" dur="1" fill="hold">
                                          <p:stCondLst>
                                            <p:cond delay="0"/>
                                          </p:stCondLst>
                                        </p:cTn>
                                        <p:tgtEl>
                                          <p:spTgt spid="328707">
                                            <p:txEl>
                                              <p:pRg st="3" end="3"/>
                                            </p:txEl>
                                          </p:spTgt>
                                        </p:tgtEl>
                                        <p:attrNameLst>
                                          <p:attrName>style.visibility</p:attrName>
                                        </p:attrNameLst>
                                      </p:cBhvr>
                                      <p:to>
                                        <p:strVal val="visible"/>
                                      </p:to>
                                    </p:set>
                                    <p:anim calcmode="discrete" valueType="clr">
                                      <p:cBhvr override="childStyle">
                                        <p:cTn id="30" dur="80"/>
                                        <p:tgtEl>
                                          <p:spTgt spid="32870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328707">
                                            <p:txEl>
                                              <p:pRg st="3" end="3"/>
                                            </p:txEl>
                                          </p:spTgt>
                                        </p:tgtEl>
                                        <p:attrNameLst>
                                          <p:attrName>fillcolor</p:attrName>
                                        </p:attrNameLst>
                                      </p:cBhvr>
                                      <p:tavLst>
                                        <p:tav tm="0">
                                          <p:val>
                                            <p:clrVal>
                                              <a:schemeClr val="accent2"/>
                                            </p:clrVal>
                                          </p:val>
                                        </p:tav>
                                        <p:tav tm="50000">
                                          <p:val>
                                            <p:clrVal>
                                              <a:schemeClr val="hlink"/>
                                            </p:clrVal>
                                          </p:val>
                                        </p:tav>
                                      </p:tavLst>
                                    </p:anim>
                                    <p:set>
                                      <p:cBhvr>
                                        <p:cTn id="32" dur="80"/>
                                        <p:tgtEl>
                                          <p:spTgt spid="328707">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190750" y="512763"/>
            <a:ext cx="6670675" cy="1143000"/>
          </a:xfrm>
        </p:spPr>
        <p:txBody>
          <a:bodyPr/>
          <a:lstStyle/>
          <a:p>
            <a:pPr eaLnBrk="1" hangingPunct="1"/>
            <a:r>
              <a:rPr lang="es-ES" sz="5400"/>
              <a:t>La obra de Dios será finalizada</a:t>
            </a:r>
          </a:p>
        </p:txBody>
      </p:sp>
      <p:sp>
        <p:nvSpPr>
          <p:cNvPr id="28675" name="Rectangle 3"/>
          <p:cNvSpPr>
            <a:spLocks noGrp="1" noChangeArrowheads="1"/>
          </p:cNvSpPr>
          <p:nvPr>
            <p:ph type="body" idx="1"/>
          </p:nvPr>
        </p:nvSpPr>
        <p:spPr>
          <a:xfrm>
            <a:off x="2273300" y="2114550"/>
            <a:ext cx="5895975" cy="4246563"/>
          </a:xfrm>
        </p:spPr>
        <p:txBody>
          <a:bodyPr/>
          <a:lstStyle/>
          <a:p>
            <a:pPr eaLnBrk="1" hangingPunct="1"/>
            <a:r>
              <a:rPr lang="es-ES"/>
              <a:t>Jesús se lo aseguró a sus discípulos:</a:t>
            </a:r>
          </a:p>
          <a:p>
            <a:pPr eaLnBrk="1" hangingPunct="1"/>
            <a:r>
              <a:rPr lang="es-ES"/>
              <a:t>Pablo esta convencido de su certeza:</a:t>
            </a:r>
          </a:p>
        </p:txBody>
      </p:sp>
      <p:sp>
        <p:nvSpPr>
          <p:cNvPr id="26628"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Scale>
                                      <p:cBhvr>
                                        <p:cTn id="7" dur="1000" decel="50000" fill="hold">
                                          <p:stCondLst>
                                            <p:cond delay="0"/>
                                          </p:stCondLst>
                                        </p:cTn>
                                        <p:tgtEl>
                                          <p:spTgt spid="2867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675">
                                            <p:txEl>
                                              <p:pRg st="1" end="1"/>
                                            </p:txEl>
                                          </p:spTgt>
                                        </p:tgtEl>
                                        <p:attrNameLst>
                                          <p:attrName>ppt_x</p:attrName>
                                          <p:attrName>ppt_y</p:attrName>
                                        </p:attrNameLst>
                                      </p:cBhvr>
                                    </p:animMotion>
                                    <p:animEffect transition="in" filter="fade">
                                      <p:cBhvr>
                                        <p:cTn id="9" dur="1000"/>
                                        <p:tgtEl>
                                          <p:spTgt spid="286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p:txBody>
          <a:bodyPr/>
          <a:lstStyle/>
          <a:p>
            <a:pPr eaLnBrk="1" hangingPunct="1"/>
            <a:r>
              <a:rPr lang="es-ES" sz="4400"/>
              <a:t>Cinco maneras de hacer seguimiento a los casi persuadidos</a:t>
            </a:r>
          </a:p>
        </p:txBody>
      </p:sp>
      <p:sp>
        <p:nvSpPr>
          <p:cNvPr id="329731" name="Rectangle 3"/>
          <p:cNvSpPr>
            <a:spLocks noGrp="1" noChangeArrowheads="1"/>
          </p:cNvSpPr>
          <p:nvPr>
            <p:ph type="body" idx="1"/>
          </p:nvPr>
        </p:nvSpPr>
        <p:spPr/>
        <p:txBody>
          <a:bodyPr/>
          <a:lstStyle/>
          <a:p>
            <a:pPr marL="552450" indent="-552450" algn="just" eaLnBrk="1" hangingPunct="1">
              <a:buClr>
                <a:srgbClr val="009900"/>
              </a:buClr>
              <a:buSzPct val="90000"/>
              <a:buFontTx/>
              <a:buAutoNum type="alphaUcPeriod"/>
            </a:pPr>
            <a:r>
              <a:rPr lang="es-ES" sz="3600"/>
              <a:t>Visítelos a menudo:</a:t>
            </a:r>
          </a:p>
          <a:p>
            <a:pPr marL="552450" indent="-552450" algn="just" eaLnBrk="1" hangingPunct="1">
              <a:buClr>
                <a:srgbClr val="009900"/>
              </a:buClr>
              <a:buSzPct val="90000"/>
              <a:buFontTx/>
              <a:buAutoNum type="alphaUcPeriod"/>
            </a:pPr>
            <a:r>
              <a:rPr lang="es-ES" sz="3600"/>
              <a:t>Llénelos de literatura:</a:t>
            </a:r>
          </a:p>
          <a:p>
            <a:pPr marL="876300" lvl="1" indent="-419100" algn="just" eaLnBrk="1" hangingPunct="1">
              <a:buClr>
                <a:srgbClr val="009900"/>
              </a:buClr>
              <a:buSzPct val="90000"/>
            </a:pPr>
            <a:r>
              <a:rPr lang="es-ES" sz="3200"/>
              <a:t>Coloque los mejores prospectos en su lista de correo</a:t>
            </a:r>
          </a:p>
          <a:p>
            <a:pPr marL="876300" lvl="1" indent="-419100" algn="just" eaLnBrk="1" hangingPunct="1">
              <a:buClr>
                <a:srgbClr val="009900"/>
              </a:buClr>
              <a:buSzPct val="90000"/>
            </a:pPr>
            <a:r>
              <a:rPr lang="es-ES" sz="3200"/>
              <a:t>Envíeles literatura cada semana.</a:t>
            </a:r>
          </a:p>
        </p:txBody>
      </p:sp>
      <p:sp>
        <p:nvSpPr>
          <p:cNvPr id="257028"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329731">
                                            <p:txEl>
                                              <p:pRg st="1" end="1"/>
                                            </p:txEl>
                                          </p:spTgt>
                                        </p:tgtEl>
                                        <p:attrNameLst>
                                          <p:attrName>style.visibility</p:attrName>
                                        </p:attrNameLst>
                                      </p:cBhvr>
                                      <p:to>
                                        <p:strVal val="visible"/>
                                      </p:to>
                                    </p:set>
                                    <p:animEffect transition="in" filter="fade">
                                      <p:cBhvr>
                                        <p:cTn id="7" dur="100"/>
                                        <p:tgtEl>
                                          <p:spTgt spid="329731">
                                            <p:txEl>
                                              <p:pRg st="1" end="1"/>
                                            </p:txEl>
                                          </p:spTgt>
                                        </p:tgtEl>
                                      </p:cBhvr>
                                    </p:animEffect>
                                    <p:anim calcmode="lin" valueType="num">
                                      <p:cBhvr>
                                        <p:cTn id="8" dur="400" fill="hold"/>
                                        <p:tgtEl>
                                          <p:spTgt spid="329731">
                                            <p:txEl>
                                              <p:pRg st="1" end="1"/>
                                            </p:txEl>
                                          </p:spTgt>
                                        </p:tgtEl>
                                        <p:attrNameLst>
                                          <p:attrName>ppt_x</p:attrName>
                                        </p:attrNameLst>
                                      </p:cBhvr>
                                      <p:tavLst>
                                        <p:tav tm="0">
                                          <p:val>
                                            <p:strVal val="#ppt_x"/>
                                          </p:val>
                                        </p:tav>
                                        <p:tav tm="100000">
                                          <p:val>
                                            <p:strVal val="#ppt_x"/>
                                          </p:val>
                                        </p:tav>
                                      </p:tavLst>
                                    </p:anim>
                                    <p:anim calcmode="lin" valueType="num">
                                      <p:cBhvr>
                                        <p:cTn id="9" dur="400" fill="hold"/>
                                        <p:tgtEl>
                                          <p:spTgt spid="329731">
                                            <p:txEl>
                                              <p:pRg st="1" end="1"/>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29731">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29731">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nodeType="clickEffect">
                                  <p:stCondLst>
                                    <p:cond delay="0"/>
                                  </p:stCondLst>
                                  <p:iterate type="lt">
                                    <p:tmPct val="50000"/>
                                  </p:iterate>
                                  <p:childTnLst>
                                    <p:set>
                                      <p:cBhvr>
                                        <p:cTn id="15" dur="1" fill="hold">
                                          <p:stCondLst>
                                            <p:cond delay="0"/>
                                          </p:stCondLst>
                                        </p:cTn>
                                        <p:tgtEl>
                                          <p:spTgt spid="329731">
                                            <p:txEl>
                                              <p:pRg st="2" end="2"/>
                                            </p:txEl>
                                          </p:spTgt>
                                        </p:tgtEl>
                                        <p:attrNameLst>
                                          <p:attrName>style.visibility</p:attrName>
                                        </p:attrNameLst>
                                      </p:cBhvr>
                                      <p:to>
                                        <p:strVal val="visible"/>
                                      </p:to>
                                    </p:set>
                                    <p:anim calcmode="discrete" valueType="clr">
                                      <p:cBhvr override="childStyle">
                                        <p:cTn id="16" dur="80"/>
                                        <p:tgtEl>
                                          <p:spTgt spid="32973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29731">
                                            <p:txEl>
                                              <p:pRg st="2" end="2"/>
                                            </p:txEl>
                                          </p:spTgt>
                                        </p:tgtEl>
                                        <p:attrNameLst>
                                          <p:attrName>fillcolor</p:attrName>
                                        </p:attrNameLst>
                                      </p:cBhvr>
                                      <p:tavLst>
                                        <p:tav tm="0">
                                          <p:val>
                                            <p:clrVal>
                                              <a:schemeClr val="accent2"/>
                                            </p:clrVal>
                                          </p:val>
                                        </p:tav>
                                        <p:tav tm="50000">
                                          <p:val>
                                            <p:clrVal>
                                              <a:schemeClr val="hlink"/>
                                            </p:clrVal>
                                          </p:val>
                                        </p:tav>
                                      </p:tavLst>
                                    </p:anim>
                                    <p:set>
                                      <p:cBhvr>
                                        <p:cTn id="18" dur="80"/>
                                        <p:tgtEl>
                                          <p:spTgt spid="329731">
                                            <p:txEl>
                                              <p:pRg st="2" end="2"/>
                                            </p:txEl>
                                          </p:spTgt>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329731">
                                            <p:txEl>
                                              <p:pRg st="3" end="3"/>
                                            </p:txEl>
                                          </p:spTgt>
                                        </p:tgtEl>
                                        <p:attrNameLst>
                                          <p:attrName>style.visibility</p:attrName>
                                        </p:attrNameLst>
                                      </p:cBhvr>
                                      <p:to>
                                        <p:strVal val="visible"/>
                                      </p:to>
                                    </p:set>
                                    <p:anim calcmode="discrete" valueType="clr">
                                      <p:cBhvr override="childStyle">
                                        <p:cTn id="23" dur="80"/>
                                        <p:tgtEl>
                                          <p:spTgt spid="32973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29731">
                                            <p:txEl>
                                              <p:pRg st="3" end="3"/>
                                            </p:txEl>
                                          </p:spTgt>
                                        </p:tgtEl>
                                        <p:attrNameLst>
                                          <p:attrName>fillcolor</p:attrName>
                                        </p:attrNameLst>
                                      </p:cBhvr>
                                      <p:tavLst>
                                        <p:tav tm="0">
                                          <p:val>
                                            <p:clrVal>
                                              <a:schemeClr val="accent2"/>
                                            </p:clrVal>
                                          </p:val>
                                        </p:tav>
                                        <p:tav tm="50000">
                                          <p:val>
                                            <p:clrVal>
                                              <a:schemeClr val="hlink"/>
                                            </p:clrVal>
                                          </p:val>
                                        </p:tav>
                                      </p:tavLst>
                                    </p:anim>
                                    <p:set>
                                      <p:cBhvr>
                                        <p:cTn id="25" dur="80"/>
                                        <p:tgtEl>
                                          <p:spTgt spid="329731">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p:txBody>
          <a:bodyPr/>
          <a:lstStyle/>
          <a:p>
            <a:pPr eaLnBrk="1" hangingPunct="1"/>
            <a:r>
              <a:rPr lang="es-ES" sz="4400"/>
              <a:t>Cinco maneras de hacer seguimiento a los casi persuadidos</a:t>
            </a:r>
          </a:p>
        </p:txBody>
      </p:sp>
      <p:sp>
        <p:nvSpPr>
          <p:cNvPr id="330755" name="Rectangle 3"/>
          <p:cNvSpPr>
            <a:spLocks noGrp="1" noChangeArrowheads="1"/>
          </p:cNvSpPr>
          <p:nvPr>
            <p:ph type="body" idx="1"/>
          </p:nvPr>
        </p:nvSpPr>
        <p:spPr/>
        <p:txBody>
          <a:bodyPr/>
          <a:lstStyle/>
          <a:p>
            <a:pPr marL="552450" indent="-552450" algn="just" eaLnBrk="1" hangingPunct="1">
              <a:buClr>
                <a:srgbClr val="009900"/>
              </a:buClr>
              <a:buSzPct val="90000"/>
              <a:buFontTx/>
              <a:buAutoNum type="alphaUcPeriod"/>
            </a:pPr>
            <a:r>
              <a:rPr lang="es-ES" sz="2800"/>
              <a:t>Visítelos a menudo:</a:t>
            </a:r>
          </a:p>
          <a:p>
            <a:pPr marL="552450" indent="-552450" algn="just" eaLnBrk="1" hangingPunct="1">
              <a:buClr>
                <a:srgbClr val="009900"/>
              </a:buClr>
              <a:buSzPct val="90000"/>
              <a:buFontTx/>
              <a:buAutoNum type="alphaUcPeriod"/>
            </a:pPr>
            <a:r>
              <a:rPr lang="es-ES" sz="2800"/>
              <a:t>Llénelos de literatura:</a:t>
            </a:r>
          </a:p>
          <a:p>
            <a:pPr marL="552450" indent="-552450" algn="just" eaLnBrk="1" hangingPunct="1">
              <a:buClr>
                <a:srgbClr val="009900"/>
              </a:buClr>
              <a:buSzPct val="90000"/>
              <a:buFontTx/>
              <a:buAutoNum type="alphaUcPeriod"/>
            </a:pPr>
            <a:r>
              <a:rPr lang="es-ES" sz="2800"/>
              <a:t>Deles estudios bíblicos:</a:t>
            </a:r>
          </a:p>
          <a:p>
            <a:pPr marL="876300" lvl="1" indent="-419100" algn="just" eaLnBrk="1" hangingPunct="1">
              <a:buClr>
                <a:srgbClr val="009900"/>
              </a:buClr>
              <a:buSzPct val="90000"/>
            </a:pPr>
            <a:r>
              <a:rPr lang="es-ES" sz="2400"/>
              <a:t>Las clases bíblicas en la comunidad proveerán oportunidad para que estas personas estudien más del mensaje</a:t>
            </a:r>
          </a:p>
          <a:p>
            <a:pPr marL="876300" lvl="1" indent="-419100" algn="just" eaLnBrk="1" hangingPunct="1">
              <a:buClr>
                <a:srgbClr val="009900"/>
              </a:buClr>
              <a:buSzPct val="90000"/>
            </a:pPr>
            <a:r>
              <a:rPr lang="es-ES" sz="2400"/>
              <a:t>Estudios bíblicos en los hogares sobre temas que llenen las necesidades del individuo, a menudo guiarán a la decisión.</a:t>
            </a:r>
          </a:p>
        </p:txBody>
      </p:sp>
      <p:sp>
        <p:nvSpPr>
          <p:cNvPr id="258052"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330755">
                                            <p:txEl>
                                              <p:pRg st="2" end="2"/>
                                            </p:txEl>
                                          </p:spTgt>
                                        </p:tgtEl>
                                        <p:attrNameLst>
                                          <p:attrName>style.visibility</p:attrName>
                                        </p:attrNameLst>
                                      </p:cBhvr>
                                      <p:to>
                                        <p:strVal val="visible"/>
                                      </p:to>
                                    </p:set>
                                    <p:animEffect transition="in" filter="fade">
                                      <p:cBhvr>
                                        <p:cTn id="7" dur="100"/>
                                        <p:tgtEl>
                                          <p:spTgt spid="330755">
                                            <p:txEl>
                                              <p:pRg st="2" end="2"/>
                                            </p:txEl>
                                          </p:spTgt>
                                        </p:tgtEl>
                                      </p:cBhvr>
                                    </p:animEffect>
                                    <p:anim calcmode="lin" valueType="num">
                                      <p:cBhvr>
                                        <p:cTn id="8" dur="400" fill="hold"/>
                                        <p:tgtEl>
                                          <p:spTgt spid="330755">
                                            <p:txEl>
                                              <p:pRg st="2" end="2"/>
                                            </p:txEl>
                                          </p:spTgt>
                                        </p:tgtEl>
                                        <p:attrNameLst>
                                          <p:attrName>ppt_x</p:attrName>
                                        </p:attrNameLst>
                                      </p:cBhvr>
                                      <p:tavLst>
                                        <p:tav tm="0">
                                          <p:val>
                                            <p:strVal val="#ppt_x"/>
                                          </p:val>
                                        </p:tav>
                                        <p:tav tm="100000">
                                          <p:val>
                                            <p:strVal val="#ppt_x"/>
                                          </p:val>
                                        </p:tav>
                                      </p:tavLst>
                                    </p:anim>
                                    <p:anim calcmode="lin" valueType="num">
                                      <p:cBhvr>
                                        <p:cTn id="9" dur="400" fill="hold"/>
                                        <p:tgtEl>
                                          <p:spTgt spid="330755">
                                            <p:txEl>
                                              <p:pRg st="2" end="2"/>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30755">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30755">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nodeType="clickEffect">
                                  <p:stCondLst>
                                    <p:cond delay="0"/>
                                  </p:stCondLst>
                                  <p:iterate type="lt">
                                    <p:tmPct val="50000"/>
                                  </p:iterate>
                                  <p:childTnLst>
                                    <p:set>
                                      <p:cBhvr>
                                        <p:cTn id="15" dur="1" fill="hold">
                                          <p:stCondLst>
                                            <p:cond delay="0"/>
                                          </p:stCondLst>
                                        </p:cTn>
                                        <p:tgtEl>
                                          <p:spTgt spid="330755">
                                            <p:txEl>
                                              <p:pRg st="3" end="3"/>
                                            </p:txEl>
                                          </p:spTgt>
                                        </p:tgtEl>
                                        <p:attrNameLst>
                                          <p:attrName>style.visibility</p:attrName>
                                        </p:attrNameLst>
                                      </p:cBhvr>
                                      <p:to>
                                        <p:strVal val="visible"/>
                                      </p:to>
                                    </p:set>
                                    <p:anim calcmode="discrete" valueType="clr">
                                      <p:cBhvr override="childStyle">
                                        <p:cTn id="16" dur="80"/>
                                        <p:tgtEl>
                                          <p:spTgt spid="33075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30755">
                                            <p:txEl>
                                              <p:pRg st="3" end="3"/>
                                            </p:txEl>
                                          </p:spTgt>
                                        </p:tgtEl>
                                        <p:attrNameLst>
                                          <p:attrName>fillcolor</p:attrName>
                                        </p:attrNameLst>
                                      </p:cBhvr>
                                      <p:tavLst>
                                        <p:tav tm="0">
                                          <p:val>
                                            <p:clrVal>
                                              <a:schemeClr val="accent2"/>
                                            </p:clrVal>
                                          </p:val>
                                        </p:tav>
                                        <p:tav tm="50000">
                                          <p:val>
                                            <p:clrVal>
                                              <a:schemeClr val="hlink"/>
                                            </p:clrVal>
                                          </p:val>
                                        </p:tav>
                                      </p:tavLst>
                                    </p:anim>
                                    <p:set>
                                      <p:cBhvr>
                                        <p:cTn id="18" dur="80"/>
                                        <p:tgtEl>
                                          <p:spTgt spid="330755">
                                            <p:txEl>
                                              <p:pRg st="3" end="3"/>
                                            </p:txEl>
                                          </p:spTgt>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330755">
                                            <p:txEl>
                                              <p:pRg st="4" end="4"/>
                                            </p:txEl>
                                          </p:spTgt>
                                        </p:tgtEl>
                                        <p:attrNameLst>
                                          <p:attrName>style.visibility</p:attrName>
                                        </p:attrNameLst>
                                      </p:cBhvr>
                                      <p:to>
                                        <p:strVal val="visible"/>
                                      </p:to>
                                    </p:set>
                                    <p:anim calcmode="discrete" valueType="clr">
                                      <p:cBhvr override="childStyle">
                                        <p:cTn id="23" dur="80"/>
                                        <p:tgtEl>
                                          <p:spTgt spid="33075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30755">
                                            <p:txEl>
                                              <p:pRg st="4" end="4"/>
                                            </p:txEl>
                                          </p:spTgt>
                                        </p:tgtEl>
                                        <p:attrNameLst>
                                          <p:attrName>fillcolor</p:attrName>
                                        </p:attrNameLst>
                                      </p:cBhvr>
                                      <p:tavLst>
                                        <p:tav tm="0">
                                          <p:val>
                                            <p:clrVal>
                                              <a:schemeClr val="accent2"/>
                                            </p:clrVal>
                                          </p:val>
                                        </p:tav>
                                        <p:tav tm="50000">
                                          <p:val>
                                            <p:clrVal>
                                              <a:schemeClr val="hlink"/>
                                            </p:clrVal>
                                          </p:val>
                                        </p:tav>
                                      </p:tavLst>
                                    </p:anim>
                                    <p:set>
                                      <p:cBhvr>
                                        <p:cTn id="25" dur="80"/>
                                        <p:tgtEl>
                                          <p:spTgt spid="330755">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1778" name="Rectangle 2"/>
          <p:cNvSpPr>
            <a:spLocks noGrp="1" noChangeArrowheads="1"/>
          </p:cNvSpPr>
          <p:nvPr>
            <p:ph type="title"/>
          </p:nvPr>
        </p:nvSpPr>
        <p:spPr/>
        <p:txBody>
          <a:bodyPr/>
          <a:lstStyle/>
          <a:p>
            <a:pPr eaLnBrk="1" hangingPunct="1"/>
            <a:r>
              <a:rPr lang="es-ES" sz="4400"/>
              <a:t>Cinco maneras de hacer seguimiento a los casi persuadidos</a:t>
            </a:r>
          </a:p>
        </p:txBody>
      </p:sp>
      <p:sp>
        <p:nvSpPr>
          <p:cNvPr id="331779" name="Rectangle 3"/>
          <p:cNvSpPr>
            <a:spLocks noGrp="1" noChangeArrowheads="1"/>
          </p:cNvSpPr>
          <p:nvPr>
            <p:ph type="body" idx="1"/>
          </p:nvPr>
        </p:nvSpPr>
        <p:spPr/>
        <p:txBody>
          <a:bodyPr/>
          <a:lstStyle/>
          <a:p>
            <a:pPr marL="552450" indent="-552450" algn="just" eaLnBrk="1" hangingPunct="1">
              <a:buClr>
                <a:srgbClr val="009900"/>
              </a:buClr>
              <a:buSzPct val="90000"/>
              <a:buFontTx/>
              <a:buAutoNum type="alphaUcPeriod"/>
            </a:pPr>
            <a:r>
              <a:rPr lang="es-ES" sz="2800"/>
              <a:t>Visítelos a menudo:</a:t>
            </a:r>
          </a:p>
          <a:p>
            <a:pPr marL="552450" indent="-552450" algn="just" eaLnBrk="1" hangingPunct="1">
              <a:buClr>
                <a:srgbClr val="009900"/>
              </a:buClr>
              <a:buSzPct val="90000"/>
              <a:buFontTx/>
              <a:buAutoNum type="alphaUcPeriod"/>
            </a:pPr>
            <a:r>
              <a:rPr lang="es-ES" sz="2800"/>
              <a:t>Llénelos de literatura:</a:t>
            </a:r>
          </a:p>
          <a:p>
            <a:pPr marL="552450" indent="-552450" algn="just" eaLnBrk="1" hangingPunct="1">
              <a:buClr>
                <a:srgbClr val="009900"/>
              </a:buClr>
              <a:buSzPct val="90000"/>
              <a:buFontTx/>
              <a:buAutoNum type="alphaUcPeriod"/>
            </a:pPr>
            <a:r>
              <a:rPr lang="es-ES" sz="2800"/>
              <a:t>Deles estudios bíblicos:</a:t>
            </a:r>
          </a:p>
          <a:p>
            <a:pPr marL="552450" indent="-552450" algn="just" eaLnBrk="1" hangingPunct="1">
              <a:buClr>
                <a:srgbClr val="009900"/>
              </a:buClr>
              <a:buSzPct val="90000"/>
              <a:buFontTx/>
              <a:buAutoNum type="alphaUcPeriod"/>
            </a:pPr>
            <a:r>
              <a:rPr lang="es-ES" sz="2800"/>
              <a:t>Invítelos a los servicios de la iglesia:</a:t>
            </a:r>
          </a:p>
          <a:p>
            <a:pPr marL="876300" lvl="1" indent="-419100" algn="just" eaLnBrk="1" hangingPunct="1">
              <a:buClr>
                <a:srgbClr val="009900"/>
              </a:buClr>
              <a:buSzPct val="90000"/>
            </a:pPr>
            <a:r>
              <a:rPr lang="es-ES" sz="2400"/>
              <a:t>La Escuela Sabática puede ser el medio efectivo que los puede introducir dentro de la feligresía de la iglesia</a:t>
            </a:r>
          </a:p>
          <a:p>
            <a:pPr marL="876300" lvl="1" indent="-419100" algn="just" eaLnBrk="1" hangingPunct="1">
              <a:buClr>
                <a:srgbClr val="009900"/>
              </a:buClr>
              <a:buSzPct val="90000"/>
            </a:pPr>
            <a:r>
              <a:rPr lang="es-ES" sz="2400"/>
              <a:t>Los servicios bautismales tienen un poderoso llamado para este grupo.</a:t>
            </a:r>
          </a:p>
        </p:txBody>
      </p:sp>
      <p:sp>
        <p:nvSpPr>
          <p:cNvPr id="259076"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331779">
                                            <p:txEl>
                                              <p:pRg st="3" end="3"/>
                                            </p:txEl>
                                          </p:spTgt>
                                        </p:tgtEl>
                                        <p:attrNameLst>
                                          <p:attrName>style.visibility</p:attrName>
                                        </p:attrNameLst>
                                      </p:cBhvr>
                                      <p:to>
                                        <p:strVal val="visible"/>
                                      </p:to>
                                    </p:set>
                                    <p:animEffect transition="in" filter="fade">
                                      <p:cBhvr>
                                        <p:cTn id="7" dur="100"/>
                                        <p:tgtEl>
                                          <p:spTgt spid="331779">
                                            <p:txEl>
                                              <p:pRg st="3" end="3"/>
                                            </p:txEl>
                                          </p:spTgt>
                                        </p:tgtEl>
                                      </p:cBhvr>
                                    </p:animEffect>
                                    <p:anim calcmode="lin" valueType="num">
                                      <p:cBhvr>
                                        <p:cTn id="8" dur="400" fill="hold"/>
                                        <p:tgtEl>
                                          <p:spTgt spid="331779">
                                            <p:txEl>
                                              <p:pRg st="3" end="3"/>
                                            </p:txEl>
                                          </p:spTgt>
                                        </p:tgtEl>
                                        <p:attrNameLst>
                                          <p:attrName>ppt_x</p:attrName>
                                        </p:attrNameLst>
                                      </p:cBhvr>
                                      <p:tavLst>
                                        <p:tav tm="0">
                                          <p:val>
                                            <p:strVal val="#ppt_x"/>
                                          </p:val>
                                        </p:tav>
                                        <p:tav tm="100000">
                                          <p:val>
                                            <p:strVal val="#ppt_x"/>
                                          </p:val>
                                        </p:tav>
                                      </p:tavLst>
                                    </p:anim>
                                    <p:anim calcmode="lin" valueType="num">
                                      <p:cBhvr>
                                        <p:cTn id="9" dur="400" fill="hold"/>
                                        <p:tgtEl>
                                          <p:spTgt spid="331779">
                                            <p:txEl>
                                              <p:pRg st="3" end="3"/>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31779">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31779">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nodeType="clickEffect">
                                  <p:stCondLst>
                                    <p:cond delay="0"/>
                                  </p:stCondLst>
                                  <p:iterate type="lt">
                                    <p:tmPct val="50000"/>
                                  </p:iterate>
                                  <p:childTnLst>
                                    <p:set>
                                      <p:cBhvr>
                                        <p:cTn id="15" dur="1" fill="hold">
                                          <p:stCondLst>
                                            <p:cond delay="0"/>
                                          </p:stCondLst>
                                        </p:cTn>
                                        <p:tgtEl>
                                          <p:spTgt spid="331779">
                                            <p:txEl>
                                              <p:pRg st="4" end="4"/>
                                            </p:txEl>
                                          </p:spTgt>
                                        </p:tgtEl>
                                        <p:attrNameLst>
                                          <p:attrName>style.visibility</p:attrName>
                                        </p:attrNameLst>
                                      </p:cBhvr>
                                      <p:to>
                                        <p:strVal val="visible"/>
                                      </p:to>
                                    </p:set>
                                    <p:anim calcmode="discrete" valueType="clr">
                                      <p:cBhvr override="childStyle">
                                        <p:cTn id="16" dur="80"/>
                                        <p:tgtEl>
                                          <p:spTgt spid="331779">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31779">
                                            <p:txEl>
                                              <p:pRg st="4" end="4"/>
                                            </p:txEl>
                                          </p:spTgt>
                                        </p:tgtEl>
                                        <p:attrNameLst>
                                          <p:attrName>fillcolor</p:attrName>
                                        </p:attrNameLst>
                                      </p:cBhvr>
                                      <p:tavLst>
                                        <p:tav tm="0">
                                          <p:val>
                                            <p:clrVal>
                                              <a:schemeClr val="accent2"/>
                                            </p:clrVal>
                                          </p:val>
                                        </p:tav>
                                        <p:tav tm="50000">
                                          <p:val>
                                            <p:clrVal>
                                              <a:schemeClr val="hlink"/>
                                            </p:clrVal>
                                          </p:val>
                                        </p:tav>
                                      </p:tavLst>
                                    </p:anim>
                                    <p:set>
                                      <p:cBhvr>
                                        <p:cTn id="18" dur="80"/>
                                        <p:tgtEl>
                                          <p:spTgt spid="331779">
                                            <p:txEl>
                                              <p:pRg st="4" end="4"/>
                                            </p:txEl>
                                          </p:spTgt>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331779">
                                            <p:txEl>
                                              <p:pRg st="5" end="5"/>
                                            </p:txEl>
                                          </p:spTgt>
                                        </p:tgtEl>
                                        <p:attrNameLst>
                                          <p:attrName>style.visibility</p:attrName>
                                        </p:attrNameLst>
                                      </p:cBhvr>
                                      <p:to>
                                        <p:strVal val="visible"/>
                                      </p:to>
                                    </p:set>
                                    <p:anim calcmode="discrete" valueType="clr">
                                      <p:cBhvr override="childStyle">
                                        <p:cTn id="23" dur="80"/>
                                        <p:tgtEl>
                                          <p:spTgt spid="331779">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31779">
                                            <p:txEl>
                                              <p:pRg st="5" end="5"/>
                                            </p:txEl>
                                          </p:spTgt>
                                        </p:tgtEl>
                                        <p:attrNameLst>
                                          <p:attrName>fillcolor</p:attrName>
                                        </p:attrNameLst>
                                      </p:cBhvr>
                                      <p:tavLst>
                                        <p:tav tm="0">
                                          <p:val>
                                            <p:clrVal>
                                              <a:schemeClr val="accent2"/>
                                            </p:clrVal>
                                          </p:val>
                                        </p:tav>
                                        <p:tav tm="50000">
                                          <p:val>
                                            <p:clrVal>
                                              <a:schemeClr val="hlink"/>
                                            </p:clrVal>
                                          </p:val>
                                        </p:tav>
                                      </p:tavLst>
                                    </p:anim>
                                    <p:set>
                                      <p:cBhvr>
                                        <p:cTn id="25" dur="80"/>
                                        <p:tgtEl>
                                          <p:spTgt spid="331779">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p:txBody>
          <a:bodyPr/>
          <a:lstStyle/>
          <a:p>
            <a:pPr eaLnBrk="1" hangingPunct="1"/>
            <a:r>
              <a:rPr lang="es-ES" sz="4400"/>
              <a:t>Cinco maneras de hacer seguimiento a los casi persuadidos</a:t>
            </a:r>
          </a:p>
        </p:txBody>
      </p:sp>
      <p:sp>
        <p:nvSpPr>
          <p:cNvPr id="332803" name="Rectangle 3"/>
          <p:cNvSpPr>
            <a:spLocks noGrp="1" noChangeArrowheads="1"/>
          </p:cNvSpPr>
          <p:nvPr>
            <p:ph type="body" idx="1"/>
          </p:nvPr>
        </p:nvSpPr>
        <p:spPr/>
        <p:txBody>
          <a:bodyPr/>
          <a:lstStyle/>
          <a:p>
            <a:pPr marL="552450" indent="-552450" eaLnBrk="1" hangingPunct="1">
              <a:buClr>
                <a:srgbClr val="009900"/>
              </a:buClr>
              <a:buSzPct val="90000"/>
              <a:buFontTx/>
              <a:buAutoNum type="alphaUcPeriod"/>
            </a:pPr>
            <a:r>
              <a:rPr lang="es-ES" sz="2500"/>
              <a:t>Visítelos a menudo:</a:t>
            </a:r>
          </a:p>
          <a:p>
            <a:pPr marL="552450" indent="-552450" eaLnBrk="1" hangingPunct="1">
              <a:buClr>
                <a:srgbClr val="009900"/>
              </a:buClr>
              <a:buSzPct val="90000"/>
              <a:buFontTx/>
              <a:buAutoNum type="alphaUcPeriod"/>
            </a:pPr>
            <a:r>
              <a:rPr lang="es-ES" sz="2500"/>
              <a:t>Llénelos de literatura:</a:t>
            </a:r>
          </a:p>
          <a:p>
            <a:pPr marL="552450" indent="-552450" eaLnBrk="1" hangingPunct="1">
              <a:buClr>
                <a:srgbClr val="009900"/>
              </a:buClr>
              <a:buSzPct val="90000"/>
              <a:buFontTx/>
              <a:buAutoNum type="alphaUcPeriod"/>
            </a:pPr>
            <a:r>
              <a:rPr lang="es-ES" sz="2500"/>
              <a:t>Deles estudios bíblicos:</a:t>
            </a:r>
          </a:p>
          <a:p>
            <a:pPr marL="552450" indent="-552450" eaLnBrk="1" hangingPunct="1">
              <a:buClr>
                <a:srgbClr val="009900"/>
              </a:buClr>
              <a:buSzPct val="90000"/>
              <a:buFontTx/>
              <a:buAutoNum type="alphaUcPeriod"/>
            </a:pPr>
            <a:r>
              <a:rPr lang="es-ES" sz="2500"/>
              <a:t>Invítelos a los servicios de la iglesia:</a:t>
            </a:r>
          </a:p>
          <a:p>
            <a:pPr marL="552450" indent="-552450" eaLnBrk="1" hangingPunct="1">
              <a:buClr>
                <a:srgbClr val="009900"/>
              </a:buClr>
              <a:buSzPct val="90000"/>
              <a:buFontTx/>
              <a:buAutoNum type="alphaUcPeriod"/>
            </a:pPr>
            <a:r>
              <a:rPr lang="es-ES" sz="2500"/>
              <a:t>Invítelos a las funciones sociales de la iglesia:</a:t>
            </a:r>
          </a:p>
          <a:p>
            <a:pPr marL="876300" lvl="1" indent="-419100" eaLnBrk="1" hangingPunct="1">
              <a:buClr>
                <a:srgbClr val="009900"/>
              </a:buClr>
              <a:buSzPct val="90000"/>
            </a:pPr>
            <a:r>
              <a:rPr lang="es-ES" sz="2000"/>
              <a:t>Los programas sociales ayudan a entender a la gente que los Adventistas del Séptimo Día disfrutan la recreación sana</a:t>
            </a:r>
          </a:p>
          <a:p>
            <a:pPr marL="876300" lvl="1" indent="-419100" eaLnBrk="1" hangingPunct="1">
              <a:buClr>
                <a:srgbClr val="009900"/>
              </a:buClr>
              <a:buSzPct val="90000"/>
            </a:pPr>
            <a:r>
              <a:rPr lang="es-ES" sz="2000"/>
              <a:t>Entre más se identifique la gente con las actividades de la iglesia, más oportunidades de conseguir su decisión habrá.</a:t>
            </a:r>
          </a:p>
          <a:p>
            <a:pPr marL="552450" indent="-552450" eaLnBrk="1" hangingPunct="1">
              <a:buClr>
                <a:srgbClr val="009900"/>
              </a:buClr>
              <a:buSzPct val="90000"/>
              <a:buFontTx/>
              <a:buAutoNum type="alphaUcPeriod"/>
            </a:pPr>
            <a:endParaRPr lang="es-ES" sz="2500"/>
          </a:p>
        </p:txBody>
      </p:sp>
      <p:sp>
        <p:nvSpPr>
          <p:cNvPr id="260100"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332803">
                                            <p:txEl>
                                              <p:pRg st="4" end="4"/>
                                            </p:txEl>
                                          </p:spTgt>
                                        </p:tgtEl>
                                        <p:attrNameLst>
                                          <p:attrName>style.visibility</p:attrName>
                                        </p:attrNameLst>
                                      </p:cBhvr>
                                      <p:to>
                                        <p:strVal val="visible"/>
                                      </p:to>
                                    </p:set>
                                    <p:animEffect transition="in" filter="fade">
                                      <p:cBhvr>
                                        <p:cTn id="7" dur="100"/>
                                        <p:tgtEl>
                                          <p:spTgt spid="332803">
                                            <p:txEl>
                                              <p:pRg st="4" end="4"/>
                                            </p:txEl>
                                          </p:spTgt>
                                        </p:tgtEl>
                                      </p:cBhvr>
                                    </p:animEffect>
                                    <p:anim calcmode="lin" valueType="num">
                                      <p:cBhvr>
                                        <p:cTn id="8" dur="400" fill="hold"/>
                                        <p:tgtEl>
                                          <p:spTgt spid="332803">
                                            <p:txEl>
                                              <p:pRg st="4" end="4"/>
                                            </p:txEl>
                                          </p:spTgt>
                                        </p:tgtEl>
                                        <p:attrNameLst>
                                          <p:attrName>ppt_x</p:attrName>
                                        </p:attrNameLst>
                                      </p:cBhvr>
                                      <p:tavLst>
                                        <p:tav tm="0">
                                          <p:val>
                                            <p:strVal val="#ppt_x"/>
                                          </p:val>
                                        </p:tav>
                                        <p:tav tm="100000">
                                          <p:val>
                                            <p:strVal val="#ppt_x"/>
                                          </p:val>
                                        </p:tav>
                                      </p:tavLst>
                                    </p:anim>
                                    <p:anim calcmode="lin" valueType="num">
                                      <p:cBhvr>
                                        <p:cTn id="9" dur="400" fill="hold"/>
                                        <p:tgtEl>
                                          <p:spTgt spid="332803">
                                            <p:txEl>
                                              <p:pRg st="4" end="4"/>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32803">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32803">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nodeType="clickEffect">
                                  <p:stCondLst>
                                    <p:cond delay="0"/>
                                  </p:stCondLst>
                                  <p:iterate type="lt">
                                    <p:tmPct val="50000"/>
                                  </p:iterate>
                                  <p:childTnLst>
                                    <p:set>
                                      <p:cBhvr>
                                        <p:cTn id="15" dur="1" fill="hold">
                                          <p:stCondLst>
                                            <p:cond delay="0"/>
                                          </p:stCondLst>
                                        </p:cTn>
                                        <p:tgtEl>
                                          <p:spTgt spid="332803">
                                            <p:txEl>
                                              <p:pRg st="5" end="5"/>
                                            </p:txEl>
                                          </p:spTgt>
                                        </p:tgtEl>
                                        <p:attrNameLst>
                                          <p:attrName>style.visibility</p:attrName>
                                        </p:attrNameLst>
                                      </p:cBhvr>
                                      <p:to>
                                        <p:strVal val="visible"/>
                                      </p:to>
                                    </p:set>
                                    <p:anim calcmode="discrete" valueType="clr">
                                      <p:cBhvr override="childStyle">
                                        <p:cTn id="16" dur="80"/>
                                        <p:tgtEl>
                                          <p:spTgt spid="33280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32803">
                                            <p:txEl>
                                              <p:pRg st="5" end="5"/>
                                            </p:txEl>
                                          </p:spTgt>
                                        </p:tgtEl>
                                        <p:attrNameLst>
                                          <p:attrName>fillcolor</p:attrName>
                                        </p:attrNameLst>
                                      </p:cBhvr>
                                      <p:tavLst>
                                        <p:tav tm="0">
                                          <p:val>
                                            <p:clrVal>
                                              <a:schemeClr val="accent2"/>
                                            </p:clrVal>
                                          </p:val>
                                        </p:tav>
                                        <p:tav tm="50000">
                                          <p:val>
                                            <p:clrVal>
                                              <a:schemeClr val="hlink"/>
                                            </p:clrVal>
                                          </p:val>
                                        </p:tav>
                                      </p:tavLst>
                                    </p:anim>
                                    <p:set>
                                      <p:cBhvr>
                                        <p:cTn id="18" dur="80"/>
                                        <p:tgtEl>
                                          <p:spTgt spid="332803">
                                            <p:txEl>
                                              <p:pRg st="5" end="5"/>
                                            </p:txEl>
                                          </p:spTgt>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332803">
                                            <p:txEl>
                                              <p:pRg st="6" end="6"/>
                                            </p:txEl>
                                          </p:spTgt>
                                        </p:tgtEl>
                                        <p:attrNameLst>
                                          <p:attrName>style.visibility</p:attrName>
                                        </p:attrNameLst>
                                      </p:cBhvr>
                                      <p:to>
                                        <p:strVal val="visible"/>
                                      </p:to>
                                    </p:set>
                                    <p:anim calcmode="discrete" valueType="clr">
                                      <p:cBhvr override="childStyle">
                                        <p:cTn id="23" dur="80"/>
                                        <p:tgtEl>
                                          <p:spTgt spid="33280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32803">
                                            <p:txEl>
                                              <p:pRg st="6" end="6"/>
                                            </p:txEl>
                                          </p:spTgt>
                                        </p:tgtEl>
                                        <p:attrNameLst>
                                          <p:attrName>fillcolor</p:attrName>
                                        </p:attrNameLst>
                                      </p:cBhvr>
                                      <p:tavLst>
                                        <p:tav tm="0">
                                          <p:val>
                                            <p:clrVal>
                                              <a:schemeClr val="accent2"/>
                                            </p:clrVal>
                                          </p:val>
                                        </p:tav>
                                        <p:tav tm="50000">
                                          <p:val>
                                            <p:clrVal>
                                              <a:schemeClr val="hlink"/>
                                            </p:clrVal>
                                          </p:val>
                                        </p:tav>
                                      </p:tavLst>
                                    </p:anim>
                                    <p:set>
                                      <p:cBhvr>
                                        <p:cTn id="25" dur="80"/>
                                        <p:tgtEl>
                                          <p:spTgt spid="332803">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3826" name="Rectangle 2"/>
          <p:cNvSpPr>
            <a:spLocks noGrp="1" noChangeArrowheads="1"/>
          </p:cNvSpPr>
          <p:nvPr>
            <p:ph type="title"/>
          </p:nvPr>
        </p:nvSpPr>
        <p:spPr>
          <a:xfrm>
            <a:off x="2190750" y="496888"/>
            <a:ext cx="6670675" cy="1143000"/>
          </a:xfrm>
        </p:spPr>
        <p:txBody>
          <a:bodyPr/>
          <a:lstStyle/>
          <a:p>
            <a:pPr eaLnBrk="1" hangingPunct="1"/>
            <a:r>
              <a:rPr lang="es-ES" sz="5400"/>
              <a:t>Una segunda serie de reuniones</a:t>
            </a:r>
          </a:p>
        </p:txBody>
      </p:sp>
      <p:sp>
        <p:nvSpPr>
          <p:cNvPr id="333827" name="Rectangle 3"/>
          <p:cNvSpPr>
            <a:spLocks noGrp="1" noChangeArrowheads="1"/>
          </p:cNvSpPr>
          <p:nvPr>
            <p:ph type="body" idx="1"/>
          </p:nvPr>
        </p:nvSpPr>
        <p:spPr/>
        <p:txBody>
          <a:bodyPr/>
          <a:lstStyle/>
          <a:p>
            <a:pPr marL="552450" indent="-552450" algn="just" eaLnBrk="1" hangingPunct="1"/>
            <a:r>
              <a:rPr lang="es-ES" sz="2800"/>
              <a:t>Hay tres objetivos al dirigir una segunda serie:</a:t>
            </a:r>
          </a:p>
          <a:p>
            <a:pPr marL="876300" lvl="1" indent="-419100" algn="just" eaLnBrk="1" hangingPunct="1"/>
            <a:r>
              <a:rPr lang="es-ES" sz="2400"/>
              <a:t>Extender el mensaje a aquellos que no lo han oído nunca</a:t>
            </a:r>
          </a:p>
          <a:p>
            <a:pPr marL="876300" lvl="1" indent="-419100" algn="just" eaLnBrk="1" hangingPunct="1"/>
            <a:r>
              <a:rPr lang="es-ES" sz="2400"/>
              <a:t>Repetirlo para aquellos nuevos miembros </a:t>
            </a:r>
          </a:p>
          <a:p>
            <a:pPr marL="876300" lvl="1" indent="-419100" algn="just" eaLnBrk="1" hangingPunct="1"/>
            <a:r>
              <a:rPr lang="es-ES" sz="2400"/>
              <a:t>Profundizar la convicción y guiar a la decisión de aquellos que llegaron a estar interesados en las series previas.</a:t>
            </a:r>
          </a:p>
        </p:txBody>
      </p:sp>
      <p:sp>
        <p:nvSpPr>
          <p:cNvPr id="261124"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4000" fill="hold" grpId="0" nodeType="afterEffect">
                                  <p:stCondLst>
                                    <p:cond delay="0"/>
                                  </p:stCondLst>
                                  <p:childTnLst>
                                    <p:animEffect transition="out" filter="fade">
                                      <p:cBhvr>
                                        <p:cTn id="6" dur="1000" tmFilter="0, 0; .2, .5; .8, .5; 1, 0"/>
                                        <p:tgtEl>
                                          <p:spTgt spid="333826"/>
                                        </p:tgtEl>
                                      </p:cBhvr>
                                    </p:animEffect>
                                    <p:animScale>
                                      <p:cBhvr>
                                        <p:cTn id="7" dur="500" autoRev="1" fill="hold"/>
                                        <p:tgtEl>
                                          <p:spTgt spid="33382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nodeType="clickEffect">
                                  <p:stCondLst>
                                    <p:cond delay="0"/>
                                  </p:stCondLst>
                                  <p:childTnLst>
                                    <p:set>
                                      <p:cBhvr>
                                        <p:cTn id="11" dur="1" fill="hold">
                                          <p:stCondLst>
                                            <p:cond delay="0"/>
                                          </p:stCondLst>
                                        </p:cTn>
                                        <p:tgtEl>
                                          <p:spTgt spid="333827">
                                            <p:txEl>
                                              <p:pRg st="0" end="0"/>
                                            </p:txEl>
                                          </p:spTgt>
                                        </p:tgtEl>
                                        <p:attrNameLst>
                                          <p:attrName>style.visibility</p:attrName>
                                        </p:attrNameLst>
                                      </p:cBhvr>
                                      <p:to>
                                        <p:strVal val="visible"/>
                                      </p:to>
                                    </p:set>
                                    <p:anim calcmode="lin" valueType="num">
                                      <p:cBhvr>
                                        <p:cTn id="12" dur="1000" fill="hold"/>
                                        <p:tgtEl>
                                          <p:spTgt spid="333827">
                                            <p:txEl>
                                              <p:pRg st="0" end="0"/>
                                            </p:txEl>
                                          </p:spTgt>
                                        </p:tgtEl>
                                        <p:attrNameLst>
                                          <p:attrName>ppt_w</p:attrName>
                                        </p:attrNameLst>
                                      </p:cBhvr>
                                      <p:tavLst>
                                        <p:tav tm="0">
                                          <p:val>
                                            <p:strVal val="4*#ppt_w"/>
                                          </p:val>
                                        </p:tav>
                                        <p:tav tm="100000">
                                          <p:val>
                                            <p:strVal val="#ppt_w"/>
                                          </p:val>
                                        </p:tav>
                                      </p:tavLst>
                                    </p:anim>
                                    <p:anim calcmode="lin" valueType="num">
                                      <p:cBhvr>
                                        <p:cTn id="13" dur="1000" fill="hold"/>
                                        <p:tgtEl>
                                          <p:spTgt spid="333827">
                                            <p:txEl>
                                              <p:pRg st="0" end="0"/>
                                            </p:txEl>
                                          </p:spTgt>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39" presetClass="entr" presetSubtype="0" accel="100000" fill="hold" nodeType="afterEffect">
                                  <p:stCondLst>
                                    <p:cond delay="0"/>
                                  </p:stCondLst>
                                  <p:childTnLst>
                                    <p:set>
                                      <p:cBhvr>
                                        <p:cTn id="16" dur="1" fill="hold">
                                          <p:stCondLst>
                                            <p:cond delay="0"/>
                                          </p:stCondLst>
                                        </p:cTn>
                                        <p:tgtEl>
                                          <p:spTgt spid="333827">
                                            <p:txEl>
                                              <p:pRg st="1" end="1"/>
                                            </p:txEl>
                                          </p:spTgt>
                                        </p:tgtEl>
                                        <p:attrNameLst>
                                          <p:attrName>style.visibility</p:attrName>
                                        </p:attrNameLst>
                                      </p:cBhvr>
                                      <p:to>
                                        <p:strVal val="visible"/>
                                      </p:to>
                                    </p:set>
                                    <p:anim calcmode="lin" valueType="num">
                                      <p:cBhvr>
                                        <p:cTn id="17" dur="500" fill="hold"/>
                                        <p:tgtEl>
                                          <p:spTgt spid="33382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33382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33382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333827">
                                            <p:txEl>
                                              <p:pRg st="1" end="1"/>
                                            </p:txEl>
                                          </p:spTgt>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39" presetClass="entr" presetSubtype="0" accel="100000" fill="hold" nodeType="afterEffect">
                                  <p:stCondLst>
                                    <p:cond delay="0"/>
                                  </p:stCondLst>
                                  <p:childTnLst>
                                    <p:set>
                                      <p:cBhvr>
                                        <p:cTn id="23" dur="1" fill="hold">
                                          <p:stCondLst>
                                            <p:cond delay="0"/>
                                          </p:stCondLst>
                                        </p:cTn>
                                        <p:tgtEl>
                                          <p:spTgt spid="333827">
                                            <p:txEl>
                                              <p:pRg st="2" end="2"/>
                                            </p:txEl>
                                          </p:spTgt>
                                        </p:tgtEl>
                                        <p:attrNameLst>
                                          <p:attrName>style.visibility</p:attrName>
                                        </p:attrNameLst>
                                      </p:cBhvr>
                                      <p:to>
                                        <p:strVal val="visible"/>
                                      </p:to>
                                    </p:set>
                                    <p:anim calcmode="lin" valueType="num">
                                      <p:cBhvr>
                                        <p:cTn id="24" dur="500" fill="hold"/>
                                        <p:tgtEl>
                                          <p:spTgt spid="33382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33382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33382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333827">
                                            <p:txEl>
                                              <p:pRg st="2" end="2"/>
                                            </p:txEl>
                                          </p:spTgt>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39" presetClass="entr" presetSubtype="0" accel="100000" fill="hold" nodeType="afterEffect">
                                  <p:stCondLst>
                                    <p:cond delay="0"/>
                                  </p:stCondLst>
                                  <p:childTnLst>
                                    <p:set>
                                      <p:cBhvr>
                                        <p:cTn id="30" dur="1" fill="hold">
                                          <p:stCondLst>
                                            <p:cond delay="0"/>
                                          </p:stCondLst>
                                        </p:cTn>
                                        <p:tgtEl>
                                          <p:spTgt spid="333827">
                                            <p:txEl>
                                              <p:pRg st="3" end="3"/>
                                            </p:txEl>
                                          </p:spTgt>
                                        </p:tgtEl>
                                        <p:attrNameLst>
                                          <p:attrName>style.visibility</p:attrName>
                                        </p:attrNameLst>
                                      </p:cBhvr>
                                      <p:to>
                                        <p:strVal val="visible"/>
                                      </p:to>
                                    </p:set>
                                    <p:anim calcmode="lin" valueType="num">
                                      <p:cBhvr>
                                        <p:cTn id="31" dur="500" fill="hold"/>
                                        <p:tgtEl>
                                          <p:spTgt spid="33382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3382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3382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3382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6" grpId="0"/>
    </p:bldLst>
  </p:timing>
</p:sld>
</file>

<file path=ppt/slides/slide2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a:xfrm>
            <a:off x="2190750" y="496888"/>
            <a:ext cx="6670675" cy="1143000"/>
          </a:xfrm>
        </p:spPr>
        <p:txBody>
          <a:bodyPr/>
          <a:lstStyle/>
          <a:p>
            <a:pPr eaLnBrk="1" hangingPunct="1"/>
            <a:r>
              <a:rPr lang="es-ES" sz="5400"/>
              <a:t>Una segunda serie de reuniones</a:t>
            </a:r>
          </a:p>
        </p:txBody>
      </p:sp>
      <p:sp>
        <p:nvSpPr>
          <p:cNvPr id="334851" name="Rectangle 3"/>
          <p:cNvSpPr>
            <a:spLocks noGrp="1" noChangeArrowheads="1"/>
          </p:cNvSpPr>
          <p:nvPr>
            <p:ph type="body" idx="1"/>
          </p:nvPr>
        </p:nvSpPr>
        <p:spPr>
          <a:xfrm>
            <a:off x="2092325" y="1963738"/>
            <a:ext cx="6872288" cy="4397375"/>
          </a:xfrm>
        </p:spPr>
        <p:txBody>
          <a:bodyPr/>
          <a:lstStyle/>
          <a:p>
            <a:pPr marL="552450" indent="-552450" algn="just" eaLnBrk="1" hangingPunct="1"/>
            <a:r>
              <a:rPr lang="es-ES" sz="2500"/>
              <a:t>Hay tres objetivos al dirigir una segunda serie:</a:t>
            </a:r>
          </a:p>
          <a:p>
            <a:pPr marL="552450" indent="-552450" algn="just" eaLnBrk="1" hangingPunct="1"/>
            <a:r>
              <a:rPr lang="es-ES" sz="2500"/>
              <a:t>Hay varios factores que se deben mantener en la mente mientras se planea una segunda serie:</a:t>
            </a:r>
          </a:p>
          <a:p>
            <a:pPr marL="876300" lvl="1" indent="-419100" algn="just" eaLnBrk="1" hangingPunct="1"/>
            <a:r>
              <a:rPr lang="es-ES" sz="2000"/>
              <a:t>Las reuniones deberían ser dirigidas en un lugar cercano al anterior, en lo posible, para que el grupo que usted está intentando alcanzar puede asistir</a:t>
            </a:r>
          </a:p>
          <a:p>
            <a:pPr marL="1276350" lvl="2" indent="-361950" algn="just" eaLnBrk="1" hangingPunct="1"/>
            <a:r>
              <a:rPr lang="es-ES" sz="1700"/>
              <a:t>Algunas veces se aconseja tener la serie en el mismo lugar</a:t>
            </a:r>
          </a:p>
          <a:p>
            <a:pPr marL="1276350" lvl="2" indent="-361950" algn="just" eaLnBrk="1" hangingPunct="1"/>
            <a:r>
              <a:rPr lang="es-ES" sz="1700"/>
              <a:t>Una sección diferente de la ciudad puede ser seleccionada si el salón está disponible</a:t>
            </a:r>
          </a:p>
          <a:p>
            <a:pPr marL="1276350" lvl="2" indent="-361950" algn="just" eaLnBrk="1" hangingPunct="1"/>
            <a:r>
              <a:rPr lang="es-ES" sz="1700"/>
              <a:t>Una ciudad cercana a menudo será la mejor selección.</a:t>
            </a:r>
          </a:p>
        </p:txBody>
      </p:sp>
      <p:sp>
        <p:nvSpPr>
          <p:cNvPr id="262148"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34851">
                                            <p:txEl>
                                              <p:pRg st="1" end="1"/>
                                            </p:txEl>
                                          </p:spTgt>
                                        </p:tgtEl>
                                        <p:attrNameLst>
                                          <p:attrName>style.visibility</p:attrName>
                                        </p:attrNameLst>
                                      </p:cBhvr>
                                      <p:to>
                                        <p:strVal val="visible"/>
                                      </p:to>
                                    </p:set>
                                    <p:anim calcmode="lin" valueType="num">
                                      <p:cBhvr>
                                        <p:cTn id="7" dur="500" fill="hold"/>
                                        <p:tgtEl>
                                          <p:spTgt spid="334851">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3485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334851">
                                            <p:txEl>
                                              <p:pRg st="2" end="2"/>
                                            </p:txEl>
                                          </p:spTgt>
                                        </p:tgtEl>
                                        <p:attrNameLst>
                                          <p:attrName>style.visibility</p:attrName>
                                        </p:attrNameLst>
                                      </p:cBhvr>
                                      <p:to>
                                        <p:strVal val="visible"/>
                                      </p:to>
                                    </p:set>
                                    <p:anim calcmode="lin" valueType="num">
                                      <p:cBhvr>
                                        <p:cTn id="13" dur="500" fill="hold"/>
                                        <p:tgtEl>
                                          <p:spTgt spid="33485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3485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3485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34851">
                                            <p:txEl>
                                              <p:pRg st="2" end="2"/>
                                            </p:txEl>
                                          </p:spTgt>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2" presetClass="entr" presetSubtype="0" fill="hold" nodeType="afterEffect">
                                  <p:stCondLst>
                                    <p:cond delay="0"/>
                                  </p:stCondLst>
                                  <p:childTnLst>
                                    <p:set>
                                      <p:cBhvr>
                                        <p:cTn id="19" dur="1" fill="hold">
                                          <p:stCondLst>
                                            <p:cond delay="0"/>
                                          </p:stCondLst>
                                        </p:cTn>
                                        <p:tgtEl>
                                          <p:spTgt spid="334851">
                                            <p:txEl>
                                              <p:pRg st="3" end="3"/>
                                            </p:txEl>
                                          </p:spTgt>
                                        </p:tgtEl>
                                        <p:attrNameLst>
                                          <p:attrName>style.visibility</p:attrName>
                                        </p:attrNameLst>
                                      </p:cBhvr>
                                      <p:to>
                                        <p:strVal val="visible"/>
                                      </p:to>
                                    </p:set>
                                    <p:animScale>
                                      <p:cBhvr>
                                        <p:cTn id="20" dur="1000" decel="50000" fill="hold">
                                          <p:stCondLst>
                                            <p:cond delay="0"/>
                                          </p:stCondLst>
                                        </p:cTn>
                                        <p:tgtEl>
                                          <p:spTgt spid="334851">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334851">
                                            <p:txEl>
                                              <p:pRg st="3" end="3"/>
                                            </p:txEl>
                                          </p:spTgt>
                                        </p:tgtEl>
                                        <p:attrNameLst>
                                          <p:attrName>ppt_x</p:attrName>
                                          <p:attrName>ppt_y</p:attrName>
                                        </p:attrNameLst>
                                      </p:cBhvr>
                                    </p:animMotion>
                                    <p:animEffect transition="in" filter="fade">
                                      <p:cBhvr>
                                        <p:cTn id="22" dur="1000"/>
                                        <p:tgtEl>
                                          <p:spTgt spid="334851">
                                            <p:txEl>
                                              <p:pRg st="3" end="3"/>
                                            </p:txEl>
                                          </p:spTgt>
                                        </p:tgtEl>
                                      </p:cBhvr>
                                    </p:animEffect>
                                  </p:childTnLst>
                                </p:cTn>
                              </p:par>
                              <p:par>
                                <p:cTn id="23" presetID="52" presetClass="entr" presetSubtype="0" fill="hold" nodeType="withEffect">
                                  <p:stCondLst>
                                    <p:cond delay="0"/>
                                  </p:stCondLst>
                                  <p:childTnLst>
                                    <p:set>
                                      <p:cBhvr>
                                        <p:cTn id="24" dur="1" fill="hold">
                                          <p:stCondLst>
                                            <p:cond delay="0"/>
                                          </p:stCondLst>
                                        </p:cTn>
                                        <p:tgtEl>
                                          <p:spTgt spid="334851">
                                            <p:txEl>
                                              <p:pRg st="4" end="4"/>
                                            </p:txEl>
                                          </p:spTgt>
                                        </p:tgtEl>
                                        <p:attrNameLst>
                                          <p:attrName>style.visibility</p:attrName>
                                        </p:attrNameLst>
                                      </p:cBhvr>
                                      <p:to>
                                        <p:strVal val="visible"/>
                                      </p:to>
                                    </p:set>
                                    <p:animScale>
                                      <p:cBhvr>
                                        <p:cTn id="25" dur="1000" decel="50000" fill="hold">
                                          <p:stCondLst>
                                            <p:cond delay="0"/>
                                          </p:stCondLst>
                                        </p:cTn>
                                        <p:tgtEl>
                                          <p:spTgt spid="334851">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34851">
                                            <p:txEl>
                                              <p:pRg st="4" end="4"/>
                                            </p:txEl>
                                          </p:spTgt>
                                        </p:tgtEl>
                                        <p:attrNameLst>
                                          <p:attrName>ppt_x</p:attrName>
                                          <p:attrName>ppt_y</p:attrName>
                                        </p:attrNameLst>
                                      </p:cBhvr>
                                    </p:animMotion>
                                    <p:animEffect transition="in" filter="fade">
                                      <p:cBhvr>
                                        <p:cTn id="27" dur="1000"/>
                                        <p:tgtEl>
                                          <p:spTgt spid="334851">
                                            <p:txEl>
                                              <p:pRg st="4" end="4"/>
                                            </p:txEl>
                                          </p:spTgt>
                                        </p:tgtEl>
                                      </p:cBhvr>
                                    </p:animEffect>
                                  </p:childTnLst>
                                </p:cTn>
                              </p:par>
                              <p:par>
                                <p:cTn id="28" presetID="52" presetClass="entr" presetSubtype="0" fill="hold" nodeType="withEffect">
                                  <p:stCondLst>
                                    <p:cond delay="0"/>
                                  </p:stCondLst>
                                  <p:childTnLst>
                                    <p:set>
                                      <p:cBhvr>
                                        <p:cTn id="29" dur="1" fill="hold">
                                          <p:stCondLst>
                                            <p:cond delay="0"/>
                                          </p:stCondLst>
                                        </p:cTn>
                                        <p:tgtEl>
                                          <p:spTgt spid="334851">
                                            <p:txEl>
                                              <p:pRg st="5" end="5"/>
                                            </p:txEl>
                                          </p:spTgt>
                                        </p:tgtEl>
                                        <p:attrNameLst>
                                          <p:attrName>style.visibility</p:attrName>
                                        </p:attrNameLst>
                                      </p:cBhvr>
                                      <p:to>
                                        <p:strVal val="visible"/>
                                      </p:to>
                                    </p:set>
                                    <p:animScale>
                                      <p:cBhvr>
                                        <p:cTn id="30" dur="1000" decel="50000" fill="hold">
                                          <p:stCondLst>
                                            <p:cond delay="0"/>
                                          </p:stCondLst>
                                        </p:cTn>
                                        <p:tgtEl>
                                          <p:spTgt spid="334851">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334851">
                                            <p:txEl>
                                              <p:pRg st="5" end="5"/>
                                            </p:txEl>
                                          </p:spTgt>
                                        </p:tgtEl>
                                        <p:attrNameLst>
                                          <p:attrName>ppt_x</p:attrName>
                                          <p:attrName>ppt_y</p:attrName>
                                        </p:attrNameLst>
                                      </p:cBhvr>
                                    </p:animMotion>
                                    <p:animEffect transition="in" filter="fade">
                                      <p:cBhvr>
                                        <p:cTn id="32" dur="1000"/>
                                        <p:tgtEl>
                                          <p:spTgt spid="3348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2190750" y="496888"/>
            <a:ext cx="6670675" cy="1143000"/>
          </a:xfrm>
        </p:spPr>
        <p:txBody>
          <a:bodyPr/>
          <a:lstStyle/>
          <a:p>
            <a:pPr eaLnBrk="1" hangingPunct="1"/>
            <a:r>
              <a:rPr lang="es-ES" sz="5400"/>
              <a:t>Una segunda serie de reuniones</a:t>
            </a:r>
          </a:p>
        </p:txBody>
      </p:sp>
      <p:sp>
        <p:nvSpPr>
          <p:cNvPr id="335875" name="Rectangle 3"/>
          <p:cNvSpPr>
            <a:spLocks noGrp="1" noChangeArrowheads="1"/>
          </p:cNvSpPr>
          <p:nvPr>
            <p:ph type="body" idx="1"/>
          </p:nvPr>
        </p:nvSpPr>
        <p:spPr/>
        <p:txBody>
          <a:bodyPr/>
          <a:lstStyle/>
          <a:p>
            <a:pPr marL="552450" indent="-552450" eaLnBrk="1" hangingPunct="1"/>
            <a:r>
              <a:rPr lang="es-ES" sz="2500"/>
              <a:t>Hay tres objetivos al dirigir una segunda serie:</a:t>
            </a:r>
          </a:p>
          <a:p>
            <a:pPr marL="552450" indent="-552450" eaLnBrk="1" hangingPunct="1"/>
            <a:r>
              <a:rPr lang="es-ES" sz="2500"/>
              <a:t>Hay varios factores que se deben mantener en la mente mientras se planea una segunda serie:</a:t>
            </a:r>
          </a:p>
          <a:p>
            <a:pPr marL="876300" lvl="1" indent="-419100" eaLnBrk="1" hangingPunct="1"/>
            <a:r>
              <a:rPr lang="es-ES" sz="2000"/>
              <a:t>Las series deben ser anunciadas como una campaña completa</a:t>
            </a:r>
          </a:p>
          <a:p>
            <a:pPr marL="1276350" lvl="2" indent="-361950" eaLnBrk="1" hangingPunct="1"/>
            <a:r>
              <a:rPr lang="es-ES" sz="1700"/>
              <a:t>Una nueva publicidad debe ser preparada</a:t>
            </a:r>
          </a:p>
          <a:p>
            <a:pPr marL="1276350" lvl="2" indent="-361950" eaLnBrk="1" hangingPunct="1"/>
            <a:r>
              <a:rPr lang="es-ES" sz="1700"/>
              <a:t>Se debería promocionar con tanto entusiasmo como la primera</a:t>
            </a:r>
          </a:p>
          <a:p>
            <a:pPr marL="1276350" lvl="2" indent="-361950" eaLnBrk="1" hangingPunct="1"/>
            <a:r>
              <a:rPr lang="es-ES" sz="1700"/>
              <a:t>Sería difícil conseguir el apoyo de la iglesia si se anuncia algo inferior.</a:t>
            </a:r>
          </a:p>
        </p:txBody>
      </p:sp>
      <p:sp>
        <p:nvSpPr>
          <p:cNvPr id="263172"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35875">
                                            <p:txEl>
                                              <p:pRg st="2" end="2"/>
                                            </p:txEl>
                                          </p:spTgt>
                                        </p:tgtEl>
                                        <p:attrNameLst>
                                          <p:attrName>style.visibility</p:attrName>
                                        </p:attrNameLst>
                                      </p:cBhvr>
                                      <p:to>
                                        <p:strVal val="visible"/>
                                      </p:to>
                                    </p:set>
                                    <p:anim calcmode="lin" valueType="num">
                                      <p:cBhvr>
                                        <p:cTn id="7" dur="500" fill="hold"/>
                                        <p:tgtEl>
                                          <p:spTgt spid="33587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3587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3587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35875">
                                            <p:txEl>
                                              <p:pRg st="2" end="2"/>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52" presetClass="entr" presetSubtype="0" fill="hold" nodeType="afterEffect">
                                  <p:stCondLst>
                                    <p:cond delay="0"/>
                                  </p:stCondLst>
                                  <p:childTnLst>
                                    <p:set>
                                      <p:cBhvr>
                                        <p:cTn id="13" dur="1" fill="hold">
                                          <p:stCondLst>
                                            <p:cond delay="0"/>
                                          </p:stCondLst>
                                        </p:cTn>
                                        <p:tgtEl>
                                          <p:spTgt spid="335875">
                                            <p:txEl>
                                              <p:pRg st="3" end="3"/>
                                            </p:txEl>
                                          </p:spTgt>
                                        </p:tgtEl>
                                        <p:attrNameLst>
                                          <p:attrName>style.visibility</p:attrName>
                                        </p:attrNameLst>
                                      </p:cBhvr>
                                      <p:to>
                                        <p:strVal val="visible"/>
                                      </p:to>
                                    </p:set>
                                    <p:animScale>
                                      <p:cBhvr>
                                        <p:cTn id="14" dur="1000" decel="50000" fill="hold">
                                          <p:stCondLst>
                                            <p:cond delay="0"/>
                                          </p:stCondLst>
                                        </p:cTn>
                                        <p:tgtEl>
                                          <p:spTgt spid="33587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35875">
                                            <p:txEl>
                                              <p:pRg st="3" end="3"/>
                                            </p:txEl>
                                          </p:spTgt>
                                        </p:tgtEl>
                                        <p:attrNameLst>
                                          <p:attrName>ppt_x</p:attrName>
                                          <p:attrName>ppt_y</p:attrName>
                                        </p:attrNameLst>
                                      </p:cBhvr>
                                    </p:animMotion>
                                    <p:animEffect transition="in" filter="fade">
                                      <p:cBhvr>
                                        <p:cTn id="16" dur="1000"/>
                                        <p:tgtEl>
                                          <p:spTgt spid="335875">
                                            <p:txEl>
                                              <p:pRg st="3" end="3"/>
                                            </p:txEl>
                                          </p:spTgt>
                                        </p:tgtEl>
                                      </p:cBhvr>
                                    </p:animEffect>
                                  </p:childTnLst>
                                </p:cTn>
                              </p:par>
                              <p:par>
                                <p:cTn id="17" presetID="52" presetClass="entr" presetSubtype="0" fill="hold" nodeType="withEffect">
                                  <p:stCondLst>
                                    <p:cond delay="0"/>
                                  </p:stCondLst>
                                  <p:childTnLst>
                                    <p:set>
                                      <p:cBhvr>
                                        <p:cTn id="18" dur="1" fill="hold">
                                          <p:stCondLst>
                                            <p:cond delay="0"/>
                                          </p:stCondLst>
                                        </p:cTn>
                                        <p:tgtEl>
                                          <p:spTgt spid="335875">
                                            <p:txEl>
                                              <p:pRg st="4" end="4"/>
                                            </p:txEl>
                                          </p:spTgt>
                                        </p:tgtEl>
                                        <p:attrNameLst>
                                          <p:attrName>style.visibility</p:attrName>
                                        </p:attrNameLst>
                                      </p:cBhvr>
                                      <p:to>
                                        <p:strVal val="visible"/>
                                      </p:to>
                                    </p:set>
                                    <p:animScale>
                                      <p:cBhvr>
                                        <p:cTn id="19" dur="1000" decel="50000" fill="hold">
                                          <p:stCondLst>
                                            <p:cond delay="0"/>
                                          </p:stCondLst>
                                        </p:cTn>
                                        <p:tgtEl>
                                          <p:spTgt spid="33587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35875">
                                            <p:txEl>
                                              <p:pRg st="4" end="4"/>
                                            </p:txEl>
                                          </p:spTgt>
                                        </p:tgtEl>
                                        <p:attrNameLst>
                                          <p:attrName>ppt_x</p:attrName>
                                          <p:attrName>ppt_y</p:attrName>
                                        </p:attrNameLst>
                                      </p:cBhvr>
                                    </p:animMotion>
                                    <p:animEffect transition="in" filter="fade">
                                      <p:cBhvr>
                                        <p:cTn id="21" dur="1000"/>
                                        <p:tgtEl>
                                          <p:spTgt spid="335875">
                                            <p:txEl>
                                              <p:pRg st="4" end="4"/>
                                            </p:txEl>
                                          </p:spTgt>
                                        </p:tgtEl>
                                      </p:cBhvr>
                                    </p:animEffect>
                                  </p:childTnLst>
                                </p:cTn>
                              </p:par>
                              <p:par>
                                <p:cTn id="22" presetID="52" presetClass="entr" presetSubtype="0" fill="hold" nodeType="withEffect">
                                  <p:stCondLst>
                                    <p:cond delay="0"/>
                                  </p:stCondLst>
                                  <p:childTnLst>
                                    <p:set>
                                      <p:cBhvr>
                                        <p:cTn id="23" dur="1" fill="hold">
                                          <p:stCondLst>
                                            <p:cond delay="0"/>
                                          </p:stCondLst>
                                        </p:cTn>
                                        <p:tgtEl>
                                          <p:spTgt spid="335875">
                                            <p:txEl>
                                              <p:pRg st="5" end="5"/>
                                            </p:txEl>
                                          </p:spTgt>
                                        </p:tgtEl>
                                        <p:attrNameLst>
                                          <p:attrName>style.visibility</p:attrName>
                                        </p:attrNameLst>
                                      </p:cBhvr>
                                      <p:to>
                                        <p:strVal val="visible"/>
                                      </p:to>
                                    </p:set>
                                    <p:animScale>
                                      <p:cBhvr>
                                        <p:cTn id="24" dur="1000" decel="50000" fill="hold">
                                          <p:stCondLst>
                                            <p:cond delay="0"/>
                                          </p:stCondLst>
                                        </p:cTn>
                                        <p:tgtEl>
                                          <p:spTgt spid="335875">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35875">
                                            <p:txEl>
                                              <p:pRg st="5" end="5"/>
                                            </p:txEl>
                                          </p:spTgt>
                                        </p:tgtEl>
                                        <p:attrNameLst>
                                          <p:attrName>ppt_x</p:attrName>
                                          <p:attrName>ppt_y</p:attrName>
                                        </p:attrNameLst>
                                      </p:cBhvr>
                                    </p:animMotion>
                                    <p:animEffect transition="in" filter="fade">
                                      <p:cBhvr>
                                        <p:cTn id="26" dur="1000"/>
                                        <p:tgtEl>
                                          <p:spTgt spid="3358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2190750" y="496888"/>
            <a:ext cx="6670675" cy="1143000"/>
          </a:xfrm>
        </p:spPr>
        <p:txBody>
          <a:bodyPr/>
          <a:lstStyle/>
          <a:p>
            <a:pPr eaLnBrk="1" hangingPunct="1"/>
            <a:r>
              <a:rPr lang="es-ES" sz="5400"/>
              <a:t>Una segunda serie de reuniones</a:t>
            </a:r>
          </a:p>
        </p:txBody>
      </p:sp>
      <p:sp>
        <p:nvSpPr>
          <p:cNvPr id="336899" name="Rectangle 3"/>
          <p:cNvSpPr>
            <a:spLocks noGrp="1" noChangeArrowheads="1"/>
          </p:cNvSpPr>
          <p:nvPr>
            <p:ph type="body" idx="1"/>
          </p:nvPr>
        </p:nvSpPr>
        <p:spPr>
          <a:xfrm>
            <a:off x="1843088" y="1825625"/>
            <a:ext cx="7300912" cy="4397375"/>
          </a:xfrm>
        </p:spPr>
        <p:txBody>
          <a:bodyPr/>
          <a:lstStyle/>
          <a:p>
            <a:pPr marL="552450" indent="-552450" eaLnBrk="1" hangingPunct="1"/>
            <a:r>
              <a:rPr lang="es-ES" sz="2500"/>
              <a:t>Hay tres objetivos al dirigir una segunda serie:</a:t>
            </a:r>
          </a:p>
          <a:p>
            <a:pPr marL="552450" indent="-552450" eaLnBrk="1" hangingPunct="1"/>
            <a:r>
              <a:rPr lang="es-ES" sz="2500"/>
              <a:t>Hay varios factores que se deben mantener en la mente mientras se planea una segunda serie:</a:t>
            </a:r>
          </a:p>
          <a:p>
            <a:pPr marL="876300" lvl="1" indent="-419100" eaLnBrk="1" hangingPunct="1"/>
            <a:r>
              <a:rPr lang="es-ES" sz="2000"/>
              <a:t>Un nuevo acercamiento al mensaje puede ser deseable</a:t>
            </a:r>
          </a:p>
          <a:p>
            <a:pPr marL="1276350" lvl="2" indent="-361950" eaLnBrk="1" hangingPunct="1"/>
            <a:r>
              <a:rPr lang="es-ES" sz="1700"/>
              <a:t>Temas que no se incluyeron en la serie previa se deben incluir</a:t>
            </a:r>
          </a:p>
          <a:p>
            <a:pPr marL="1276350" lvl="2" indent="-361950" eaLnBrk="1" hangingPunct="1"/>
            <a:r>
              <a:rPr lang="es-ES" sz="1700"/>
              <a:t>Diferentes aspectos del mensaje deben ser enfatizados</a:t>
            </a:r>
          </a:p>
          <a:p>
            <a:pPr marL="1276350" lvl="2" indent="-361950" eaLnBrk="1" hangingPunct="1"/>
            <a:r>
              <a:rPr lang="es-ES" sz="1700"/>
              <a:t>El acercamiento puede ser diferente, pero las series deberían contener el mensaje completo de la verdad presente.</a:t>
            </a:r>
          </a:p>
          <a:p>
            <a:pPr marL="876300" lvl="1" indent="-419100" eaLnBrk="1" hangingPunct="1"/>
            <a:r>
              <a:rPr lang="es-ES" sz="2000"/>
              <a:t>Las mismas series pueden ser repetidas con buen éxito si se consigue un nuevo lugar.</a:t>
            </a:r>
          </a:p>
        </p:txBody>
      </p:sp>
      <p:sp>
        <p:nvSpPr>
          <p:cNvPr id="264196" name="Text Box 4"/>
          <p:cNvSpPr txBox="1">
            <a:spLocks noChangeArrowheads="1"/>
          </p:cNvSpPr>
          <p:nvPr/>
        </p:nvSpPr>
        <p:spPr bwMode="auto">
          <a:xfrm>
            <a:off x="2100263" y="82550"/>
            <a:ext cx="4625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SEGUIMIENTO DE LA POST-CAMPAÑA / Seguimiento a los Casi Persuadidos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336899">
                                            <p:txEl>
                                              <p:pRg st="2" end="2"/>
                                            </p:txEl>
                                          </p:spTgt>
                                        </p:tgtEl>
                                        <p:attrNameLst>
                                          <p:attrName>style.visibility</p:attrName>
                                        </p:attrNameLst>
                                      </p:cBhvr>
                                      <p:to>
                                        <p:strVal val="visible"/>
                                      </p:to>
                                    </p:set>
                                    <p:anim calcmode="lin" valueType="num">
                                      <p:cBhvr>
                                        <p:cTn id="7" dur="500" fill="hold"/>
                                        <p:tgtEl>
                                          <p:spTgt spid="33689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3689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3689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36899">
                                            <p:txEl>
                                              <p:pRg st="2" end="2"/>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52" presetClass="entr" presetSubtype="0" fill="hold" nodeType="afterEffect">
                                  <p:stCondLst>
                                    <p:cond delay="0"/>
                                  </p:stCondLst>
                                  <p:childTnLst>
                                    <p:set>
                                      <p:cBhvr>
                                        <p:cTn id="13" dur="1" fill="hold">
                                          <p:stCondLst>
                                            <p:cond delay="0"/>
                                          </p:stCondLst>
                                        </p:cTn>
                                        <p:tgtEl>
                                          <p:spTgt spid="336899">
                                            <p:txEl>
                                              <p:pRg st="3" end="3"/>
                                            </p:txEl>
                                          </p:spTgt>
                                        </p:tgtEl>
                                        <p:attrNameLst>
                                          <p:attrName>style.visibility</p:attrName>
                                        </p:attrNameLst>
                                      </p:cBhvr>
                                      <p:to>
                                        <p:strVal val="visible"/>
                                      </p:to>
                                    </p:set>
                                    <p:animScale>
                                      <p:cBhvr>
                                        <p:cTn id="14" dur="1000" decel="50000" fill="hold">
                                          <p:stCondLst>
                                            <p:cond delay="0"/>
                                          </p:stCondLst>
                                        </p:cTn>
                                        <p:tgtEl>
                                          <p:spTgt spid="336899">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36899">
                                            <p:txEl>
                                              <p:pRg st="3" end="3"/>
                                            </p:txEl>
                                          </p:spTgt>
                                        </p:tgtEl>
                                        <p:attrNameLst>
                                          <p:attrName>ppt_x</p:attrName>
                                          <p:attrName>ppt_y</p:attrName>
                                        </p:attrNameLst>
                                      </p:cBhvr>
                                    </p:animMotion>
                                    <p:animEffect transition="in" filter="fade">
                                      <p:cBhvr>
                                        <p:cTn id="16" dur="1000"/>
                                        <p:tgtEl>
                                          <p:spTgt spid="336899">
                                            <p:txEl>
                                              <p:pRg st="3" end="3"/>
                                            </p:txEl>
                                          </p:spTgt>
                                        </p:tgtEl>
                                      </p:cBhvr>
                                    </p:animEffect>
                                  </p:childTnLst>
                                </p:cTn>
                              </p:par>
                              <p:par>
                                <p:cTn id="17" presetID="52" presetClass="entr" presetSubtype="0" fill="hold" nodeType="withEffect">
                                  <p:stCondLst>
                                    <p:cond delay="0"/>
                                  </p:stCondLst>
                                  <p:childTnLst>
                                    <p:set>
                                      <p:cBhvr>
                                        <p:cTn id="18" dur="1" fill="hold">
                                          <p:stCondLst>
                                            <p:cond delay="0"/>
                                          </p:stCondLst>
                                        </p:cTn>
                                        <p:tgtEl>
                                          <p:spTgt spid="336899">
                                            <p:txEl>
                                              <p:pRg st="4" end="4"/>
                                            </p:txEl>
                                          </p:spTgt>
                                        </p:tgtEl>
                                        <p:attrNameLst>
                                          <p:attrName>style.visibility</p:attrName>
                                        </p:attrNameLst>
                                      </p:cBhvr>
                                      <p:to>
                                        <p:strVal val="visible"/>
                                      </p:to>
                                    </p:set>
                                    <p:animScale>
                                      <p:cBhvr>
                                        <p:cTn id="19" dur="1000" decel="50000" fill="hold">
                                          <p:stCondLst>
                                            <p:cond delay="0"/>
                                          </p:stCondLst>
                                        </p:cTn>
                                        <p:tgtEl>
                                          <p:spTgt spid="336899">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36899">
                                            <p:txEl>
                                              <p:pRg st="4" end="4"/>
                                            </p:txEl>
                                          </p:spTgt>
                                        </p:tgtEl>
                                        <p:attrNameLst>
                                          <p:attrName>ppt_x</p:attrName>
                                          <p:attrName>ppt_y</p:attrName>
                                        </p:attrNameLst>
                                      </p:cBhvr>
                                    </p:animMotion>
                                    <p:animEffect transition="in" filter="fade">
                                      <p:cBhvr>
                                        <p:cTn id="21" dur="1000"/>
                                        <p:tgtEl>
                                          <p:spTgt spid="336899">
                                            <p:txEl>
                                              <p:pRg st="4" end="4"/>
                                            </p:txEl>
                                          </p:spTgt>
                                        </p:tgtEl>
                                      </p:cBhvr>
                                    </p:animEffect>
                                  </p:childTnLst>
                                </p:cTn>
                              </p:par>
                              <p:par>
                                <p:cTn id="22" presetID="52" presetClass="entr" presetSubtype="0" fill="hold" nodeType="withEffect">
                                  <p:stCondLst>
                                    <p:cond delay="0"/>
                                  </p:stCondLst>
                                  <p:childTnLst>
                                    <p:set>
                                      <p:cBhvr>
                                        <p:cTn id="23" dur="1" fill="hold">
                                          <p:stCondLst>
                                            <p:cond delay="0"/>
                                          </p:stCondLst>
                                        </p:cTn>
                                        <p:tgtEl>
                                          <p:spTgt spid="336899">
                                            <p:txEl>
                                              <p:pRg st="5" end="5"/>
                                            </p:txEl>
                                          </p:spTgt>
                                        </p:tgtEl>
                                        <p:attrNameLst>
                                          <p:attrName>style.visibility</p:attrName>
                                        </p:attrNameLst>
                                      </p:cBhvr>
                                      <p:to>
                                        <p:strVal val="visible"/>
                                      </p:to>
                                    </p:set>
                                    <p:animScale>
                                      <p:cBhvr>
                                        <p:cTn id="24" dur="1000" decel="50000" fill="hold">
                                          <p:stCondLst>
                                            <p:cond delay="0"/>
                                          </p:stCondLst>
                                        </p:cTn>
                                        <p:tgtEl>
                                          <p:spTgt spid="33689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36899">
                                            <p:txEl>
                                              <p:pRg st="5" end="5"/>
                                            </p:txEl>
                                          </p:spTgt>
                                        </p:tgtEl>
                                        <p:attrNameLst>
                                          <p:attrName>ppt_x</p:attrName>
                                          <p:attrName>ppt_y</p:attrName>
                                        </p:attrNameLst>
                                      </p:cBhvr>
                                    </p:animMotion>
                                    <p:animEffect transition="in" filter="fade">
                                      <p:cBhvr>
                                        <p:cTn id="26" dur="1000"/>
                                        <p:tgtEl>
                                          <p:spTgt spid="336899">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336899">
                                            <p:txEl>
                                              <p:pRg st="6" end="6"/>
                                            </p:txEl>
                                          </p:spTgt>
                                        </p:tgtEl>
                                        <p:attrNameLst>
                                          <p:attrName>style.visibility</p:attrName>
                                        </p:attrNameLst>
                                      </p:cBhvr>
                                      <p:to>
                                        <p:strVal val="visible"/>
                                      </p:to>
                                    </p:set>
                                    <p:anim calcmode="lin" valueType="num">
                                      <p:cBhvr>
                                        <p:cTn id="31" dur="500" fill="hold"/>
                                        <p:tgtEl>
                                          <p:spTgt spid="336899">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36899">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36899">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368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65218" name="Group 2"/>
          <p:cNvGrpSpPr>
            <a:grpSpLocks/>
          </p:cNvGrpSpPr>
          <p:nvPr/>
        </p:nvGrpSpPr>
        <p:grpSpPr bwMode="auto">
          <a:xfrm>
            <a:off x="0" y="0"/>
            <a:ext cx="9144000" cy="6858000"/>
            <a:chOff x="0" y="0"/>
            <a:chExt cx="5760" cy="4320"/>
          </a:xfrm>
        </p:grpSpPr>
        <p:pic>
          <p:nvPicPr>
            <p:cNvPr id="265220" name="Picture 3" descr="Tema Sin Logos"/>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265221" name="Group 4"/>
            <p:cNvGrpSpPr>
              <a:grpSpLocks/>
            </p:cNvGrpSpPr>
            <p:nvPr/>
          </p:nvGrpSpPr>
          <p:grpSpPr bwMode="auto">
            <a:xfrm>
              <a:off x="399" y="196"/>
              <a:ext cx="902" cy="877"/>
              <a:chOff x="2201" y="1058"/>
              <a:chExt cx="1356" cy="1399"/>
            </a:xfrm>
          </p:grpSpPr>
          <p:sp>
            <p:nvSpPr>
              <p:cNvPr id="265277" name="Freeform 5"/>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265278" name="Freeform 6"/>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265279" name="Freeform 7"/>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265280" name="Freeform 8"/>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265281" name="Freeform 9"/>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265282" name="Freeform 10"/>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265283" name="Freeform 11"/>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265284" name="Freeform 12"/>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265285" name="Freeform 13"/>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grpSp>
          <p:nvGrpSpPr>
            <p:cNvPr id="265222" name="Group 14"/>
            <p:cNvGrpSpPr>
              <a:grpSpLocks/>
            </p:cNvGrpSpPr>
            <p:nvPr/>
          </p:nvGrpSpPr>
          <p:grpSpPr bwMode="auto">
            <a:xfrm>
              <a:off x="764" y="129"/>
              <a:ext cx="260" cy="253"/>
              <a:chOff x="2750" y="951"/>
              <a:chExt cx="390" cy="404"/>
            </a:xfrm>
          </p:grpSpPr>
          <p:sp>
            <p:nvSpPr>
              <p:cNvPr id="265227" name="Freeform 15"/>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265228" name="Freeform 16"/>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265229" name="Freeform 17"/>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265230" name="Freeform 18"/>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265231" name="Freeform 19"/>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265232" name="Freeform 20"/>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265233" name="Freeform 21"/>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265234" name="Freeform 22"/>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265235" name="Freeform 23"/>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265236" name="Freeform 24"/>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265237" name="Freeform 25"/>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265238" name="Freeform 26"/>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265239" name="Freeform 27"/>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265240" name="Freeform 28"/>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265241" name="Freeform 29"/>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265242" name="Freeform 30"/>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265243" name="Freeform 31"/>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265244" name="Freeform 32"/>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265245" name="Freeform 33"/>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265246" name="Freeform 34"/>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265247" name="Freeform 35"/>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265248" name="Freeform 36"/>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265249" name="Freeform 37"/>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265250" name="Freeform 38"/>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265251" name="Freeform 39"/>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265252" name="Freeform 40"/>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265253" name="Freeform 41"/>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265254" name="Freeform 42"/>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265255" name="Freeform 43"/>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265256" name="Freeform 44"/>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265257" name="Freeform 45"/>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265258" name="Freeform 46"/>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265259" name="Freeform 47"/>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265260" name="Freeform 48"/>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265261" name="Freeform 49"/>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265262" name="Freeform 50"/>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265263" name="Freeform 51"/>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265264" name="Freeform 52"/>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265265" name="Freeform 53"/>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265266" name="Freeform 54"/>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265267" name="Freeform 55"/>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265268" name="Freeform 56"/>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265269" name="Freeform 57"/>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265270" name="Freeform 58"/>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265271" name="Freeform 59"/>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265272" name="Freeform 60"/>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265273" name="Freeform 61"/>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265274" name="Freeform 62"/>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265275" name="Freeform 63"/>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265276" name="Freeform 64"/>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sp>
          <p:nvSpPr>
            <p:cNvPr id="265223" name="Text Box 65"/>
            <p:cNvSpPr txBox="1">
              <a:spLocks noChangeArrowheads="1"/>
            </p:cNvSpPr>
            <p:nvPr/>
          </p:nvSpPr>
          <p:spPr bwMode="auto">
            <a:xfrm>
              <a:off x="124" y="1085"/>
              <a:ext cx="1360" cy="489"/>
            </a:xfrm>
            <a:prstGeom prst="rect">
              <a:avLst/>
            </a:prstGeom>
            <a:noFill/>
            <a:ln w="9525">
              <a:noFill/>
              <a:miter lim="800000"/>
              <a:headEnd/>
              <a:tailEnd/>
            </a:ln>
          </p:spPr>
          <p:txBody>
            <a:bodyPr>
              <a:prstTxWarp prst="textNoShape">
                <a:avLst/>
              </a:prstTxWarp>
              <a:spAutoFit/>
            </a:bodyPr>
            <a:lstStyle/>
            <a:p>
              <a:pPr algn="r">
                <a:lnSpc>
                  <a:spcPct val="80000"/>
                </a:lnSpc>
                <a:spcBef>
                  <a:spcPct val="50000"/>
                </a:spcBef>
              </a:pPr>
              <a:r>
                <a:rPr lang="es-ES" sz="3200" i="1">
                  <a:solidFill>
                    <a:srgbClr val="6D609E"/>
                  </a:solidFill>
                  <a:latin typeface="Gill Sans MT" charset="-18"/>
                </a:rPr>
                <a:t>Evangelismo</a:t>
              </a:r>
            </a:p>
            <a:p>
              <a:pPr algn="r">
                <a:lnSpc>
                  <a:spcPct val="10000"/>
                </a:lnSpc>
                <a:spcBef>
                  <a:spcPct val="50000"/>
                </a:spcBef>
              </a:pPr>
              <a:r>
                <a:rPr lang="es-ES" sz="3200" i="1">
                  <a:solidFill>
                    <a:srgbClr val="6D609E"/>
                  </a:solidFill>
                  <a:latin typeface="Gill Sans MT" charset="-18"/>
                </a:rPr>
                <a:t>Publico</a:t>
              </a:r>
            </a:p>
          </p:txBody>
        </p:sp>
        <p:sp>
          <p:nvSpPr>
            <p:cNvPr id="265224" name="Text Box 66"/>
            <p:cNvSpPr txBox="1">
              <a:spLocks noChangeArrowheads="1"/>
            </p:cNvSpPr>
            <p:nvPr/>
          </p:nvSpPr>
          <p:spPr bwMode="auto">
            <a:xfrm>
              <a:off x="418" y="1615"/>
              <a:ext cx="1054" cy="279"/>
            </a:xfrm>
            <a:prstGeom prst="rect">
              <a:avLst/>
            </a:prstGeom>
            <a:noFill/>
            <a:ln w="9525">
              <a:noFill/>
              <a:miter lim="800000"/>
              <a:headEnd/>
              <a:tailEnd/>
            </a:ln>
          </p:spPr>
          <p:txBody>
            <a:bodyPr>
              <a:prstTxWarp prst="textNoShape">
                <a:avLst/>
              </a:prstTxWarp>
              <a:spAutoFit/>
            </a:bodyPr>
            <a:lstStyle/>
            <a:p>
              <a:pPr algn="r">
                <a:lnSpc>
                  <a:spcPct val="30000"/>
                </a:lnSpc>
                <a:spcBef>
                  <a:spcPct val="50000"/>
                </a:spcBef>
              </a:pPr>
              <a:r>
                <a:rPr lang="es-ES" sz="1200">
                  <a:solidFill>
                    <a:srgbClr val="CD313C"/>
                  </a:solidFill>
                  <a:latin typeface="EngraversGothic BT" charset="0"/>
                </a:rPr>
                <a:t>PREDICANDO</a:t>
              </a:r>
            </a:p>
            <a:p>
              <a:pPr algn="r">
                <a:lnSpc>
                  <a:spcPct val="30000"/>
                </a:lnSpc>
                <a:spcBef>
                  <a:spcPct val="50000"/>
                </a:spcBef>
              </a:pPr>
              <a:r>
                <a:rPr lang="es-ES" sz="1200">
                  <a:solidFill>
                    <a:srgbClr val="CD313C"/>
                  </a:solidFill>
                  <a:latin typeface="EngraversGothic BT" charset="0"/>
                </a:rPr>
                <a:t>CON EL PODER</a:t>
              </a:r>
            </a:p>
            <a:p>
              <a:pPr algn="r">
                <a:lnSpc>
                  <a:spcPct val="30000"/>
                </a:lnSpc>
                <a:spcBef>
                  <a:spcPct val="50000"/>
                </a:spcBef>
              </a:pPr>
              <a:r>
                <a:rPr lang="es-ES" sz="1200">
                  <a:solidFill>
                    <a:srgbClr val="CD313C"/>
                  </a:solidFill>
                  <a:latin typeface="EngraversGothic BT" charset="0"/>
                </a:rPr>
                <a:t>DEL ESPÍRITU SANTO</a:t>
              </a:r>
            </a:p>
          </p:txBody>
        </p:sp>
        <p:pic>
          <p:nvPicPr>
            <p:cNvPr id="265225" name="Picture 67" descr="Logo Preparacion y presentacion de serie evangelistica"/>
            <p:cNvPicPr>
              <a:picLocks noChangeAspect="1" noChangeArrowheads="1"/>
            </p:cNvPicPr>
            <p:nvPr/>
          </p:nvPicPr>
          <p:blipFill>
            <a:blip r:embed="rId3"/>
            <a:srcRect/>
            <a:stretch>
              <a:fillRect/>
            </a:stretch>
          </p:blipFill>
          <p:spPr bwMode="auto">
            <a:xfrm>
              <a:off x="3382" y="1142"/>
              <a:ext cx="2039" cy="2749"/>
            </a:xfrm>
            <a:prstGeom prst="rect">
              <a:avLst/>
            </a:prstGeom>
            <a:noFill/>
            <a:ln w="9525">
              <a:noFill/>
              <a:miter lim="800000"/>
              <a:headEnd/>
              <a:tailEnd/>
            </a:ln>
          </p:spPr>
        </p:pic>
        <p:sp>
          <p:nvSpPr>
            <p:cNvPr id="265226" name="Text Box 68"/>
            <p:cNvSpPr txBox="1">
              <a:spLocks noChangeArrowheads="1"/>
            </p:cNvSpPr>
            <p:nvPr/>
          </p:nvSpPr>
          <p:spPr bwMode="auto">
            <a:xfrm>
              <a:off x="2953" y="2230"/>
              <a:ext cx="1097" cy="192"/>
            </a:xfrm>
            <a:prstGeom prst="rect">
              <a:avLst/>
            </a:prstGeom>
            <a:noFill/>
            <a:ln w="9525">
              <a:noFill/>
              <a:miter lim="800000"/>
              <a:headEnd/>
              <a:tailEnd/>
            </a:ln>
          </p:spPr>
          <p:txBody>
            <a:bodyPr wrap="none">
              <a:prstTxWarp prst="textNoShape">
                <a:avLst/>
              </a:prstTxWarp>
              <a:spAutoFit/>
            </a:bodyPr>
            <a:lstStyle/>
            <a:p>
              <a:pPr algn="r"/>
              <a:r>
                <a:rPr lang="es-ES" sz="1400" i="1"/>
                <a:t>Por Bruce Johnston</a:t>
              </a:r>
              <a:endParaRPr lang="es-ES" sz="1400"/>
            </a:p>
          </p:txBody>
        </p:sp>
      </p:grpSp>
      <p:sp>
        <p:nvSpPr>
          <p:cNvPr id="345157" name="Rectangle 69"/>
          <p:cNvSpPr>
            <a:spLocks noGrp="1" noChangeArrowheads="1"/>
          </p:cNvSpPr>
          <p:nvPr>
            <p:ph type="title"/>
          </p:nvPr>
        </p:nvSpPr>
        <p:spPr>
          <a:xfrm>
            <a:off x="2921000" y="1336675"/>
            <a:ext cx="3519488" cy="2287588"/>
          </a:xfrm>
          <a:effectLst>
            <a:outerShdw blurRad="63500" dist="28398" dir="3806097" algn="ctr" rotWithShape="0">
              <a:schemeClr val="tx1"/>
            </a:outerShdw>
          </a:effectLst>
        </p:spPr>
        <p:txBody>
          <a:bodyPr/>
          <a:lstStyle/>
          <a:p>
            <a:pPr algn="r" eaLnBrk="1" hangingPunct="1">
              <a:lnSpc>
                <a:spcPct val="80000"/>
              </a:lnSpc>
            </a:pPr>
            <a:r>
              <a:rPr lang="es-ES" sz="3200">
                <a:solidFill>
                  <a:srgbClr val="0099FF"/>
                </a:solidFill>
                <a:latin typeface="Humanst521 BT" charset="0"/>
              </a:rPr>
              <a:t>Preparación</a:t>
            </a:r>
            <a:br>
              <a:rPr lang="es-ES" sz="3200">
                <a:solidFill>
                  <a:srgbClr val="0099FF"/>
                </a:solidFill>
                <a:latin typeface="Humanst521 BT" charset="0"/>
              </a:rPr>
            </a:br>
            <a:r>
              <a:rPr lang="es-ES" sz="3200">
                <a:solidFill>
                  <a:srgbClr val="0099FF"/>
                </a:solidFill>
                <a:latin typeface="Humanst521 BT" charset="0"/>
              </a:rPr>
              <a:t>y presentación</a:t>
            </a:r>
            <a:br>
              <a:rPr lang="es-ES" sz="3200">
                <a:solidFill>
                  <a:srgbClr val="0099FF"/>
                </a:solidFill>
                <a:latin typeface="Humanst521 BT" charset="0"/>
              </a:rPr>
            </a:br>
            <a:r>
              <a:rPr lang="es-ES" sz="3200">
                <a:solidFill>
                  <a:srgbClr val="0099FF"/>
                </a:solidFill>
                <a:latin typeface="Humanst521 BT" charset="0"/>
              </a:rPr>
              <a:t>de una Serie de</a:t>
            </a:r>
            <a:br>
              <a:rPr lang="es-ES" sz="3200">
                <a:solidFill>
                  <a:srgbClr val="0099FF"/>
                </a:solidFill>
                <a:latin typeface="Humanst521 BT" charset="0"/>
              </a:rPr>
            </a:br>
            <a:r>
              <a:rPr lang="es-ES" sz="3200">
                <a:solidFill>
                  <a:srgbClr val="0099FF"/>
                </a:solidFill>
                <a:latin typeface="Humanst521 BT" charset="0"/>
              </a:rPr>
              <a:t>Evangelismo</a:t>
            </a:r>
          </a:p>
        </p:txBody>
      </p:sp>
    </p:spTree>
  </p:cSld>
  <p:clrMapOvr>
    <a:masterClrMapping/>
  </p:clrMapOvr>
  <p:transition spd="slow">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50" name="Picture 2" descr="amarillo"/>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7651" name="Picture 5" descr="Apostol fundido"/>
          <p:cNvPicPr>
            <a:picLocks noChangeAspect="1" noChangeArrowheads="1"/>
          </p:cNvPicPr>
          <p:nvPr/>
        </p:nvPicPr>
        <p:blipFill>
          <a:blip r:embed="rId3"/>
          <a:srcRect r="15793"/>
          <a:stretch>
            <a:fillRect/>
          </a:stretch>
        </p:blipFill>
        <p:spPr bwMode="auto">
          <a:xfrm>
            <a:off x="3328988" y="895350"/>
            <a:ext cx="5815012" cy="5381625"/>
          </a:xfrm>
          <a:prstGeom prst="rect">
            <a:avLst/>
          </a:prstGeom>
          <a:noFill/>
          <a:ln w="9525">
            <a:noFill/>
            <a:miter lim="800000"/>
            <a:headEnd/>
            <a:tailEnd/>
          </a:ln>
        </p:spPr>
      </p:pic>
      <p:sp>
        <p:nvSpPr>
          <p:cNvPr id="29699" name="Rectangle 3"/>
          <p:cNvSpPr>
            <a:spLocks noGrp="1" noChangeArrowheads="1"/>
          </p:cNvSpPr>
          <p:nvPr>
            <p:ph type="body" idx="1"/>
          </p:nvPr>
        </p:nvSpPr>
        <p:spPr>
          <a:xfrm>
            <a:off x="633413" y="1193800"/>
            <a:ext cx="4059237" cy="4754563"/>
          </a:xfrm>
          <a:effectLst>
            <a:outerShdw blurRad="63500" dist="28398" dir="1593903" algn="ctr" rotWithShape="0">
              <a:schemeClr val="tx1"/>
            </a:outerShdw>
          </a:effectLst>
        </p:spPr>
        <p:txBody>
          <a:bodyPr/>
          <a:lstStyle/>
          <a:p>
            <a:pPr marL="0" indent="0" eaLnBrk="1" hangingPunct="1">
              <a:buFontTx/>
              <a:buNone/>
            </a:pPr>
            <a:r>
              <a:rPr lang="es-ES" sz="4100">
                <a:solidFill>
                  <a:schemeClr val="bg1"/>
                </a:solidFill>
              </a:rPr>
              <a:t>“Porque el Señor ejecutará su palabra sobre la tierra, cabalmente y con prontitud”</a:t>
            </a:r>
          </a:p>
          <a:p>
            <a:pPr marL="0" indent="0" algn="r" eaLnBrk="1" hangingPunct="1">
              <a:buFontTx/>
              <a:buNone/>
            </a:pPr>
            <a:r>
              <a:rPr lang="es-ES">
                <a:solidFill>
                  <a:schemeClr val="bg1"/>
                </a:solidFill>
              </a:rPr>
              <a:t>Romanos 9: 28</a:t>
            </a:r>
          </a:p>
        </p:txBody>
      </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2190750" y="512763"/>
            <a:ext cx="6670675" cy="1143000"/>
          </a:xfrm>
        </p:spPr>
        <p:txBody>
          <a:bodyPr/>
          <a:lstStyle/>
          <a:p>
            <a:pPr eaLnBrk="1" hangingPunct="1"/>
            <a:r>
              <a:rPr lang="es-ES" sz="5400"/>
              <a:t>La obra de Dios será finalizada</a:t>
            </a:r>
          </a:p>
        </p:txBody>
      </p:sp>
      <p:sp>
        <p:nvSpPr>
          <p:cNvPr id="30723" name="Rectangle 3"/>
          <p:cNvSpPr>
            <a:spLocks noGrp="1" noChangeArrowheads="1"/>
          </p:cNvSpPr>
          <p:nvPr>
            <p:ph type="body" idx="1"/>
          </p:nvPr>
        </p:nvSpPr>
        <p:spPr>
          <a:xfrm>
            <a:off x="2273300" y="2114550"/>
            <a:ext cx="5895975" cy="4246563"/>
          </a:xfrm>
        </p:spPr>
        <p:txBody>
          <a:bodyPr/>
          <a:lstStyle/>
          <a:p>
            <a:pPr eaLnBrk="1" hangingPunct="1"/>
            <a:r>
              <a:rPr lang="es-ES"/>
              <a:t>Jesús se lo aseguró a sus discípulos</a:t>
            </a:r>
          </a:p>
          <a:p>
            <a:pPr eaLnBrk="1" hangingPunct="1"/>
            <a:r>
              <a:rPr lang="es-ES"/>
              <a:t>Pablo esta convencido de su certeza</a:t>
            </a:r>
          </a:p>
          <a:p>
            <a:pPr eaLnBrk="1" hangingPunct="1"/>
            <a:r>
              <a:rPr lang="es-ES"/>
              <a:t>Toda la Escritura es positiva en su afirmación que el plan de Dios triunfará.</a:t>
            </a:r>
          </a:p>
          <a:p>
            <a:pPr eaLnBrk="1" hangingPunct="1"/>
            <a:endParaRPr lang="es-ES"/>
          </a:p>
        </p:txBody>
      </p:sp>
      <p:sp>
        <p:nvSpPr>
          <p:cNvPr id="28676" name="Text Box 5"/>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 El desafío del Evangelismo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0723">
                                            <p:txEl>
                                              <p:pRg st="2" end="2"/>
                                            </p:txEl>
                                          </p:spTgt>
                                        </p:tgtEl>
                                        <p:attrNameLst>
                                          <p:attrName>style.visibility</p:attrName>
                                        </p:attrNameLst>
                                      </p:cBhvr>
                                      <p:to>
                                        <p:strVal val="visible"/>
                                      </p:to>
                                    </p:set>
                                    <p:animScale>
                                      <p:cBhvr>
                                        <p:cTn id="7" dur="1000" decel="50000" fill="hold">
                                          <p:stCondLst>
                                            <p:cond delay="0"/>
                                          </p:stCondLst>
                                        </p:cTn>
                                        <p:tgtEl>
                                          <p:spTgt spid="3072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0723">
                                            <p:txEl>
                                              <p:pRg st="2" end="2"/>
                                            </p:txEl>
                                          </p:spTgt>
                                        </p:tgtEl>
                                        <p:attrNameLst>
                                          <p:attrName>ppt_x</p:attrName>
                                          <p:attrName>ppt_y</p:attrName>
                                        </p:attrNameLst>
                                      </p:cBhvr>
                                    </p:animMotion>
                                    <p:animEffect transition="in" filter="fade">
                                      <p:cBhvr>
                                        <p:cTn id="9" dur="10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9698" name="Group 68"/>
          <p:cNvGrpSpPr>
            <a:grpSpLocks/>
          </p:cNvGrpSpPr>
          <p:nvPr/>
        </p:nvGrpSpPr>
        <p:grpSpPr bwMode="auto">
          <a:xfrm>
            <a:off x="0" y="0"/>
            <a:ext cx="9144000" cy="6858000"/>
            <a:chOff x="0" y="0"/>
            <a:chExt cx="5760" cy="4320"/>
          </a:xfrm>
        </p:grpSpPr>
        <p:pic>
          <p:nvPicPr>
            <p:cNvPr id="29704" name="Picture 4" descr="Papier-BlackCherry_C"/>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29705" name="Group 6"/>
            <p:cNvGrpSpPr>
              <a:grpSpLocks/>
            </p:cNvGrpSpPr>
            <p:nvPr/>
          </p:nvGrpSpPr>
          <p:grpSpPr bwMode="auto">
            <a:xfrm>
              <a:off x="140" y="3180"/>
              <a:ext cx="902" cy="944"/>
              <a:chOff x="399" y="129"/>
              <a:chExt cx="902" cy="944"/>
            </a:xfrm>
          </p:grpSpPr>
          <p:grpSp>
            <p:nvGrpSpPr>
              <p:cNvPr id="29706" name="Group 7"/>
              <p:cNvGrpSpPr>
                <a:grpSpLocks/>
              </p:cNvGrpSpPr>
              <p:nvPr/>
            </p:nvGrpSpPr>
            <p:grpSpPr bwMode="auto">
              <a:xfrm>
                <a:off x="399" y="196"/>
                <a:ext cx="902" cy="877"/>
                <a:chOff x="2201" y="1058"/>
                <a:chExt cx="1356" cy="1399"/>
              </a:xfrm>
            </p:grpSpPr>
            <p:sp>
              <p:nvSpPr>
                <p:cNvPr id="29758" name="Freeform 8"/>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29759" name="Freeform 9"/>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29760" name="Freeform 10"/>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29761" name="Freeform 11"/>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29762" name="Freeform 12"/>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29763" name="Freeform 13"/>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29764" name="Freeform 14"/>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29765" name="Freeform 15"/>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29766" name="Freeform 16"/>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grpSp>
            <p:nvGrpSpPr>
              <p:cNvPr id="29707" name="Group 17"/>
              <p:cNvGrpSpPr>
                <a:grpSpLocks/>
              </p:cNvGrpSpPr>
              <p:nvPr/>
            </p:nvGrpSpPr>
            <p:grpSpPr bwMode="auto">
              <a:xfrm>
                <a:off x="764" y="129"/>
                <a:ext cx="260" cy="253"/>
                <a:chOff x="2750" y="951"/>
                <a:chExt cx="390" cy="404"/>
              </a:xfrm>
            </p:grpSpPr>
            <p:sp>
              <p:nvSpPr>
                <p:cNvPr id="29708" name="Freeform 18"/>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29709" name="Freeform 19"/>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29710" name="Freeform 20"/>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29711" name="Freeform 21"/>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29712" name="Freeform 22"/>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29713" name="Freeform 23"/>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29714" name="Freeform 24"/>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29715" name="Freeform 25"/>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29716" name="Freeform 26"/>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29717" name="Freeform 27"/>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29718" name="Freeform 28"/>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29719" name="Freeform 29"/>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29720" name="Freeform 30"/>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29721" name="Freeform 31"/>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29722" name="Freeform 32"/>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29723" name="Freeform 33"/>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29724" name="Freeform 34"/>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29725" name="Freeform 35"/>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29726" name="Freeform 36"/>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29727" name="Freeform 37"/>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29728" name="Freeform 38"/>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29729" name="Freeform 39"/>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29730" name="Freeform 40"/>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29731" name="Freeform 41"/>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29732" name="Freeform 42"/>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29733" name="Freeform 43"/>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29734" name="Freeform 44"/>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29735" name="Freeform 45"/>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29736" name="Freeform 46"/>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29737" name="Freeform 47"/>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29738" name="Freeform 48"/>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29739" name="Freeform 49"/>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29740" name="Freeform 50"/>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29741" name="Freeform 51"/>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29742" name="Freeform 52"/>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29743" name="Freeform 53"/>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29744" name="Freeform 54"/>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29745" name="Freeform 55"/>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29746" name="Freeform 56"/>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29747" name="Freeform 57"/>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29748" name="Freeform 58"/>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29749" name="Freeform 59"/>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29750" name="Freeform 60"/>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29751" name="Freeform 61"/>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29752" name="Freeform 62"/>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29753" name="Freeform 63"/>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29754" name="Freeform 64"/>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29755" name="Freeform 65"/>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29756" name="Freeform 66"/>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29757" name="Freeform 67"/>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grpSp>
      </p:grpSp>
      <p:sp>
        <p:nvSpPr>
          <p:cNvPr id="31747" name="Rectangle 3"/>
          <p:cNvSpPr>
            <a:spLocks noGrp="1" noChangeArrowheads="1"/>
          </p:cNvSpPr>
          <p:nvPr>
            <p:ph type="body" idx="1"/>
          </p:nvPr>
        </p:nvSpPr>
        <p:spPr>
          <a:xfrm>
            <a:off x="1258888" y="679450"/>
            <a:ext cx="6956425" cy="3825875"/>
          </a:xfrm>
          <a:effectLst>
            <a:outerShdw blurRad="63500" dist="28398" dir="3806097" algn="ctr" rotWithShape="0">
              <a:schemeClr val="tx1"/>
            </a:outerShdw>
          </a:effectLst>
        </p:spPr>
        <p:txBody>
          <a:bodyPr/>
          <a:lstStyle/>
          <a:p>
            <a:pPr marL="0" indent="0" algn="ctr" eaLnBrk="1" hangingPunct="1">
              <a:buFontTx/>
              <a:buNone/>
            </a:pPr>
            <a:r>
              <a:rPr lang="es-ES" sz="4400" i="1">
                <a:solidFill>
                  <a:srgbClr val="FFFF00"/>
                </a:solidFill>
              </a:rPr>
              <a:t>Cuando la iglesia responda, Dios se moverá maravillosamente y el mensaje será esparcido con gran rapidez.</a:t>
            </a:r>
          </a:p>
          <a:p>
            <a:pPr marL="0" indent="0" algn="ctr" eaLnBrk="1" hangingPunct="1">
              <a:buFontTx/>
              <a:buNone/>
            </a:pPr>
            <a:r>
              <a:rPr lang="es-ES" sz="4400" i="1">
                <a:solidFill>
                  <a:srgbClr val="FFFF00"/>
                </a:solidFill>
              </a:rPr>
              <a:t>El cielo está esperando por la respuesta del hombre.</a:t>
            </a:r>
          </a:p>
          <a:p>
            <a:pPr marL="0" indent="0" algn="ctr" eaLnBrk="1" hangingPunct="1">
              <a:buFontTx/>
              <a:buNone/>
            </a:pPr>
            <a:endParaRPr lang="es-ES" sz="4400" i="1">
              <a:solidFill>
                <a:srgbClr val="FFFF00"/>
              </a:solidFill>
            </a:endParaRPr>
          </a:p>
        </p:txBody>
      </p:sp>
      <p:grpSp>
        <p:nvGrpSpPr>
          <p:cNvPr id="29700" name="Group 70"/>
          <p:cNvGrpSpPr>
            <a:grpSpLocks/>
          </p:cNvGrpSpPr>
          <p:nvPr/>
        </p:nvGrpSpPr>
        <p:grpSpPr bwMode="auto">
          <a:xfrm>
            <a:off x="6465888" y="6099175"/>
            <a:ext cx="2324100" cy="538163"/>
            <a:chOff x="4073" y="3842"/>
            <a:chExt cx="1464" cy="339"/>
          </a:xfrm>
        </p:grpSpPr>
        <p:pic>
          <p:nvPicPr>
            <p:cNvPr id="29701" name="Picture 71" descr="Evangelismo publico3"/>
            <p:cNvPicPr>
              <a:picLocks noChangeAspect="1" noChangeArrowheads="1"/>
            </p:cNvPicPr>
            <p:nvPr/>
          </p:nvPicPr>
          <p:blipFill>
            <a:blip r:embed="rId3"/>
            <a:srcRect/>
            <a:stretch>
              <a:fillRect/>
            </a:stretch>
          </p:blipFill>
          <p:spPr bwMode="auto">
            <a:xfrm>
              <a:off x="4073" y="3842"/>
              <a:ext cx="544" cy="324"/>
            </a:xfrm>
            <a:prstGeom prst="rect">
              <a:avLst/>
            </a:prstGeom>
            <a:noFill/>
            <a:ln w="9525">
              <a:noFill/>
              <a:miter lim="800000"/>
              <a:headEnd/>
              <a:tailEnd/>
            </a:ln>
          </p:spPr>
        </p:pic>
        <p:pic>
          <p:nvPicPr>
            <p:cNvPr id="29702" name="Picture 72" descr="Evangelismo publico1"/>
            <p:cNvPicPr>
              <a:picLocks noChangeAspect="1" noChangeArrowheads="1"/>
            </p:cNvPicPr>
            <p:nvPr/>
          </p:nvPicPr>
          <p:blipFill>
            <a:blip r:embed="rId4"/>
            <a:srcRect/>
            <a:stretch>
              <a:fillRect/>
            </a:stretch>
          </p:blipFill>
          <p:spPr bwMode="auto">
            <a:xfrm>
              <a:off x="5206" y="3891"/>
              <a:ext cx="331" cy="290"/>
            </a:xfrm>
            <a:prstGeom prst="rect">
              <a:avLst/>
            </a:prstGeom>
            <a:noFill/>
            <a:ln w="9525">
              <a:noFill/>
              <a:miter lim="800000"/>
              <a:headEnd/>
              <a:tailEnd/>
            </a:ln>
          </p:spPr>
        </p:pic>
        <p:pic>
          <p:nvPicPr>
            <p:cNvPr id="29703" name="Picture 73" descr="Evangelismo publico2"/>
            <p:cNvPicPr>
              <a:picLocks noChangeAspect="1" noChangeArrowheads="1"/>
            </p:cNvPicPr>
            <p:nvPr/>
          </p:nvPicPr>
          <p:blipFill>
            <a:blip r:embed="rId5"/>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6"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3794" name="Rectangle 2"/>
          <p:cNvSpPr>
            <a:spLocks noGrp="1" noChangeArrowheads="1"/>
          </p:cNvSpPr>
          <p:nvPr>
            <p:ph type="title"/>
          </p:nvPr>
        </p:nvSpPr>
        <p:spPr/>
        <p:txBody>
          <a:bodyPr/>
          <a:lstStyle/>
          <a:p>
            <a:pPr eaLnBrk="1" hangingPunct="1"/>
            <a:r>
              <a:rPr lang="es-ES" sz="5400"/>
              <a:t>Generando un ambiente Evangelístico</a:t>
            </a:r>
          </a:p>
        </p:txBody>
      </p:sp>
      <p:sp>
        <p:nvSpPr>
          <p:cNvPr id="33795" name="Rectangle 3"/>
          <p:cNvSpPr>
            <a:spLocks noGrp="1" noChangeArrowheads="1"/>
          </p:cNvSpPr>
          <p:nvPr>
            <p:ph type="body" idx="1"/>
          </p:nvPr>
        </p:nvSpPr>
        <p:spPr>
          <a:xfrm>
            <a:off x="2501900" y="2055813"/>
            <a:ext cx="6184900" cy="4305300"/>
          </a:xfrm>
        </p:spPr>
        <p:txBody>
          <a:bodyPr/>
          <a:lstStyle/>
          <a:p>
            <a:pPr marL="0" indent="0" algn="just" eaLnBrk="1" hangingPunct="1">
              <a:buFontTx/>
              <a:buNone/>
            </a:pPr>
            <a:r>
              <a:rPr lang="es-ES"/>
              <a:t>Un movimiento unido de laicos, oficiales de iglesia y ministros  es la manera ordenada de Dios para alcanzar el mundo, y el éxito eludirá a aquel que evite las indicaciones de la providencia.  Es imperativo que se busque todo medio posible para elevar en los corazones de los miembros un interés personal por la gente y su salvación.</a:t>
            </a:r>
          </a:p>
        </p:txBody>
      </p:sp>
      <p:sp>
        <p:nvSpPr>
          <p:cNvPr id="30725" name="Text Box 4"/>
          <p:cNvSpPr txBox="1">
            <a:spLocks noChangeArrowheads="1"/>
          </p:cNvSpPr>
          <p:nvPr/>
        </p:nvSpPr>
        <p:spPr bwMode="auto">
          <a:xfrm>
            <a:off x="2100263" y="82550"/>
            <a:ext cx="5540375" cy="274638"/>
          </a:xfrm>
          <a:prstGeom prst="rect">
            <a:avLst/>
          </a:prstGeom>
          <a:noFill/>
          <a:ln w="9525">
            <a:noFill/>
            <a:miter lim="800000"/>
            <a:headEnd/>
            <a:tailEnd/>
          </a:ln>
        </p:spPr>
        <p:txBody>
          <a:bodyPr>
            <a:prstTxWarp prst="textNoShape">
              <a:avLst/>
            </a:prstTxWarp>
            <a:spAutoFit/>
          </a:bodyPr>
          <a:lstStyle/>
          <a:p>
            <a:r>
              <a:rPr lang="es-ES" sz="1200">
                <a:solidFill>
                  <a:schemeClr val="bg1"/>
                </a:solidFill>
                <a:latin typeface="Gill Sans MT" charset="-18"/>
              </a:rPr>
              <a:t>PREPARACIÓN DE LA PRECAMPAÑA /</a:t>
            </a:r>
          </a:p>
        </p:txBody>
      </p:sp>
      <p:grpSp>
        <p:nvGrpSpPr>
          <p:cNvPr id="30726" name="Group 15"/>
          <p:cNvGrpSpPr>
            <a:grpSpLocks/>
          </p:cNvGrpSpPr>
          <p:nvPr/>
        </p:nvGrpSpPr>
        <p:grpSpPr bwMode="auto">
          <a:xfrm>
            <a:off x="6465888" y="6099175"/>
            <a:ext cx="2324100" cy="538163"/>
            <a:chOff x="4073" y="3842"/>
            <a:chExt cx="1464" cy="339"/>
          </a:xfrm>
        </p:grpSpPr>
        <p:pic>
          <p:nvPicPr>
            <p:cNvPr id="30728" name="Picture 16"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30729" name="Picture 17"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30730" name="Picture 18"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33811" name="Picture 19"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3811"/>
                                        </p:tgtEl>
                                        <p:attrNameLst>
                                          <p:attrName>style.visibility</p:attrName>
                                        </p:attrNameLst>
                                      </p:cBhvr>
                                      <p:to>
                                        <p:strVal val="visible"/>
                                      </p:to>
                                    </p:set>
                                    <p:anim calcmode="lin" valueType="num">
                                      <p:cBhvr>
                                        <p:cTn id="7" dur="2000" fill="hold"/>
                                        <p:tgtEl>
                                          <p:spTgt spid="33811"/>
                                        </p:tgtEl>
                                        <p:attrNameLst>
                                          <p:attrName>ppt_w</p:attrName>
                                        </p:attrNameLst>
                                      </p:cBhvr>
                                      <p:tavLst>
                                        <p:tav tm="0">
                                          <p:val>
                                            <p:strVal val="4*#ppt_w"/>
                                          </p:val>
                                        </p:tav>
                                        <p:tav tm="100000">
                                          <p:val>
                                            <p:strVal val="#ppt_w"/>
                                          </p:val>
                                        </p:tav>
                                      </p:tavLst>
                                    </p:anim>
                                    <p:anim calcmode="lin" valueType="num">
                                      <p:cBhvr>
                                        <p:cTn id="8" dur="2000" fill="hold"/>
                                        <p:tgtEl>
                                          <p:spTgt spid="33811"/>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33795">
                                            <p:txEl>
                                              <p:pRg st="0" end="0"/>
                                            </p:txEl>
                                          </p:spTgt>
                                        </p:tgtEl>
                                        <p:attrNameLst>
                                          <p:attrName>style.visibility</p:attrName>
                                        </p:attrNameLst>
                                      </p:cBhvr>
                                      <p:to>
                                        <p:strVal val="visible"/>
                                      </p:to>
                                    </p:set>
                                    <p:anim calcmode="discrete" valueType="clr">
                                      <p:cBhvr override="childStyle">
                                        <p:cTn id="12" dur="80"/>
                                        <p:tgtEl>
                                          <p:spTgt spid="337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3795">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3795">
                                            <p:txEl>
                                              <p:pRg st="0" end="0"/>
                                            </p:txEl>
                                          </p:spTgt>
                                        </p:tgtEl>
                                        <p:attrNameLst>
                                          <p:attrName>fill.type</p:attrName>
                                        </p:attrNameLst>
                                      </p:cBhvr>
                                      <p:to>
                                        <p:strVal val="solid"/>
                                      </p:to>
                                    </p:set>
                                  </p:childTnLst>
                                </p:cTn>
                              </p:par>
                            </p:childTnLst>
                          </p:cTn>
                        </p:par>
                        <p:par>
                          <p:cTn id="15" fill="hold">
                            <p:stCondLst>
                              <p:cond delay="13000"/>
                            </p:stCondLst>
                            <p:childTnLst>
                              <p:par>
                                <p:cTn id="16" presetID="23" presetClass="entr" presetSubtype="32" fill="hold" grpId="0" nodeType="afterEffect">
                                  <p:stCondLst>
                                    <p:cond delay="0"/>
                                  </p:stCondLst>
                                  <p:childTnLst>
                                    <p:set>
                                      <p:cBhvr>
                                        <p:cTn id="17" dur="1" fill="hold">
                                          <p:stCondLst>
                                            <p:cond delay="0"/>
                                          </p:stCondLst>
                                        </p:cTn>
                                        <p:tgtEl>
                                          <p:spTgt spid="33794"/>
                                        </p:tgtEl>
                                        <p:attrNameLst>
                                          <p:attrName>style.visibility</p:attrName>
                                        </p:attrNameLst>
                                      </p:cBhvr>
                                      <p:to>
                                        <p:strVal val="visible"/>
                                      </p:to>
                                    </p:set>
                                    <p:anim calcmode="lin" valueType="num">
                                      <p:cBhvr>
                                        <p:cTn id="18" dur="2000" fill="hold"/>
                                        <p:tgtEl>
                                          <p:spTgt spid="33794"/>
                                        </p:tgtEl>
                                        <p:attrNameLst>
                                          <p:attrName>ppt_w</p:attrName>
                                        </p:attrNameLst>
                                      </p:cBhvr>
                                      <p:tavLst>
                                        <p:tav tm="0">
                                          <p:val>
                                            <p:strVal val="4*#ppt_w"/>
                                          </p:val>
                                        </p:tav>
                                        <p:tav tm="100000">
                                          <p:val>
                                            <p:strVal val="#ppt_w"/>
                                          </p:val>
                                        </p:tav>
                                      </p:tavLst>
                                    </p:anim>
                                    <p:anim calcmode="lin" valueType="num">
                                      <p:cBhvr>
                                        <p:cTn id="19" dur="2000" fill="hold"/>
                                        <p:tgtEl>
                                          <p:spTgt spid="3379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8" name="Picture 6" descr="fondo"/>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38948" name="Rectangle 4"/>
          <p:cNvSpPr>
            <a:spLocks noGrp="1" noChangeArrowheads="1"/>
          </p:cNvSpPr>
          <p:nvPr>
            <p:ph type="body" idx="1"/>
          </p:nvPr>
        </p:nvSpPr>
        <p:spPr>
          <a:xfrm>
            <a:off x="2797175" y="2395538"/>
            <a:ext cx="5283200" cy="3878262"/>
          </a:xfrm>
          <a:effectLst>
            <a:outerShdw blurRad="63500" dist="17961" dir="2700000" algn="ctr" rotWithShape="0">
              <a:schemeClr val="tx1"/>
            </a:outerShdw>
          </a:effectLst>
        </p:spPr>
        <p:txBody>
          <a:bodyPr/>
          <a:lstStyle/>
          <a:p>
            <a:pPr marL="0" indent="0" eaLnBrk="1" hangingPunct="1">
              <a:lnSpc>
                <a:spcPct val="110000"/>
              </a:lnSpc>
              <a:buFontTx/>
              <a:buNone/>
            </a:pPr>
            <a:r>
              <a:rPr lang="es-ES_tradnl">
                <a:solidFill>
                  <a:srgbClr val="6D609E"/>
                </a:solidFill>
                <a:latin typeface="Calligraph421 BT" pitchFamily="66" charset="0"/>
              </a:rPr>
              <a:t>Cada miembro del cuerpo de Cristo preparado para el reino de Dios</a:t>
            </a:r>
            <a:endParaRPr lang="es-ES">
              <a:solidFill>
                <a:srgbClr val="6D609E"/>
              </a:solidFill>
              <a:latin typeface="Calligraph421 BT" pitchFamily="66" charset="0"/>
            </a:endParaRPr>
          </a:p>
        </p:txBody>
      </p:sp>
      <p:pic>
        <p:nvPicPr>
          <p:cNvPr id="4100" name="Picture 5" descr="vision"/>
          <p:cNvPicPr>
            <a:picLocks noChangeAspect="1" noChangeArrowheads="1"/>
          </p:cNvPicPr>
          <p:nvPr/>
        </p:nvPicPr>
        <p:blipFill>
          <a:blip r:embed="rId3"/>
          <a:srcRect/>
          <a:stretch>
            <a:fillRect/>
          </a:stretch>
        </p:blipFill>
        <p:spPr bwMode="auto">
          <a:xfrm>
            <a:off x="323850" y="188913"/>
            <a:ext cx="3887788" cy="1492250"/>
          </a:xfrm>
          <a:prstGeom prst="rect">
            <a:avLst/>
          </a:prstGeom>
          <a:noFill/>
          <a:ln w="9525">
            <a:noFill/>
            <a:miter lim="800000"/>
            <a:headEnd/>
            <a:tailEnd/>
          </a:ln>
        </p:spPr>
      </p:pic>
      <p:pic>
        <p:nvPicPr>
          <p:cNvPr id="4101" name="Picture 7" descr="flama fuccsia"/>
          <p:cNvPicPr>
            <a:picLocks noChangeAspect="1" noChangeArrowheads="1"/>
          </p:cNvPicPr>
          <p:nvPr/>
        </p:nvPicPr>
        <p:blipFill>
          <a:blip r:embed="rId4"/>
          <a:srcRect/>
          <a:stretch>
            <a:fillRect/>
          </a:stretch>
        </p:blipFill>
        <p:spPr bwMode="auto">
          <a:xfrm>
            <a:off x="457200" y="1651000"/>
            <a:ext cx="4095750" cy="296863"/>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38948">
                                            <p:txEl>
                                              <p:pRg st="0" end="0"/>
                                            </p:txEl>
                                          </p:spTgt>
                                        </p:tgtEl>
                                        <p:attrNameLst>
                                          <p:attrName>style.visibility</p:attrName>
                                        </p:attrNameLst>
                                      </p:cBhvr>
                                      <p:to>
                                        <p:strVal val="visible"/>
                                      </p:to>
                                    </p:set>
                                    <p:anim calcmode="discrete" valueType="clr">
                                      <p:cBhvr override="childStyle">
                                        <p:cTn id="7" dur="80"/>
                                        <p:tgtEl>
                                          <p:spTgt spid="33894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894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894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8"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s-ES" sz="5400"/>
              <a:t>¿Cómo generar un ambiente evangelístico?</a:t>
            </a:r>
          </a:p>
        </p:txBody>
      </p:sp>
      <p:sp>
        <p:nvSpPr>
          <p:cNvPr id="36867" name="Rectangle 3"/>
          <p:cNvSpPr>
            <a:spLocks noGrp="1" noChangeArrowheads="1"/>
          </p:cNvSpPr>
          <p:nvPr>
            <p:ph type="body" idx="1"/>
          </p:nvPr>
        </p:nvSpPr>
        <p:spPr>
          <a:xfrm>
            <a:off x="2471738" y="1963738"/>
            <a:ext cx="6215062" cy="4397375"/>
          </a:xfrm>
        </p:spPr>
        <p:txBody>
          <a:bodyPr/>
          <a:lstStyle/>
          <a:p>
            <a:pPr marL="552450" indent="-552450" eaLnBrk="1" hangingPunct="1">
              <a:buClr>
                <a:srgbClr val="009900"/>
              </a:buClr>
              <a:buSzPct val="120000"/>
              <a:buFontTx/>
              <a:buAutoNum type="arabicPeriod"/>
            </a:pPr>
            <a:r>
              <a:rPr lang="es-ES"/>
              <a:t>Educación:</a:t>
            </a:r>
          </a:p>
        </p:txBody>
      </p:sp>
      <p:sp>
        <p:nvSpPr>
          <p:cNvPr id="31748" name="Text Box 4"/>
          <p:cNvSpPr txBox="1">
            <a:spLocks noChangeArrowheads="1"/>
          </p:cNvSpPr>
          <p:nvPr/>
        </p:nvSpPr>
        <p:spPr bwMode="auto">
          <a:xfrm>
            <a:off x="2100263" y="82550"/>
            <a:ext cx="46180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Generando un ambiente Evangelístico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wd">
                                    <p:tmPct val="10000"/>
                                  </p:iterate>
                                  <p:childTnLst>
                                    <p:set>
                                      <p:cBhvr>
                                        <p:cTn id="6" dur="1" fill="hold">
                                          <p:stCondLst>
                                            <p:cond delay="0"/>
                                          </p:stCondLst>
                                        </p:cTn>
                                        <p:tgtEl>
                                          <p:spTgt spid="36866"/>
                                        </p:tgtEl>
                                        <p:attrNameLst>
                                          <p:attrName>style.visibility</p:attrName>
                                        </p:attrNameLst>
                                      </p:cBhvr>
                                      <p:to>
                                        <p:strVal val="visible"/>
                                      </p:to>
                                    </p:set>
                                    <p:animScale>
                                      <p:cBhvr>
                                        <p:cTn id="7" dur="1000" decel="50000" fill="hold">
                                          <p:stCondLst>
                                            <p:cond delay="0"/>
                                          </p:stCondLst>
                                        </p:cTn>
                                        <p:tgtEl>
                                          <p:spTgt spid="368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866"/>
                                        </p:tgtEl>
                                        <p:attrNameLst>
                                          <p:attrName>ppt_x</p:attrName>
                                          <p:attrName>ppt_y</p:attrName>
                                        </p:attrNameLst>
                                      </p:cBhvr>
                                    </p:animMotion>
                                    <p:animEffect transition="in" filter="fade">
                                      <p:cBhvr>
                                        <p:cTn id="9" dur="1000"/>
                                        <p:tgtEl>
                                          <p:spTgt spid="36866"/>
                                        </p:tgtEl>
                                      </p:cBhvr>
                                    </p:animEffect>
                                  </p:childTnLst>
                                </p:cTn>
                              </p:par>
                            </p:childTnLst>
                          </p:cTn>
                        </p:par>
                        <p:par>
                          <p:cTn id="10" fill="hold">
                            <p:stCondLst>
                              <p:cond delay="1600"/>
                            </p:stCondLst>
                            <p:childTnLst>
                              <p:par>
                                <p:cTn id="11" presetID="32" presetClass="emph" presetSubtype="0" fill="hold" grpId="1" nodeType="afterEffect">
                                  <p:stCondLst>
                                    <p:cond delay="0"/>
                                  </p:stCondLst>
                                  <p:iterate type="wd">
                                    <p:tmPct val="0"/>
                                  </p:iterate>
                                  <p:childTnLst>
                                    <p:animClr clrSpc="rgb" dir="cw">
                                      <p:cBhvr override="childStyle">
                                        <p:cTn id="12" dur="100" fill="hold"/>
                                        <p:tgtEl>
                                          <p:spTgt spid="36866"/>
                                        </p:tgtEl>
                                        <p:attrNameLst>
                                          <p:attrName>style.color</p:attrName>
                                        </p:attrNameLst>
                                      </p:cBhvr>
                                      <p:to>
                                        <a:schemeClr val="accent2"/>
                                      </p:to>
                                    </p:animClr>
                                    <p:animClr clrSpc="rgb" dir="cw">
                                      <p:cBhvr>
                                        <p:cTn id="13" dur="100" fill="hold"/>
                                        <p:tgtEl>
                                          <p:spTgt spid="36866"/>
                                        </p:tgtEl>
                                        <p:attrNameLst>
                                          <p:attrName>fillcolor</p:attrName>
                                        </p:attrNameLst>
                                      </p:cBhvr>
                                      <p:to>
                                        <a:schemeClr val="accent2"/>
                                      </p:to>
                                    </p:animClr>
                                    <p:set>
                                      <p:cBhvr>
                                        <p:cTn id="14" dur="100" fill="hold"/>
                                        <p:tgtEl>
                                          <p:spTgt spid="36866"/>
                                        </p:tgtEl>
                                        <p:attrNameLst>
                                          <p:attrName>fill.type</p:attrName>
                                        </p:attrNameLst>
                                      </p:cBhvr>
                                      <p:to>
                                        <p:strVal val="solid"/>
                                      </p:to>
                                    </p:set>
                                    <p:set>
                                      <p:cBhvr>
                                        <p:cTn id="15" dur="100" fill="hold"/>
                                        <p:tgtEl>
                                          <p:spTgt spid="36866"/>
                                        </p:tgtEl>
                                        <p:attrNameLst>
                                          <p:attrName>fill.on</p:attrName>
                                        </p:attrNameLst>
                                      </p:cBhvr>
                                      <p:to>
                                        <p:strVal val="true"/>
                                      </p:to>
                                    </p:set>
                                    <p:animRot by="120000">
                                      <p:cBhvr>
                                        <p:cTn id="16" dur="100" fill="hold">
                                          <p:stCondLst>
                                            <p:cond delay="0"/>
                                          </p:stCondLst>
                                        </p:cTn>
                                        <p:tgtEl>
                                          <p:spTgt spid="36866"/>
                                        </p:tgtEl>
                                        <p:attrNameLst>
                                          <p:attrName>r</p:attrName>
                                        </p:attrNameLst>
                                      </p:cBhvr>
                                    </p:animRot>
                                    <p:animRot by="-240000">
                                      <p:cBhvr>
                                        <p:cTn id="17" dur="200" fill="hold">
                                          <p:stCondLst>
                                            <p:cond delay="200"/>
                                          </p:stCondLst>
                                        </p:cTn>
                                        <p:tgtEl>
                                          <p:spTgt spid="36866"/>
                                        </p:tgtEl>
                                        <p:attrNameLst>
                                          <p:attrName>r</p:attrName>
                                        </p:attrNameLst>
                                      </p:cBhvr>
                                    </p:animRot>
                                    <p:animRot by="240000">
                                      <p:cBhvr>
                                        <p:cTn id="18" dur="200" fill="hold">
                                          <p:stCondLst>
                                            <p:cond delay="400"/>
                                          </p:stCondLst>
                                        </p:cTn>
                                        <p:tgtEl>
                                          <p:spTgt spid="36866"/>
                                        </p:tgtEl>
                                        <p:attrNameLst>
                                          <p:attrName>r</p:attrName>
                                        </p:attrNameLst>
                                      </p:cBhvr>
                                    </p:animRot>
                                    <p:animRot by="-240000">
                                      <p:cBhvr>
                                        <p:cTn id="19" dur="200" fill="hold">
                                          <p:stCondLst>
                                            <p:cond delay="600"/>
                                          </p:stCondLst>
                                        </p:cTn>
                                        <p:tgtEl>
                                          <p:spTgt spid="36866"/>
                                        </p:tgtEl>
                                        <p:attrNameLst>
                                          <p:attrName>r</p:attrName>
                                        </p:attrNameLst>
                                      </p:cBhvr>
                                    </p:animRot>
                                    <p:animRot by="120000">
                                      <p:cBhvr>
                                        <p:cTn id="20" dur="200" fill="hold">
                                          <p:stCondLst>
                                            <p:cond delay="800"/>
                                          </p:stCondLst>
                                        </p:cTn>
                                        <p:tgtEl>
                                          <p:spTgt spid="3686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36867">
                                            <p:txEl>
                                              <p:pRg st="0" end="0"/>
                                            </p:txEl>
                                          </p:spTgt>
                                        </p:tgtEl>
                                        <p:attrNameLst>
                                          <p:attrName>style.visibility</p:attrName>
                                        </p:attrNameLst>
                                      </p:cBhvr>
                                      <p:to>
                                        <p:strVal val="visible"/>
                                      </p:to>
                                    </p:set>
                                    <p:anim calcmode="lin" valueType="num">
                                      <p:cBhvr>
                                        <p:cTn id="25" dur="500" fill="hold"/>
                                        <p:tgtEl>
                                          <p:spTgt spid="36867">
                                            <p:txEl>
                                              <p:pRg st="0" end="0"/>
                                            </p:txEl>
                                          </p:spTgt>
                                        </p:tgtEl>
                                        <p:attrNameLst>
                                          <p:attrName>ppt_w</p:attrName>
                                        </p:attrNameLst>
                                      </p:cBhvr>
                                      <p:tavLst>
                                        <p:tav tm="0">
                                          <p:val>
                                            <p:strVal val="4*#ppt_w"/>
                                          </p:val>
                                        </p:tav>
                                        <p:tav tm="100000">
                                          <p:val>
                                            <p:strVal val="#ppt_w"/>
                                          </p:val>
                                        </p:tav>
                                      </p:tavLst>
                                    </p:anim>
                                    <p:anim calcmode="lin" valueType="num">
                                      <p:cBhvr>
                                        <p:cTn id="26" dur="500" fill="hold"/>
                                        <p:tgtEl>
                                          <p:spTgt spid="36867">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6" grpId="1"/>
      <p:bldP spid="36867" grpId="0" build="p"/>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2770" name="Picture 9" descr="Contenido tema Do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7890" name="Rectangle 2"/>
          <p:cNvSpPr>
            <a:spLocks noGrp="1" noChangeArrowheads="1"/>
          </p:cNvSpPr>
          <p:nvPr>
            <p:ph type="title"/>
          </p:nvPr>
        </p:nvSpPr>
        <p:spPr>
          <a:xfrm>
            <a:off x="2189163" y="465138"/>
            <a:ext cx="6672262" cy="1143000"/>
          </a:xfrm>
        </p:spPr>
        <p:txBody>
          <a:bodyPr/>
          <a:lstStyle/>
          <a:p>
            <a:pPr eaLnBrk="1" hangingPunct="1"/>
            <a:r>
              <a:rPr lang="es-ES"/>
              <a:t>Educación</a:t>
            </a:r>
          </a:p>
        </p:txBody>
      </p:sp>
      <p:sp>
        <p:nvSpPr>
          <p:cNvPr id="37891" name="Rectangle 3"/>
          <p:cNvSpPr>
            <a:spLocks noGrp="1" noChangeArrowheads="1"/>
          </p:cNvSpPr>
          <p:nvPr>
            <p:ph type="body" idx="1"/>
          </p:nvPr>
        </p:nvSpPr>
        <p:spPr/>
        <p:txBody>
          <a:bodyPr/>
          <a:lstStyle/>
          <a:p>
            <a:pPr algn="just" eaLnBrk="1" hangingPunct="1"/>
            <a:r>
              <a:rPr lang="es-ES" sz="2500"/>
              <a:t>La educación más esencial es efectuada a través de la enseñanza y la predicación</a:t>
            </a:r>
          </a:p>
          <a:p>
            <a:pPr algn="just" eaLnBrk="1" hangingPunct="1"/>
            <a:r>
              <a:rPr lang="es-ES" sz="2500"/>
              <a:t>Un entendimiento a la luz de las profecías de la Biblia ayudará a nuestra gente a estar prevenidos de lo que es “conociendo el tiempo, que es ya hora de levantarnos del sueño..”  (ver Romanos 13: 11)</a:t>
            </a:r>
          </a:p>
          <a:p>
            <a:pPr algn="just" eaLnBrk="1" hangingPunct="1"/>
            <a:r>
              <a:rPr lang="es-ES" sz="2500"/>
              <a:t>Es una necesidad vital mantener delante de la gente el concepto que el tiempo es corto.</a:t>
            </a:r>
          </a:p>
        </p:txBody>
      </p:sp>
      <p:sp>
        <p:nvSpPr>
          <p:cNvPr id="32773" name="Text Box 5"/>
          <p:cNvSpPr txBox="1">
            <a:spLocks noChangeArrowheads="1"/>
          </p:cNvSpPr>
          <p:nvPr/>
        </p:nvSpPr>
        <p:spPr bwMode="auto">
          <a:xfrm>
            <a:off x="2100263" y="82550"/>
            <a:ext cx="51879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Generando un ambiente Evangelístico / ¿Cómo?</a:t>
            </a:r>
          </a:p>
        </p:txBody>
      </p:sp>
      <p:pic>
        <p:nvPicPr>
          <p:cNvPr id="37896" name="Picture 8" descr="1 globo"/>
          <p:cNvPicPr>
            <a:picLocks noChangeAspect="1" noChangeArrowheads="1"/>
          </p:cNvPicPr>
          <p:nvPr/>
        </p:nvPicPr>
        <p:blipFill>
          <a:blip r:embed="rId3"/>
          <a:srcRect l="22273" t="13866" r="21539" b="12836"/>
          <a:stretch>
            <a:fillRect/>
          </a:stretch>
        </p:blipFill>
        <p:spPr bwMode="auto">
          <a:xfrm>
            <a:off x="387350" y="301625"/>
            <a:ext cx="1689100" cy="165417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path" presetSubtype="0" accel="50000" decel="50000" fill="hold" nodeType="afterEffect">
                                  <p:stCondLst>
                                    <p:cond delay="0"/>
                                  </p:stCondLst>
                                  <p:childTnLst>
                                    <p:animMotion origin="layout" path="M -2.22222E-6 0.4088 L 0.03611 0.29885 C 0.04427 0.27593 0.04896 0.24144 0.04896 0.20579 C 0.04896 0.16505 0.04427 0.13218 0.03611 0.10949 L -2.22222E-6 -3.33333E-6 " pathEditMode="relative" rAng="0" ptsTypes="FffFF">
                                      <p:cBhvr>
                                        <p:cTn id="6" dur="2000" fill="hold"/>
                                        <p:tgtEl>
                                          <p:spTgt spid="37896"/>
                                        </p:tgtEl>
                                        <p:attrNameLst>
                                          <p:attrName>ppt_x</p:attrName>
                                          <p:attrName>ppt_y</p:attrName>
                                        </p:attrNameLst>
                                      </p:cBhvr>
                                      <p:rCtr x="24" y="-204"/>
                                    </p:animMotion>
                                  </p:childTnLst>
                                </p:cTn>
                              </p:par>
                            </p:childTnLst>
                          </p:cTn>
                        </p:par>
                        <p:par>
                          <p:cTn id="7" fill="hold">
                            <p:stCondLst>
                              <p:cond delay="2000"/>
                            </p:stCondLst>
                            <p:childTnLst>
                              <p:par>
                                <p:cTn id="8" presetID="29" presetClass="entr" presetSubtype="0" fill="hold" grpId="0" nodeType="afterEffect">
                                  <p:stCondLst>
                                    <p:cond delay="0"/>
                                  </p:stCondLst>
                                  <p:childTnLst>
                                    <p:set>
                                      <p:cBhvr>
                                        <p:cTn id="9" dur="1" fill="hold">
                                          <p:stCondLst>
                                            <p:cond delay="0"/>
                                          </p:stCondLst>
                                        </p:cTn>
                                        <p:tgtEl>
                                          <p:spTgt spid="37891">
                                            <p:txEl>
                                              <p:pRg st="0" end="0"/>
                                            </p:txEl>
                                          </p:spTgt>
                                        </p:tgtEl>
                                        <p:attrNameLst>
                                          <p:attrName>style.visibility</p:attrName>
                                        </p:attrNameLst>
                                      </p:cBhvr>
                                      <p:to>
                                        <p:strVal val="visible"/>
                                      </p:to>
                                    </p:set>
                                    <p:anim calcmode="lin" valueType="num">
                                      <p:cBhvr>
                                        <p:cTn id="10" dur="1000" fill="hold"/>
                                        <p:tgtEl>
                                          <p:spTgt spid="37891">
                                            <p:txEl>
                                              <p:pRg st="0" end="0"/>
                                            </p:txEl>
                                          </p:spTgt>
                                        </p:tgtEl>
                                        <p:attrNameLst>
                                          <p:attrName>ppt_x</p:attrName>
                                        </p:attrNameLst>
                                      </p:cBhvr>
                                      <p:tavLst>
                                        <p:tav tm="0">
                                          <p:val>
                                            <p:strVal val="#ppt_x-.2"/>
                                          </p:val>
                                        </p:tav>
                                        <p:tav tm="100000">
                                          <p:val>
                                            <p:strVal val="#ppt_x"/>
                                          </p:val>
                                        </p:tav>
                                      </p:tavLst>
                                    </p:anim>
                                    <p:anim calcmode="lin" valueType="num">
                                      <p:cBhvr>
                                        <p:cTn id="11" dur="1000" fill="hold"/>
                                        <p:tgtEl>
                                          <p:spTgt spid="3789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2" dur="1000"/>
                                        <p:tgtEl>
                                          <p:spTgt spid="378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7891">
                                            <p:txEl>
                                              <p:pRg st="1" end="1"/>
                                            </p:txEl>
                                          </p:spTgt>
                                        </p:tgtEl>
                                        <p:attrNameLst>
                                          <p:attrName>style.visibility</p:attrName>
                                        </p:attrNameLst>
                                      </p:cBhvr>
                                      <p:to>
                                        <p:strVal val="visible"/>
                                      </p:to>
                                    </p:set>
                                    <p:anim calcmode="lin" valueType="num">
                                      <p:cBhvr>
                                        <p:cTn id="17" dur="1000" fill="hold"/>
                                        <p:tgtEl>
                                          <p:spTgt spid="37891">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3789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7891">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37891">
                                            <p:txEl>
                                              <p:pRg st="2" end="2"/>
                                            </p:txEl>
                                          </p:spTgt>
                                        </p:tgtEl>
                                        <p:attrNameLst>
                                          <p:attrName>style.visibility</p:attrName>
                                        </p:attrNameLst>
                                      </p:cBhvr>
                                      <p:to>
                                        <p:strVal val="visible"/>
                                      </p:to>
                                    </p:set>
                                    <p:anim calcmode="lin" valueType="num">
                                      <p:cBhvr>
                                        <p:cTn id="24" dur="1000" fill="hold"/>
                                        <p:tgtEl>
                                          <p:spTgt spid="37891">
                                            <p:txEl>
                                              <p:pRg st="2" end="2"/>
                                            </p:txEl>
                                          </p:spTgt>
                                        </p:tgtEl>
                                        <p:attrNameLst>
                                          <p:attrName>ppt_x</p:attrName>
                                        </p:attrNameLst>
                                      </p:cBhvr>
                                      <p:tavLst>
                                        <p:tav tm="0">
                                          <p:val>
                                            <p:strVal val="#ppt_x-.2"/>
                                          </p:val>
                                        </p:tav>
                                        <p:tav tm="100000">
                                          <p:val>
                                            <p:strVal val="#ppt_x"/>
                                          </p:val>
                                        </p:tav>
                                      </p:tavLst>
                                    </p:anim>
                                    <p:anim calcmode="lin" valueType="num">
                                      <p:cBhvr>
                                        <p:cTn id="25" dur="1000" fill="hold"/>
                                        <p:tgtEl>
                                          <p:spTgt spid="3789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78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s-ES" sz="5400"/>
              <a:t>¿Cómo generar un ambiente evangelístico?</a:t>
            </a:r>
          </a:p>
        </p:txBody>
      </p:sp>
      <p:sp>
        <p:nvSpPr>
          <p:cNvPr id="38915" name="Rectangle 3"/>
          <p:cNvSpPr>
            <a:spLocks noGrp="1" noChangeArrowheads="1"/>
          </p:cNvSpPr>
          <p:nvPr>
            <p:ph type="body" idx="1"/>
          </p:nvPr>
        </p:nvSpPr>
        <p:spPr>
          <a:xfrm>
            <a:off x="2471738" y="1963738"/>
            <a:ext cx="6215062" cy="4397375"/>
          </a:xfrm>
        </p:spPr>
        <p:txBody>
          <a:bodyPr/>
          <a:lstStyle/>
          <a:p>
            <a:pPr marL="552450" indent="-552450" eaLnBrk="1" hangingPunct="1">
              <a:buClr>
                <a:srgbClr val="009900"/>
              </a:buClr>
              <a:buSzPct val="120000"/>
              <a:buFontTx/>
              <a:buAutoNum type="arabicPeriod"/>
            </a:pPr>
            <a:r>
              <a:rPr lang="es-ES"/>
              <a:t>Educación:</a:t>
            </a:r>
          </a:p>
          <a:p>
            <a:pPr marL="552450" indent="-552450" eaLnBrk="1" hangingPunct="1">
              <a:buClr>
                <a:srgbClr val="009900"/>
              </a:buClr>
              <a:buSzPct val="120000"/>
              <a:buFontTx/>
              <a:buAutoNum type="arabicPeriod"/>
            </a:pPr>
            <a:r>
              <a:rPr lang="es-ES"/>
              <a:t>Inspiración:</a:t>
            </a:r>
          </a:p>
        </p:txBody>
      </p:sp>
      <p:sp>
        <p:nvSpPr>
          <p:cNvPr id="33796" name="Text Box 4"/>
          <p:cNvSpPr txBox="1">
            <a:spLocks noChangeArrowheads="1"/>
          </p:cNvSpPr>
          <p:nvPr/>
        </p:nvSpPr>
        <p:spPr bwMode="auto">
          <a:xfrm>
            <a:off x="2100263" y="82550"/>
            <a:ext cx="46180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Generando un ambiente Evangelístico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 calcmode="lin" valueType="num">
                                      <p:cBhvr>
                                        <p:cTn id="7" dur="500" fill="hold"/>
                                        <p:tgtEl>
                                          <p:spTgt spid="38915">
                                            <p:txEl>
                                              <p:pRg st="1" end="1"/>
                                            </p:txEl>
                                          </p:spTgt>
                                        </p:tgtEl>
                                        <p:attrNameLst>
                                          <p:attrName>ppt_w</p:attrName>
                                        </p:attrNameLst>
                                      </p:cBhvr>
                                      <p:tavLst>
                                        <p:tav tm="0">
                                          <p:val>
                                            <p:strVal val="4*#ppt_w"/>
                                          </p:val>
                                        </p:tav>
                                        <p:tav tm="100000">
                                          <p:val>
                                            <p:strVal val="#ppt_w"/>
                                          </p:val>
                                        </p:tav>
                                      </p:tavLst>
                                    </p:anim>
                                    <p:anim calcmode="lin" valueType="num">
                                      <p:cBhvr>
                                        <p:cTn id="8" dur="500" fill="hold"/>
                                        <p:tgtEl>
                                          <p:spTgt spid="38915">
                                            <p:txEl>
                                              <p:pRg st="1" end="1"/>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8" name="Picture 2" descr="Contenido tema Do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39943" name="Picture 7" descr="2 globo"/>
          <p:cNvPicPr>
            <a:picLocks noChangeAspect="1" noChangeArrowheads="1"/>
          </p:cNvPicPr>
          <p:nvPr/>
        </p:nvPicPr>
        <p:blipFill>
          <a:blip r:embed="rId3"/>
          <a:srcRect l="19844" t="13542" r="21355" b="12917"/>
          <a:stretch>
            <a:fillRect/>
          </a:stretch>
        </p:blipFill>
        <p:spPr bwMode="auto">
          <a:xfrm>
            <a:off x="287338" y="282575"/>
            <a:ext cx="1792287" cy="1681163"/>
          </a:xfrm>
          <a:prstGeom prst="rect">
            <a:avLst/>
          </a:prstGeom>
          <a:noFill/>
          <a:ln w="9525">
            <a:noFill/>
            <a:miter lim="800000"/>
            <a:headEnd/>
            <a:tailEnd/>
          </a:ln>
        </p:spPr>
      </p:pic>
      <p:sp>
        <p:nvSpPr>
          <p:cNvPr id="39939" name="Rectangle 3"/>
          <p:cNvSpPr>
            <a:spLocks noGrp="1" noChangeArrowheads="1"/>
          </p:cNvSpPr>
          <p:nvPr>
            <p:ph type="title"/>
          </p:nvPr>
        </p:nvSpPr>
        <p:spPr>
          <a:xfrm>
            <a:off x="2189163" y="465138"/>
            <a:ext cx="6672262" cy="1143000"/>
          </a:xfrm>
        </p:spPr>
        <p:txBody>
          <a:bodyPr/>
          <a:lstStyle/>
          <a:p>
            <a:pPr eaLnBrk="1" hangingPunct="1"/>
            <a:r>
              <a:rPr lang="es-ES"/>
              <a:t>Inspiración</a:t>
            </a:r>
          </a:p>
        </p:txBody>
      </p:sp>
      <p:sp>
        <p:nvSpPr>
          <p:cNvPr id="39940" name="Rectangle 4"/>
          <p:cNvSpPr>
            <a:spLocks noGrp="1" noChangeArrowheads="1"/>
          </p:cNvSpPr>
          <p:nvPr>
            <p:ph type="body" idx="1"/>
          </p:nvPr>
        </p:nvSpPr>
        <p:spPr/>
        <p:txBody>
          <a:bodyPr/>
          <a:lstStyle/>
          <a:p>
            <a:pPr algn="just" eaLnBrk="1" hangingPunct="1"/>
            <a:r>
              <a:rPr lang="es-ES" sz="2500"/>
              <a:t>inspirar por medio de la predicación de una manera tan persuasiva que llegue a los corazones y mueva la compasión por las almas</a:t>
            </a:r>
          </a:p>
          <a:p>
            <a:pPr algn="just" eaLnBrk="1" hangingPunct="1"/>
            <a:r>
              <a:rPr lang="es-ES" sz="2500"/>
              <a:t>Los miembros son inspirados cuando se comparte las experiencias de la ganancia de las almas con ellos</a:t>
            </a:r>
          </a:p>
          <a:p>
            <a:pPr algn="just" eaLnBrk="1" hangingPunct="1"/>
            <a:r>
              <a:rPr lang="es-ES" sz="2500"/>
              <a:t>Animar a dar testimonio a aquellos miembros que son ganadores de almas</a:t>
            </a:r>
          </a:p>
          <a:p>
            <a:pPr algn="just" eaLnBrk="1" hangingPunct="1"/>
            <a:r>
              <a:rPr lang="es-ES" sz="2500"/>
              <a:t>La vida del predicador debe hablar elocuentemente que es un ganador de almas.</a:t>
            </a:r>
          </a:p>
          <a:p>
            <a:pPr algn="just" eaLnBrk="1" hangingPunct="1"/>
            <a:endParaRPr lang="es-ES" sz="2500"/>
          </a:p>
        </p:txBody>
      </p:sp>
      <p:sp>
        <p:nvSpPr>
          <p:cNvPr id="34822" name="Text Box 5"/>
          <p:cNvSpPr txBox="1">
            <a:spLocks noChangeArrowheads="1"/>
          </p:cNvSpPr>
          <p:nvPr/>
        </p:nvSpPr>
        <p:spPr bwMode="auto">
          <a:xfrm>
            <a:off x="2100263" y="82550"/>
            <a:ext cx="51879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Generando un ambiente Evangelístico / ¿Cómo?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path" presetSubtype="0" accel="50000" decel="50000" fill="hold" nodeType="afterEffect">
                                  <p:stCondLst>
                                    <p:cond delay="0"/>
                                  </p:stCondLst>
                                  <p:childTnLst>
                                    <p:animMotion origin="layout" path="M -2.77778E-7 0.33965 L 0.04358 0.24855 C 0.05347 0.22913 0.05903 0.20092 0.05903 0.1711 C 0.05903 0.13711 0.05347 0.11006 0.04358 0.09063 L -2.77778E-7 1.79191E-6 " pathEditMode="relative" rAng="0" ptsTypes="FffFF">
                                      <p:cBhvr>
                                        <p:cTn id="6" dur="2000" fill="hold"/>
                                        <p:tgtEl>
                                          <p:spTgt spid="39943"/>
                                        </p:tgtEl>
                                        <p:attrNameLst>
                                          <p:attrName>ppt_x</p:attrName>
                                          <p:attrName>ppt_y</p:attrName>
                                        </p:attrNameLst>
                                      </p:cBhvr>
                                      <p:rCtr x="30" y="-170"/>
                                    </p:animMotion>
                                  </p:childTnLst>
                                </p:cTn>
                              </p:par>
                            </p:childTnLst>
                          </p:cTn>
                        </p:par>
                        <p:par>
                          <p:cTn id="7" fill="hold">
                            <p:stCondLst>
                              <p:cond delay="2000"/>
                            </p:stCondLst>
                            <p:childTnLst>
                              <p:par>
                                <p:cTn id="8" presetID="29" presetClass="entr" presetSubtype="0" fill="hold" grpId="0" nodeType="afterEffect">
                                  <p:stCondLst>
                                    <p:cond delay="0"/>
                                  </p:stCondLst>
                                  <p:childTnLst>
                                    <p:set>
                                      <p:cBhvr>
                                        <p:cTn id="9" dur="1" fill="hold">
                                          <p:stCondLst>
                                            <p:cond delay="0"/>
                                          </p:stCondLst>
                                        </p:cTn>
                                        <p:tgtEl>
                                          <p:spTgt spid="39940">
                                            <p:txEl>
                                              <p:pRg st="0" end="0"/>
                                            </p:txEl>
                                          </p:spTgt>
                                        </p:tgtEl>
                                        <p:attrNameLst>
                                          <p:attrName>style.visibility</p:attrName>
                                        </p:attrNameLst>
                                      </p:cBhvr>
                                      <p:to>
                                        <p:strVal val="visible"/>
                                      </p:to>
                                    </p:set>
                                    <p:anim calcmode="lin" valueType="num">
                                      <p:cBhvr>
                                        <p:cTn id="10" dur="1000" fill="hold"/>
                                        <p:tgtEl>
                                          <p:spTgt spid="39940">
                                            <p:txEl>
                                              <p:pRg st="0" end="0"/>
                                            </p:txEl>
                                          </p:spTgt>
                                        </p:tgtEl>
                                        <p:attrNameLst>
                                          <p:attrName>ppt_x</p:attrName>
                                        </p:attrNameLst>
                                      </p:cBhvr>
                                      <p:tavLst>
                                        <p:tav tm="0">
                                          <p:val>
                                            <p:strVal val="#ppt_x-.2"/>
                                          </p:val>
                                        </p:tav>
                                        <p:tav tm="100000">
                                          <p:val>
                                            <p:strVal val="#ppt_x"/>
                                          </p:val>
                                        </p:tav>
                                      </p:tavLst>
                                    </p:anim>
                                    <p:anim calcmode="lin" valueType="num">
                                      <p:cBhvr>
                                        <p:cTn id="11" dur="1000" fill="hold"/>
                                        <p:tgtEl>
                                          <p:spTgt spid="3994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2" dur="1000"/>
                                        <p:tgtEl>
                                          <p:spTgt spid="399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9940">
                                            <p:txEl>
                                              <p:pRg st="1" end="1"/>
                                            </p:txEl>
                                          </p:spTgt>
                                        </p:tgtEl>
                                        <p:attrNameLst>
                                          <p:attrName>style.visibility</p:attrName>
                                        </p:attrNameLst>
                                      </p:cBhvr>
                                      <p:to>
                                        <p:strVal val="visible"/>
                                      </p:to>
                                    </p:set>
                                    <p:anim calcmode="lin" valueType="num">
                                      <p:cBhvr>
                                        <p:cTn id="17" dur="1000" fill="hold"/>
                                        <p:tgtEl>
                                          <p:spTgt spid="39940">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3994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9940">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39940">
                                            <p:txEl>
                                              <p:pRg st="2" end="2"/>
                                            </p:txEl>
                                          </p:spTgt>
                                        </p:tgtEl>
                                        <p:attrNameLst>
                                          <p:attrName>style.visibility</p:attrName>
                                        </p:attrNameLst>
                                      </p:cBhvr>
                                      <p:to>
                                        <p:strVal val="visible"/>
                                      </p:to>
                                    </p:set>
                                    <p:anim calcmode="lin" valueType="num">
                                      <p:cBhvr>
                                        <p:cTn id="24" dur="1000" fill="hold"/>
                                        <p:tgtEl>
                                          <p:spTgt spid="39940">
                                            <p:txEl>
                                              <p:pRg st="2" end="2"/>
                                            </p:txEl>
                                          </p:spTgt>
                                        </p:tgtEl>
                                        <p:attrNameLst>
                                          <p:attrName>ppt_x</p:attrName>
                                        </p:attrNameLst>
                                      </p:cBhvr>
                                      <p:tavLst>
                                        <p:tav tm="0">
                                          <p:val>
                                            <p:strVal val="#ppt_x-.2"/>
                                          </p:val>
                                        </p:tav>
                                        <p:tav tm="100000">
                                          <p:val>
                                            <p:strVal val="#ppt_x"/>
                                          </p:val>
                                        </p:tav>
                                      </p:tavLst>
                                    </p:anim>
                                    <p:anim calcmode="lin" valueType="num">
                                      <p:cBhvr>
                                        <p:cTn id="25" dur="1000" fill="hold"/>
                                        <p:tgtEl>
                                          <p:spTgt spid="39940">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9940">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39940">
                                            <p:txEl>
                                              <p:pRg st="3" end="3"/>
                                            </p:txEl>
                                          </p:spTgt>
                                        </p:tgtEl>
                                        <p:attrNameLst>
                                          <p:attrName>style.visibility</p:attrName>
                                        </p:attrNameLst>
                                      </p:cBhvr>
                                      <p:to>
                                        <p:strVal val="visible"/>
                                      </p:to>
                                    </p:set>
                                    <p:anim calcmode="lin" valueType="num">
                                      <p:cBhvr>
                                        <p:cTn id="31" dur="1000" fill="hold"/>
                                        <p:tgtEl>
                                          <p:spTgt spid="39940">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3994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99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uild="p"/>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s-ES" sz="5400"/>
              <a:t>¿Cómo generar un ambiente evangelístico?</a:t>
            </a:r>
          </a:p>
        </p:txBody>
      </p:sp>
      <p:sp>
        <p:nvSpPr>
          <p:cNvPr id="40963" name="Rectangle 3"/>
          <p:cNvSpPr>
            <a:spLocks noGrp="1" noChangeArrowheads="1"/>
          </p:cNvSpPr>
          <p:nvPr>
            <p:ph type="body" idx="1"/>
          </p:nvPr>
        </p:nvSpPr>
        <p:spPr>
          <a:xfrm>
            <a:off x="2471738" y="1963738"/>
            <a:ext cx="6215062" cy="4397375"/>
          </a:xfrm>
        </p:spPr>
        <p:txBody>
          <a:bodyPr/>
          <a:lstStyle/>
          <a:p>
            <a:pPr marL="552450" indent="-552450" eaLnBrk="1" hangingPunct="1">
              <a:buClr>
                <a:srgbClr val="009900"/>
              </a:buClr>
              <a:buSzPct val="120000"/>
              <a:buFontTx/>
              <a:buAutoNum type="arabicPeriod"/>
            </a:pPr>
            <a:r>
              <a:rPr lang="es-ES"/>
              <a:t>Educación:</a:t>
            </a:r>
          </a:p>
          <a:p>
            <a:pPr marL="552450" indent="-552450" eaLnBrk="1" hangingPunct="1">
              <a:buClr>
                <a:srgbClr val="009900"/>
              </a:buClr>
              <a:buSzPct val="120000"/>
              <a:buFontTx/>
              <a:buAutoNum type="arabicPeriod"/>
            </a:pPr>
            <a:r>
              <a:rPr lang="es-ES"/>
              <a:t>Inspiración:</a:t>
            </a:r>
          </a:p>
          <a:p>
            <a:pPr marL="552450" indent="-552450" eaLnBrk="1" hangingPunct="1">
              <a:buClr>
                <a:srgbClr val="009900"/>
              </a:buClr>
              <a:buSzPct val="120000"/>
              <a:buFontTx/>
              <a:buAutoNum type="arabicPeriod"/>
            </a:pPr>
            <a:r>
              <a:rPr lang="es-ES"/>
              <a:t>Comunicación:</a:t>
            </a:r>
          </a:p>
        </p:txBody>
      </p:sp>
      <p:sp>
        <p:nvSpPr>
          <p:cNvPr id="35844" name="Text Box 4"/>
          <p:cNvSpPr txBox="1">
            <a:spLocks noChangeArrowheads="1"/>
          </p:cNvSpPr>
          <p:nvPr/>
        </p:nvSpPr>
        <p:spPr bwMode="auto">
          <a:xfrm>
            <a:off x="2100263" y="82550"/>
            <a:ext cx="46180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Generando un ambiente Evangelístico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anim calcmode="lin" valueType="num">
                                      <p:cBhvr>
                                        <p:cTn id="7" dur="500" fill="hold"/>
                                        <p:tgtEl>
                                          <p:spTgt spid="40963">
                                            <p:txEl>
                                              <p:pRg st="2" end="2"/>
                                            </p:txEl>
                                          </p:spTgt>
                                        </p:tgtEl>
                                        <p:attrNameLst>
                                          <p:attrName>ppt_w</p:attrName>
                                        </p:attrNameLst>
                                      </p:cBhvr>
                                      <p:tavLst>
                                        <p:tav tm="0">
                                          <p:val>
                                            <p:strVal val="4*#ppt_w"/>
                                          </p:val>
                                        </p:tav>
                                        <p:tav tm="100000">
                                          <p:val>
                                            <p:strVal val="#ppt_w"/>
                                          </p:val>
                                        </p:tav>
                                      </p:tavLst>
                                    </p:anim>
                                    <p:anim calcmode="lin" valueType="num">
                                      <p:cBhvr>
                                        <p:cTn id="8" dur="500" fill="hold"/>
                                        <p:tgtEl>
                                          <p:spTgt spid="40963">
                                            <p:txEl>
                                              <p:pRg st="2" end="2"/>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6866" name="Picture 2" descr="Contenido tema Do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1991" name="Picture 7" descr="3 globo"/>
          <p:cNvPicPr>
            <a:picLocks noChangeAspect="1" noChangeArrowheads="1"/>
          </p:cNvPicPr>
          <p:nvPr/>
        </p:nvPicPr>
        <p:blipFill>
          <a:blip r:embed="rId3"/>
          <a:srcRect l="22499" t="12013" r="22501" b="13333"/>
          <a:stretch>
            <a:fillRect/>
          </a:stretch>
        </p:blipFill>
        <p:spPr bwMode="auto">
          <a:xfrm>
            <a:off x="379413" y="261938"/>
            <a:ext cx="1676400" cy="1706562"/>
          </a:xfrm>
          <a:prstGeom prst="rect">
            <a:avLst/>
          </a:prstGeom>
          <a:noFill/>
          <a:ln w="9525">
            <a:noFill/>
            <a:miter lim="800000"/>
            <a:headEnd/>
            <a:tailEnd/>
          </a:ln>
        </p:spPr>
      </p:pic>
      <p:sp>
        <p:nvSpPr>
          <p:cNvPr id="41988" name="Rectangle 4"/>
          <p:cNvSpPr>
            <a:spLocks noGrp="1" noChangeArrowheads="1"/>
          </p:cNvSpPr>
          <p:nvPr>
            <p:ph type="title"/>
          </p:nvPr>
        </p:nvSpPr>
        <p:spPr>
          <a:xfrm>
            <a:off x="2189163" y="465138"/>
            <a:ext cx="6672262" cy="1143000"/>
          </a:xfrm>
        </p:spPr>
        <p:txBody>
          <a:bodyPr/>
          <a:lstStyle/>
          <a:p>
            <a:pPr eaLnBrk="1" hangingPunct="1"/>
            <a:r>
              <a:rPr lang="es-ES"/>
              <a:t>Comunicación</a:t>
            </a:r>
          </a:p>
        </p:txBody>
      </p:sp>
      <p:sp>
        <p:nvSpPr>
          <p:cNvPr id="41989" name="Rectangle 5"/>
          <p:cNvSpPr>
            <a:spLocks noGrp="1" noChangeArrowheads="1"/>
          </p:cNvSpPr>
          <p:nvPr>
            <p:ph type="body" idx="1"/>
          </p:nvPr>
        </p:nvSpPr>
        <p:spPr/>
        <p:txBody>
          <a:bodyPr/>
          <a:lstStyle/>
          <a:p>
            <a:pPr eaLnBrk="1" hangingPunct="1">
              <a:lnSpc>
                <a:spcPct val="90000"/>
              </a:lnSpc>
            </a:pPr>
            <a:r>
              <a:rPr lang="es-ES" sz="2500"/>
              <a:t>Comunicar a los miembros cómo pueden cooperar</a:t>
            </a:r>
          </a:p>
          <a:p>
            <a:pPr eaLnBrk="1" hangingPunct="1">
              <a:lnSpc>
                <a:spcPct val="90000"/>
              </a:lnSpc>
            </a:pPr>
            <a:r>
              <a:rPr lang="es-ES" sz="2500"/>
              <a:t>No es suficiente meramente anunciar un programa o actividad</a:t>
            </a:r>
          </a:p>
          <a:p>
            <a:pPr eaLnBrk="1" hangingPunct="1">
              <a:lnSpc>
                <a:spcPct val="90000"/>
              </a:lnSpc>
            </a:pPr>
            <a:r>
              <a:rPr lang="es-ES" sz="2500"/>
              <a:t>Publicar los planes y los votos de la Junta de Iglesia</a:t>
            </a:r>
          </a:p>
          <a:p>
            <a:pPr eaLnBrk="1" hangingPunct="1">
              <a:lnSpc>
                <a:spcPct val="90000"/>
              </a:lnSpc>
            </a:pPr>
            <a:r>
              <a:rPr lang="es-ES" sz="2500"/>
              <a:t>Comunicar visitando a los miembros</a:t>
            </a:r>
          </a:p>
          <a:p>
            <a:pPr eaLnBrk="1" hangingPunct="1">
              <a:lnSpc>
                <a:spcPct val="90000"/>
              </a:lnSpc>
            </a:pPr>
            <a:r>
              <a:rPr lang="es-ES" sz="2500"/>
              <a:t>Enviando cartas pastorales</a:t>
            </a:r>
          </a:p>
          <a:p>
            <a:pPr eaLnBrk="1" hangingPunct="1">
              <a:lnSpc>
                <a:spcPct val="90000"/>
              </a:lnSpc>
            </a:pPr>
            <a:r>
              <a:rPr lang="es-ES" sz="2500"/>
              <a:t>Utilizar el servicio misionero para explicar planes a la congregación</a:t>
            </a:r>
          </a:p>
          <a:p>
            <a:pPr eaLnBrk="1" hangingPunct="1">
              <a:lnSpc>
                <a:spcPct val="90000"/>
              </a:lnSpc>
            </a:pPr>
            <a:r>
              <a:rPr lang="es-ES" sz="2500"/>
              <a:t>Reunión de sábado para explicar e inspirar.</a:t>
            </a:r>
          </a:p>
          <a:p>
            <a:pPr eaLnBrk="1" hangingPunct="1">
              <a:lnSpc>
                <a:spcPct val="90000"/>
              </a:lnSpc>
            </a:pPr>
            <a:endParaRPr lang="es-ES" sz="2500"/>
          </a:p>
        </p:txBody>
      </p:sp>
      <p:sp>
        <p:nvSpPr>
          <p:cNvPr id="36870" name="Text Box 6"/>
          <p:cNvSpPr txBox="1">
            <a:spLocks noChangeArrowheads="1"/>
          </p:cNvSpPr>
          <p:nvPr/>
        </p:nvSpPr>
        <p:spPr bwMode="auto">
          <a:xfrm>
            <a:off x="2100263" y="82550"/>
            <a:ext cx="518795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Generando un ambiente Evangelístico / ¿Cómo?</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path" presetSubtype="0" accel="50000" decel="50000" fill="hold" nodeType="afterEffect">
                                  <p:stCondLst>
                                    <p:cond delay="0"/>
                                  </p:stCondLst>
                                  <p:childTnLst>
                                    <p:animMotion origin="layout" path="M 2.77778E-7 0.34676 L 0.03611 0.2537 C 0.04427 0.23426 0.04896 0.20486 0.04896 0.17454 C 0.04896 0.14005 0.04427 0.11204 0.03611 0.09259 L 2.77778E-7 2.77556E-17 " pathEditMode="relative" rAng="0" ptsTypes="FffFF">
                                      <p:cBhvr>
                                        <p:cTn id="6" dur="2000" fill="hold"/>
                                        <p:tgtEl>
                                          <p:spTgt spid="41991"/>
                                        </p:tgtEl>
                                        <p:attrNameLst>
                                          <p:attrName>ppt_x</p:attrName>
                                          <p:attrName>ppt_y</p:attrName>
                                        </p:attrNameLst>
                                      </p:cBhvr>
                                      <p:rCtr x="24" y="-173"/>
                                    </p:animMotion>
                                  </p:childTnLst>
                                </p:cTn>
                              </p:par>
                            </p:childTnLst>
                          </p:cTn>
                        </p:par>
                        <p:par>
                          <p:cTn id="7" fill="hold">
                            <p:stCondLst>
                              <p:cond delay="2000"/>
                            </p:stCondLst>
                            <p:childTnLst>
                              <p:par>
                                <p:cTn id="8" presetID="29" presetClass="entr" presetSubtype="0" fill="hold" grpId="0" nodeType="afterEffect">
                                  <p:stCondLst>
                                    <p:cond delay="0"/>
                                  </p:stCondLst>
                                  <p:childTnLst>
                                    <p:set>
                                      <p:cBhvr>
                                        <p:cTn id="9" dur="1" fill="hold">
                                          <p:stCondLst>
                                            <p:cond delay="0"/>
                                          </p:stCondLst>
                                        </p:cTn>
                                        <p:tgtEl>
                                          <p:spTgt spid="41989">
                                            <p:txEl>
                                              <p:pRg st="0" end="0"/>
                                            </p:txEl>
                                          </p:spTgt>
                                        </p:tgtEl>
                                        <p:attrNameLst>
                                          <p:attrName>style.visibility</p:attrName>
                                        </p:attrNameLst>
                                      </p:cBhvr>
                                      <p:to>
                                        <p:strVal val="visible"/>
                                      </p:to>
                                    </p:set>
                                    <p:anim calcmode="lin" valueType="num">
                                      <p:cBhvr>
                                        <p:cTn id="10" dur="1000" fill="hold"/>
                                        <p:tgtEl>
                                          <p:spTgt spid="41989">
                                            <p:txEl>
                                              <p:pRg st="0" end="0"/>
                                            </p:txEl>
                                          </p:spTgt>
                                        </p:tgtEl>
                                        <p:attrNameLst>
                                          <p:attrName>ppt_x</p:attrName>
                                        </p:attrNameLst>
                                      </p:cBhvr>
                                      <p:tavLst>
                                        <p:tav tm="0">
                                          <p:val>
                                            <p:strVal val="#ppt_x-.2"/>
                                          </p:val>
                                        </p:tav>
                                        <p:tav tm="100000">
                                          <p:val>
                                            <p:strVal val="#ppt_x"/>
                                          </p:val>
                                        </p:tav>
                                      </p:tavLst>
                                    </p:anim>
                                    <p:anim calcmode="lin" valueType="num">
                                      <p:cBhvr>
                                        <p:cTn id="11" dur="1000" fill="hold"/>
                                        <p:tgtEl>
                                          <p:spTgt spid="4198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2" dur="1000"/>
                                        <p:tgtEl>
                                          <p:spTgt spid="4198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41989">
                                            <p:txEl>
                                              <p:pRg st="1" end="1"/>
                                            </p:txEl>
                                          </p:spTgt>
                                        </p:tgtEl>
                                        <p:attrNameLst>
                                          <p:attrName>style.visibility</p:attrName>
                                        </p:attrNameLst>
                                      </p:cBhvr>
                                      <p:to>
                                        <p:strVal val="visible"/>
                                      </p:to>
                                    </p:set>
                                    <p:anim calcmode="lin" valueType="num">
                                      <p:cBhvr>
                                        <p:cTn id="17" dur="1000" fill="hold"/>
                                        <p:tgtEl>
                                          <p:spTgt spid="41989">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4198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1989">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41989">
                                            <p:txEl>
                                              <p:pRg st="2" end="2"/>
                                            </p:txEl>
                                          </p:spTgt>
                                        </p:tgtEl>
                                        <p:attrNameLst>
                                          <p:attrName>style.visibility</p:attrName>
                                        </p:attrNameLst>
                                      </p:cBhvr>
                                      <p:to>
                                        <p:strVal val="visible"/>
                                      </p:to>
                                    </p:set>
                                    <p:anim calcmode="lin" valueType="num">
                                      <p:cBhvr>
                                        <p:cTn id="24" dur="1000" fill="hold"/>
                                        <p:tgtEl>
                                          <p:spTgt spid="41989">
                                            <p:txEl>
                                              <p:pRg st="2" end="2"/>
                                            </p:txEl>
                                          </p:spTgt>
                                        </p:tgtEl>
                                        <p:attrNameLst>
                                          <p:attrName>ppt_x</p:attrName>
                                        </p:attrNameLst>
                                      </p:cBhvr>
                                      <p:tavLst>
                                        <p:tav tm="0">
                                          <p:val>
                                            <p:strVal val="#ppt_x-.2"/>
                                          </p:val>
                                        </p:tav>
                                        <p:tav tm="100000">
                                          <p:val>
                                            <p:strVal val="#ppt_x"/>
                                          </p:val>
                                        </p:tav>
                                      </p:tavLst>
                                    </p:anim>
                                    <p:anim calcmode="lin" valueType="num">
                                      <p:cBhvr>
                                        <p:cTn id="25" dur="1000" fill="hold"/>
                                        <p:tgtEl>
                                          <p:spTgt spid="4198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41989">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41989">
                                            <p:txEl>
                                              <p:pRg st="3" end="3"/>
                                            </p:txEl>
                                          </p:spTgt>
                                        </p:tgtEl>
                                        <p:attrNameLst>
                                          <p:attrName>style.visibility</p:attrName>
                                        </p:attrNameLst>
                                      </p:cBhvr>
                                      <p:to>
                                        <p:strVal val="visible"/>
                                      </p:to>
                                    </p:set>
                                    <p:anim calcmode="lin" valueType="num">
                                      <p:cBhvr>
                                        <p:cTn id="31" dur="1000" fill="hold"/>
                                        <p:tgtEl>
                                          <p:spTgt spid="41989">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4198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41989">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41989">
                                            <p:txEl>
                                              <p:pRg st="4" end="4"/>
                                            </p:txEl>
                                          </p:spTgt>
                                        </p:tgtEl>
                                        <p:attrNameLst>
                                          <p:attrName>style.visibility</p:attrName>
                                        </p:attrNameLst>
                                      </p:cBhvr>
                                      <p:to>
                                        <p:strVal val="visible"/>
                                      </p:to>
                                    </p:set>
                                    <p:anim calcmode="lin" valueType="num">
                                      <p:cBhvr>
                                        <p:cTn id="38" dur="1000" fill="hold"/>
                                        <p:tgtEl>
                                          <p:spTgt spid="41989">
                                            <p:txEl>
                                              <p:pRg st="4" end="4"/>
                                            </p:txEl>
                                          </p:spTgt>
                                        </p:tgtEl>
                                        <p:attrNameLst>
                                          <p:attrName>ppt_x</p:attrName>
                                        </p:attrNameLst>
                                      </p:cBhvr>
                                      <p:tavLst>
                                        <p:tav tm="0">
                                          <p:val>
                                            <p:strVal val="#ppt_x-.2"/>
                                          </p:val>
                                        </p:tav>
                                        <p:tav tm="100000">
                                          <p:val>
                                            <p:strVal val="#ppt_x"/>
                                          </p:val>
                                        </p:tav>
                                      </p:tavLst>
                                    </p:anim>
                                    <p:anim calcmode="lin" valueType="num">
                                      <p:cBhvr>
                                        <p:cTn id="39" dur="1000" fill="hold"/>
                                        <p:tgtEl>
                                          <p:spTgt spid="4198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41989">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0" nodeType="clickEffect">
                                  <p:stCondLst>
                                    <p:cond delay="0"/>
                                  </p:stCondLst>
                                  <p:childTnLst>
                                    <p:set>
                                      <p:cBhvr>
                                        <p:cTn id="44" dur="1" fill="hold">
                                          <p:stCondLst>
                                            <p:cond delay="0"/>
                                          </p:stCondLst>
                                        </p:cTn>
                                        <p:tgtEl>
                                          <p:spTgt spid="41989">
                                            <p:txEl>
                                              <p:pRg st="5" end="5"/>
                                            </p:txEl>
                                          </p:spTgt>
                                        </p:tgtEl>
                                        <p:attrNameLst>
                                          <p:attrName>style.visibility</p:attrName>
                                        </p:attrNameLst>
                                      </p:cBhvr>
                                      <p:to>
                                        <p:strVal val="visible"/>
                                      </p:to>
                                    </p:set>
                                    <p:anim calcmode="lin" valueType="num">
                                      <p:cBhvr>
                                        <p:cTn id="45" dur="1000" fill="hold"/>
                                        <p:tgtEl>
                                          <p:spTgt spid="41989">
                                            <p:txEl>
                                              <p:pRg st="5" end="5"/>
                                            </p:txEl>
                                          </p:spTgt>
                                        </p:tgtEl>
                                        <p:attrNameLst>
                                          <p:attrName>ppt_x</p:attrName>
                                        </p:attrNameLst>
                                      </p:cBhvr>
                                      <p:tavLst>
                                        <p:tav tm="0">
                                          <p:val>
                                            <p:strVal val="#ppt_x-.2"/>
                                          </p:val>
                                        </p:tav>
                                        <p:tav tm="100000">
                                          <p:val>
                                            <p:strVal val="#ppt_x"/>
                                          </p:val>
                                        </p:tav>
                                      </p:tavLst>
                                    </p:anim>
                                    <p:anim calcmode="lin" valueType="num">
                                      <p:cBhvr>
                                        <p:cTn id="46" dur="1000" fill="hold"/>
                                        <p:tgtEl>
                                          <p:spTgt spid="4198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41989">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grpId="0" nodeType="clickEffect">
                                  <p:stCondLst>
                                    <p:cond delay="0"/>
                                  </p:stCondLst>
                                  <p:childTnLst>
                                    <p:set>
                                      <p:cBhvr>
                                        <p:cTn id="51" dur="1" fill="hold">
                                          <p:stCondLst>
                                            <p:cond delay="0"/>
                                          </p:stCondLst>
                                        </p:cTn>
                                        <p:tgtEl>
                                          <p:spTgt spid="41989">
                                            <p:txEl>
                                              <p:pRg st="6" end="6"/>
                                            </p:txEl>
                                          </p:spTgt>
                                        </p:tgtEl>
                                        <p:attrNameLst>
                                          <p:attrName>style.visibility</p:attrName>
                                        </p:attrNameLst>
                                      </p:cBhvr>
                                      <p:to>
                                        <p:strVal val="visible"/>
                                      </p:to>
                                    </p:set>
                                    <p:anim calcmode="lin" valueType="num">
                                      <p:cBhvr>
                                        <p:cTn id="52" dur="1000" fill="hold"/>
                                        <p:tgtEl>
                                          <p:spTgt spid="41989">
                                            <p:txEl>
                                              <p:pRg st="6" end="6"/>
                                            </p:txEl>
                                          </p:spTgt>
                                        </p:tgtEl>
                                        <p:attrNameLst>
                                          <p:attrName>ppt_x</p:attrName>
                                        </p:attrNameLst>
                                      </p:cBhvr>
                                      <p:tavLst>
                                        <p:tav tm="0">
                                          <p:val>
                                            <p:strVal val="#ppt_x-.2"/>
                                          </p:val>
                                        </p:tav>
                                        <p:tav tm="100000">
                                          <p:val>
                                            <p:strVal val="#ppt_x"/>
                                          </p:val>
                                        </p:tav>
                                      </p:tavLst>
                                    </p:anim>
                                    <p:anim calcmode="lin" valueType="num">
                                      <p:cBhvr>
                                        <p:cTn id="53" dur="1000" fill="hold"/>
                                        <p:tgtEl>
                                          <p:spTgt spid="4198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4198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uild="p"/>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s-ES" sz="5400"/>
              <a:t>Organizando la iglesia para el Evangelismo</a:t>
            </a:r>
          </a:p>
        </p:txBody>
      </p:sp>
      <p:sp>
        <p:nvSpPr>
          <p:cNvPr id="37891" name="Rectangle 3"/>
          <p:cNvSpPr>
            <a:spLocks noGrp="1" noChangeArrowheads="1"/>
          </p:cNvSpPr>
          <p:nvPr>
            <p:ph type="body" idx="1"/>
          </p:nvPr>
        </p:nvSpPr>
        <p:spPr>
          <a:xfrm>
            <a:off x="4376738" y="2208213"/>
            <a:ext cx="4310062" cy="4152900"/>
          </a:xfrm>
        </p:spPr>
        <p:txBody>
          <a:bodyPr/>
          <a:lstStyle/>
          <a:p>
            <a:pPr marL="0" indent="0" eaLnBrk="1" hangingPunct="1">
              <a:buFontTx/>
              <a:buNone/>
            </a:pPr>
            <a:r>
              <a:rPr lang="es-MX"/>
              <a:t>Cada departamento de la iglesia tiene una responsabilidad central de salvar almas; y todo departamento, si es bien aprovechado, puede llegar a ser un medio para guiar personas a Cristo</a:t>
            </a:r>
            <a:r>
              <a:rPr lang="es-ES"/>
              <a:t>.</a:t>
            </a:r>
          </a:p>
        </p:txBody>
      </p:sp>
      <p:pic>
        <p:nvPicPr>
          <p:cNvPr id="37892" name="Picture 4" descr="happy people faces church"/>
          <p:cNvPicPr>
            <a:picLocks noChangeAspect="1" noChangeArrowheads="1"/>
          </p:cNvPicPr>
          <p:nvPr/>
        </p:nvPicPr>
        <p:blipFill>
          <a:blip r:embed="rId3"/>
          <a:srcRect r="44229"/>
          <a:stretch>
            <a:fillRect/>
          </a:stretch>
        </p:blipFill>
        <p:spPr bwMode="auto">
          <a:xfrm>
            <a:off x="250825" y="1676400"/>
            <a:ext cx="4073525" cy="5276850"/>
          </a:xfrm>
          <a:prstGeom prst="rect">
            <a:avLst/>
          </a:prstGeom>
          <a:noFill/>
          <a:ln w="9525">
            <a:noFill/>
            <a:miter lim="800000"/>
            <a:headEnd/>
            <a:tailEnd/>
          </a:ln>
        </p:spPr>
      </p:pic>
      <p:sp>
        <p:nvSpPr>
          <p:cNvPr id="37893" name="Text Box 5"/>
          <p:cNvSpPr txBox="1">
            <a:spLocks noChangeArrowheads="1"/>
          </p:cNvSpPr>
          <p:nvPr/>
        </p:nvSpPr>
        <p:spPr bwMode="auto">
          <a:xfrm>
            <a:off x="2100263" y="82550"/>
            <a:ext cx="23828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2000" fill="hold"/>
                                        <p:tgtEl>
                                          <p:spTgt spid="43010"/>
                                        </p:tgtEl>
                                        <p:attrNameLst>
                                          <p:attrName>ppt_w</p:attrName>
                                        </p:attrNameLst>
                                      </p:cBhvr>
                                      <p:tavLst>
                                        <p:tav tm="0">
                                          <p:val>
                                            <p:strVal val="4*#ppt_w"/>
                                          </p:val>
                                        </p:tav>
                                        <p:tav tm="100000">
                                          <p:val>
                                            <p:strVal val="#ppt_w"/>
                                          </p:val>
                                        </p:tav>
                                      </p:tavLst>
                                    </p:anim>
                                    <p:anim calcmode="lin" valueType="num">
                                      <p:cBhvr>
                                        <p:cTn id="8" dur="2000" fill="hold"/>
                                        <p:tgtEl>
                                          <p:spTgt spid="430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s-ES" sz="5400"/>
              <a:t>Organizando la iglesia para el Evangelísmo</a:t>
            </a:r>
          </a:p>
        </p:txBody>
      </p:sp>
      <p:sp>
        <p:nvSpPr>
          <p:cNvPr id="45059" name="Rectangle 3"/>
          <p:cNvSpPr>
            <a:spLocks noGrp="1" noChangeArrowheads="1"/>
          </p:cNvSpPr>
          <p:nvPr>
            <p:ph type="body" idx="1"/>
          </p:nvPr>
        </p:nvSpPr>
        <p:spPr>
          <a:xfrm>
            <a:off x="2228850" y="2117725"/>
            <a:ext cx="6457950" cy="4243388"/>
          </a:xfrm>
        </p:spPr>
        <p:txBody>
          <a:bodyPr/>
          <a:lstStyle/>
          <a:p>
            <a:pPr marL="552450" indent="-552450" eaLnBrk="1" hangingPunct="1">
              <a:buClr>
                <a:schemeClr val="accent2"/>
              </a:buClr>
              <a:buSzPct val="85000"/>
              <a:buFontTx/>
              <a:buAutoNum type="arabicPeriod"/>
            </a:pPr>
            <a:r>
              <a:rPr lang="es-MX"/>
              <a:t>Colocar la responsabilidad de ganar almas en los oficiales de la iglesia:</a:t>
            </a:r>
          </a:p>
          <a:p>
            <a:pPr marL="876300" lvl="1" indent="-419100" eaLnBrk="1" hangingPunct="1">
              <a:buClr>
                <a:srgbClr val="009900"/>
              </a:buClr>
              <a:buSzPct val="85000"/>
              <a:buFontTx/>
              <a:buAutoNum type="alphaLcParenR"/>
            </a:pPr>
            <a:r>
              <a:rPr lang="es-ES" sz="2000"/>
              <a:t>Organizar un programa de capacitación justo después del nombramiento de los nuevos oficiales</a:t>
            </a:r>
          </a:p>
          <a:p>
            <a:pPr marL="876300" lvl="1" indent="-419100" eaLnBrk="1" hangingPunct="1">
              <a:buClr>
                <a:srgbClr val="009900"/>
              </a:buClr>
              <a:buSzPct val="85000"/>
              <a:buFontTx/>
              <a:buAutoNum type="alphaLcParenR"/>
            </a:pPr>
            <a:r>
              <a:rPr lang="es-ES" sz="2000"/>
              <a:t>Se le puede dar valor añadido a la instrucción mediante un banquete nocturno, un desayuno o un almuerzo de trabajo y confraternidad</a:t>
            </a:r>
          </a:p>
          <a:p>
            <a:pPr marL="876300" lvl="1" indent="-419100" eaLnBrk="1" hangingPunct="1">
              <a:buClr>
                <a:srgbClr val="009900"/>
              </a:buClr>
              <a:buSzPct val="85000"/>
              <a:buFontTx/>
              <a:buAutoNum type="alphaLcParenR"/>
            </a:pPr>
            <a:r>
              <a:rPr lang="es-ES" sz="2000"/>
              <a:t>Recordar y clarificar las responsabilidades de los oficiales: Ancianos, diáconos y diaconisas, Min. Juvenil, Act. Laicas, Etc.</a:t>
            </a:r>
          </a:p>
        </p:txBody>
      </p:sp>
      <p:sp>
        <p:nvSpPr>
          <p:cNvPr id="38916" name="Text Box 5"/>
          <p:cNvSpPr txBox="1">
            <a:spLocks noChangeArrowheads="1"/>
          </p:cNvSpPr>
          <p:nvPr/>
        </p:nvSpPr>
        <p:spPr bwMode="auto">
          <a:xfrm>
            <a:off x="2100263" y="82550"/>
            <a:ext cx="23828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45059">
                                            <p:txEl>
                                              <p:pRg st="1" end="1"/>
                                            </p:txEl>
                                          </p:spTgt>
                                        </p:tgtEl>
                                        <p:attrNameLst>
                                          <p:attrName>style.visibility</p:attrName>
                                        </p:attrNameLst>
                                      </p:cBhvr>
                                      <p:to>
                                        <p:strVal val="visible"/>
                                      </p:to>
                                    </p:set>
                                    <p:anim calcmode="discrete" valueType="clr">
                                      <p:cBhvr override="childStyle">
                                        <p:cTn id="13" dur="80"/>
                                        <p:tgtEl>
                                          <p:spTgt spid="4505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505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45059">
                                            <p:txEl>
                                              <p:pRg st="1" end="1"/>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45059">
                                            <p:txEl>
                                              <p:pRg st="2" end="2"/>
                                            </p:txEl>
                                          </p:spTgt>
                                        </p:tgtEl>
                                        <p:attrNameLst>
                                          <p:attrName>style.visibility</p:attrName>
                                        </p:attrNameLst>
                                      </p:cBhvr>
                                      <p:to>
                                        <p:strVal val="visible"/>
                                      </p:to>
                                    </p:set>
                                    <p:anim calcmode="discrete" valueType="clr">
                                      <p:cBhvr override="childStyle">
                                        <p:cTn id="20" dur="80"/>
                                        <p:tgtEl>
                                          <p:spTgt spid="4505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45059">
                                            <p:txEl>
                                              <p:pRg st="2" end="2"/>
                                            </p:txEl>
                                          </p:spTgt>
                                        </p:tgtEl>
                                        <p:attrNameLst>
                                          <p:attrName>fillcolor</p:attrName>
                                        </p:attrNameLst>
                                      </p:cBhvr>
                                      <p:tavLst>
                                        <p:tav tm="0">
                                          <p:val>
                                            <p:clrVal>
                                              <a:schemeClr val="accent2"/>
                                            </p:clrVal>
                                          </p:val>
                                        </p:tav>
                                        <p:tav tm="50000">
                                          <p:val>
                                            <p:clrVal>
                                              <a:schemeClr val="hlink"/>
                                            </p:clrVal>
                                          </p:val>
                                        </p:tav>
                                      </p:tavLst>
                                    </p:anim>
                                    <p:set>
                                      <p:cBhvr>
                                        <p:cTn id="22" dur="80"/>
                                        <p:tgtEl>
                                          <p:spTgt spid="45059">
                                            <p:txEl>
                                              <p:pRg st="2" end="2"/>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45059">
                                            <p:txEl>
                                              <p:pRg st="3" end="3"/>
                                            </p:txEl>
                                          </p:spTgt>
                                        </p:tgtEl>
                                        <p:attrNameLst>
                                          <p:attrName>style.visibility</p:attrName>
                                        </p:attrNameLst>
                                      </p:cBhvr>
                                      <p:to>
                                        <p:strVal val="visible"/>
                                      </p:to>
                                    </p:set>
                                    <p:anim calcmode="discrete" valueType="clr">
                                      <p:cBhvr override="childStyle">
                                        <p:cTn id="27" dur="80"/>
                                        <p:tgtEl>
                                          <p:spTgt spid="45059">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45059">
                                            <p:txEl>
                                              <p:pRg st="3" end="3"/>
                                            </p:txEl>
                                          </p:spTgt>
                                        </p:tgtEl>
                                        <p:attrNameLst>
                                          <p:attrName>fillcolor</p:attrName>
                                        </p:attrNameLst>
                                      </p:cBhvr>
                                      <p:tavLst>
                                        <p:tav tm="0">
                                          <p:val>
                                            <p:clrVal>
                                              <a:schemeClr val="accent2"/>
                                            </p:clrVal>
                                          </p:val>
                                        </p:tav>
                                        <p:tav tm="50000">
                                          <p:val>
                                            <p:clrVal>
                                              <a:schemeClr val="hlink"/>
                                            </p:clrVal>
                                          </p:val>
                                        </p:tav>
                                      </p:tavLst>
                                    </p:anim>
                                    <p:set>
                                      <p:cBhvr>
                                        <p:cTn id="29" dur="80"/>
                                        <p:tgtEl>
                                          <p:spTgt spid="45059">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s-ES" sz="5400"/>
              <a:t>Organizando la iglesia para el Evangelísmo</a:t>
            </a:r>
          </a:p>
        </p:txBody>
      </p:sp>
      <p:sp>
        <p:nvSpPr>
          <p:cNvPr id="49155" name="Rectangle 3"/>
          <p:cNvSpPr>
            <a:spLocks noGrp="1" noChangeArrowheads="1"/>
          </p:cNvSpPr>
          <p:nvPr>
            <p:ph type="body" idx="1"/>
          </p:nvPr>
        </p:nvSpPr>
        <p:spPr>
          <a:xfrm>
            <a:off x="2228850" y="2117725"/>
            <a:ext cx="6457950" cy="4243388"/>
          </a:xfrm>
        </p:spPr>
        <p:txBody>
          <a:bodyPr/>
          <a:lstStyle/>
          <a:p>
            <a:pPr marL="552450" indent="-552450" eaLnBrk="1" hangingPunct="1">
              <a:buClr>
                <a:schemeClr val="accent2"/>
              </a:buClr>
              <a:buSzPct val="85000"/>
              <a:buFontTx/>
              <a:buAutoNum type="arabicPeriod"/>
            </a:pPr>
            <a:r>
              <a:rPr lang="es-MX"/>
              <a:t>Colocar la responsabilidad de ganar almas en los oficiales de la iglesia:</a:t>
            </a:r>
          </a:p>
          <a:p>
            <a:pPr marL="552450" indent="-552450" eaLnBrk="1" hangingPunct="1">
              <a:buClr>
                <a:schemeClr val="accent2"/>
              </a:buClr>
              <a:buSzPct val="85000"/>
              <a:buFontTx/>
              <a:buAutoNum type="arabicPeriod"/>
            </a:pPr>
            <a:r>
              <a:rPr lang="es-MX"/>
              <a:t>Organizar </a:t>
            </a:r>
            <a:r>
              <a:rPr lang="es-MX">
                <a:solidFill>
                  <a:schemeClr val="accent2"/>
                </a:solidFill>
              </a:rPr>
              <a:t>COMISIONES</a:t>
            </a:r>
            <a:r>
              <a:rPr lang="es-MX"/>
              <a:t> Evangelísticas:</a:t>
            </a:r>
          </a:p>
        </p:txBody>
      </p:sp>
      <p:sp>
        <p:nvSpPr>
          <p:cNvPr id="39940" name="Text Box 4"/>
          <p:cNvSpPr txBox="1">
            <a:spLocks noChangeArrowheads="1"/>
          </p:cNvSpPr>
          <p:nvPr/>
        </p:nvSpPr>
        <p:spPr bwMode="auto">
          <a:xfrm>
            <a:off x="2100263" y="82550"/>
            <a:ext cx="23828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 calcmode="lin" valueType="num">
                                      <p:cBhvr additive="base">
                                        <p:cTn id="7"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4" name="Rectangle 4"/>
          <p:cNvSpPr>
            <a:spLocks noGrp="1" noChangeArrowheads="1"/>
          </p:cNvSpPr>
          <p:nvPr>
            <p:ph type="title"/>
          </p:nvPr>
        </p:nvSpPr>
        <p:spPr>
          <a:xfrm>
            <a:off x="2190750" y="528638"/>
            <a:ext cx="6670675" cy="1143000"/>
          </a:xfrm>
        </p:spPr>
        <p:txBody>
          <a:bodyPr/>
          <a:lstStyle/>
          <a:p>
            <a:pPr eaLnBrk="1" hangingPunct="1"/>
            <a:r>
              <a:rPr lang="es-ES" sz="5400"/>
              <a:t>Comisiones Evangelísticas</a:t>
            </a:r>
          </a:p>
        </p:txBody>
      </p:sp>
      <p:sp>
        <p:nvSpPr>
          <p:cNvPr id="40963" name="Rectangle 5"/>
          <p:cNvSpPr>
            <a:spLocks noGrp="1" noChangeArrowheads="1"/>
          </p:cNvSpPr>
          <p:nvPr>
            <p:ph type="body" sz="half" idx="1"/>
          </p:nvPr>
        </p:nvSpPr>
        <p:spPr>
          <a:xfrm>
            <a:off x="2606675" y="2117725"/>
            <a:ext cx="2659063" cy="4291013"/>
          </a:xfrm>
        </p:spPr>
        <p:txBody>
          <a:bodyPr/>
          <a:lstStyle/>
          <a:p>
            <a:pPr eaLnBrk="1" hangingPunct="1"/>
            <a:r>
              <a:rPr lang="es-ES" sz="2500"/>
              <a:t>Oración</a:t>
            </a:r>
          </a:p>
          <a:p>
            <a:pPr eaLnBrk="1" hangingPunct="1"/>
            <a:r>
              <a:rPr lang="es-ES" sz="2500"/>
              <a:t>Música</a:t>
            </a:r>
          </a:p>
          <a:p>
            <a:pPr eaLnBrk="1" hangingPunct="1"/>
            <a:r>
              <a:rPr lang="es-ES" sz="2500"/>
              <a:t>Tesorería</a:t>
            </a:r>
          </a:p>
          <a:p>
            <a:pPr eaLnBrk="1" hangingPunct="1"/>
            <a:r>
              <a:rPr lang="es-ES" sz="2500"/>
              <a:t>Propaganda y publicidad</a:t>
            </a:r>
          </a:p>
          <a:p>
            <a:pPr eaLnBrk="1" hangingPunct="1"/>
            <a:r>
              <a:rPr lang="es-ES" sz="2500"/>
              <a:t>Literatura</a:t>
            </a:r>
          </a:p>
          <a:p>
            <a:pPr eaLnBrk="1" hangingPunct="1"/>
            <a:r>
              <a:rPr lang="es-ES" sz="2500"/>
              <a:t>Plataforma</a:t>
            </a:r>
          </a:p>
          <a:p>
            <a:pPr eaLnBrk="1" hangingPunct="1"/>
            <a:r>
              <a:rPr lang="es-ES" sz="2500"/>
              <a:t>Secretaria</a:t>
            </a:r>
          </a:p>
          <a:p>
            <a:pPr eaLnBrk="1" hangingPunct="1"/>
            <a:endParaRPr lang="es-ES" sz="2500"/>
          </a:p>
        </p:txBody>
      </p:sp>
      <p:sp>
        <p:nvSpPr>
          <p:cNvPr id="40964" name="Rectangle 6"/>
          <p:cNvSpPr>
            <a:spLocks noGrp="1" noChangeArrowheads="1"/>
          </p:cNvSpPr>
          <p:nvPr>
            <p:ph type="body" sz="half" idx="2"/>
          </p:nvPr>
        </p:nvSpPr>
        <p:spPr>
          <a:xfrm>
            <a:off x="5540375" y="2117725"/>
            <a:ext cx="3146425" cy="4291013"/>
          </a:xfrm>
        </p:spPr>
        <p:txBody>
          <a:bodyPr/>
          <a:lstStyle/>
          <a:p>
            <a:pPr eaLnBrk="1" hangingPunct="1"/>
            <a:r>
              <a:rPr lang="es-ES" sz="2500"/>
              <a:t>Encargados de visitar</a:t>
            </a:r>
          </a:p>
          <a:p>
            <a:pPr eaLnBrk="1" hangingPunct="1"/>
            <a:r>
              <a:rPr lang="es-ES" sz="2500"/>
              <a:t>Limpieza y aseo</a:t>
            </a:r>
          </a:p>
          <a:p>
            <a:pPr eaLnBrk="1" hangingPunct="1"/>
            <a:r>
              <a:rPr lang="es-ES" sz="2500"/>
              <a:t>Parqueadero y patios</a:t>
            </a:r>
          </a:p>
          <a:p>
            <a:pPr eaLnBrk="1" hangingPunct="1"/>
            <a:r>
              <a:rPr lang="es-ES" sz="2500"/>
              <a:t>Grabaciones e informes</a:t>
            </a:r>
          </a:p>
          <a:p>
            <a:pPr eaLnBrk="1" hangingPunct="1"/>
            <a:r>
              <a:rPr lang="es-ES" sz="2500"/>
              <a:t>Seguimiento</a:t>
            </a:r>
          </a:p>
          <a:p>
            <a:pPr eaLnBrk="1" hangingPunct="1"/>
            <a:r>
              <a:rPr lang="es-ES" sz="2500"/>
              <a:t>Ujieres</a:t>
            </a:r>
          </a:p>
          <a:p>
            <a:pPr eaLnBrk="1" hangingPunct="1"/>
            <a:r>
              <a:rPr lang="es-ES" sz="2500"/>
              <a:t>Otra</a:t>
            </a:r>
          </a:p>
          <a:p>
            <a:pPr eaLnBrk="1" hangingPunct="1"/>
            <a:endParaRPr lang="es-ES" sz="2500"/>
          </a:p>
        </p:txBody>
      </p:sp>
      <p:sp>
        <p:nvSpPr>
          <p:cNvPr id="40965" name="Text Box 7"/>
          <p:cNvSpPr txBox="1">
            <a:spLocks noChangeArrowheads="1"/>
          </p:cNvSpPr>
          <p:nvPr/>
        </p:nvSpPr>
        <p:spPr bwMode="auto">
          <a:xfrm>
            <a:off x="2100263" y="82550"/>
            <a:ext cx="482441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a:t>
            </a:r>
          </a:p>
        </p:txBody>
      </p:sp>
    </p:spTree>
  </p:cSld>
  <p:clrMapOvr>
    <a:masterClrMapping/>
  </p:clrMapOvr>
  <p:transition spd="slow">
    <p:comb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2" name="Picture 7" descr="fondo"/>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39972" name="Rectangle 4"/>
          <p:cNvSpPr>
            <a:spLocks noGrp="1" noChangeArrowheads="1"/>
          </p:cNvSpPr>
          <p:nvPr>
            <p:ph type="body" idx="1"/>
          </p:nvPr>
        </p:nvSpPr>
        <p:spPr>
          <a:xfrm>
            <a:off x="1747838" y="2017713"/>
            <a:ext cx="3448050" cy="3757612"/>
          </a:xfrm>
          <a:effectLst>
            <a:outerShdw blurRad="63500" dist="17961" dir="2700000" algn="ctr" rotWithShape="0">
              <a:schemeClr val="tx1"/>
            </a:outerShdw>
          </a:effectLst>
        </p:spPr>
        <p:txBody>
          <a:bodyPr/>
          <a:lstStyle/>
          <a:p>
            <a:pPr marL="274638" indent="-274638" eaLnBrk="1" hangingPunct="1">
              <a:lnSpc>
                <a:spcPct val="130000"/>
              </a:lnSpc>
            </a:pPr>
            <a:r>
              <a:rPr lang="es-ES_tradnl">
                <a:solidFill>
                  <a:srgbClr val="6D609E"/>
                </a:solidFill>
              </a:rPr>
              <a:t>Integridad</a:t>
            </a:r>
          </a:p>
          <a:p>
            <a:pPr marL="274638" indent="-274638" eaLnBrk="1" hangingPunct="1">
              <a:lnSpc>
                <a:spcPct val="130000"/>
              </a:lnSpc>
            </a:pPr>
            <a:r>
              <a:rPr lang="es-ES_tradnl">
                <a:solidFill>
                  <a:srgbClr val="6D609E"/>
                </a:solidFill>
              </a:rPr>
              <a:t>Unidad</a:t>
            </a:r>
          </a:p>
          <a:p>
            <a:pPr marL="274638" indent="-274638" eaLnBrk="1" hangingPunct="1">
              <a:lnSpc>
                <a:spcPct val="130000"/>
              </a:lnSpc>
            </a:pPr>
            <a:r>
              <a:rPr lang="es-ES_tradnl">
                <a:solidFill>
                  <a:srgbClr val="6D609E"/>
                </a:solidFill>
              </a:rPr>
              <a:t>Respeto</a:t>
            </a:r>
          </a:p>
          <a:p>
            <a:pPr marL="274638" indent="-274638" eaLnBrk="1" hangingPunct="1">
              <a:lnSpc>
                <a:spcPct val="130000"/>
              </a:lnSpc>
            </a:pPr>
            <a:r>
              <a:rPr lang="es-ES_tradnl">
                <a:solidFill>
                  <a:srgbClr val="6D609E"/>
                </a:solidFill>
              </a:rPr>
              <a:t>Dar gloria a Dios</a:t>
            </a:r>
          </a:p>
          <a:p>
            <a:pPr marL="274638" indent="-274638" eaLnBrk="1" hangingPunct="1">
              <a:lnSpc>
                <a:spcPct val="130000"/>
              </a:lnSpc>
            </a:pPr>
            <a:r>
              <a:rPr lang="es-ES_tradnl">
                <a:solidFill>
                  <a:srgbClr val="6D609E"/>
                </a:solidFill>
              </a:rPr>
              <a:t>Estilo de vida</a:t>
            </a:r>
            <a:endParaRPr lang="es-ES">
              <a:solidFill>
                <a:srgbClr val="6D609E"/>
              </a:solidFill>
            </a:endParaRPr>
          </a:p>
        </p:txBody>
      </p:sp>
      <p:pic>
        <p:nvPicPr>
          <p:cNvPr id="5124" name="Picture 5" descr="valores"/>
          <p:cNvPicPr>
            <a:picLocks noChangeAspect="1" noChangeArrowheads="1"/>
          </p:cNvPicPr>
          <p:nvPr/>
        </p:nvPicPr>
        <p:blipFill>
          <a:blip r:embed="rId3"/>
          <a:srcRect/>
          <a:stretch>
            <a:fillRect/>
          </a:stretch>
        </p:blipFill>
        <p:spPr bwMode="auto">
          <a:xfrm>
            <a:off x="323850" y="188913"/>
            <a:ext cx="4464050" cy="1479550"/>
          </a:xfrm>
          <a:prstGeom prst="rect">
            <a:avLst/>
          </a:prstGeom>
          <a:noFill/>
          <a:ln w="9525">
            <a:noFill/>
            <a:miter lim="800000"/>
            <a:headEnd/>
            <a:tailEnd/>
          </a:ln>
        </p:spPr>
      </p:pic>
      <p:sp>
        <p:nvSpPr>
          <p:cNvPr id="339974" name="Rectangle 6"/>
          <p:cNvSpPr>
            <a:spLocks noChangeArrowheads="1"/>
          </p:cNvSpPr>
          <p:nvPr/>
        </p:nvSpPr>
        <p:spPr bwMode="auto">
          <a:xfrm>
            <a:off x="5376863" y="2011363"/>
            <a:ext cx="3448050" cy="3757612"/>
          </a:xfrm>
          <a:prstGeom prst="rect">
            <a:avLst/>
          </a:prstGeom>
          <a:noFill/>
          <a:ln w="9525">
            <a:noFill/>
            <a:miter lim="800000"/>
            <a:headEnd/>
            <a:tailEnd/>
          </a:ln>
          <a:effectLst>
            <a:outerShdw dist="17961" dir="2700000" algn="ctr" rotWithShape="0">
              <a:schemeClr val="tx1"/>
            </a:outerShdw>
          </a:effectLst>
        </p:spPr>
        <p:txBody>
          <a:bodyPr>
            <a:prstTxWarp prst="textNoShape">
              <a:avLst/>
            </a:prstTxWarp>
          </a:bodyPr>
          <a:lstStyle/>
          <a:p>
            <a:pPr marL="274638" indent="-274638">
              <a:lnSpc>
                <a:spcPct val="130000"/>
              </a:lnSpc>
              <a:spcBef>
                <a:spcPct val="20000"/>
              </a:spcBef>
              <a:buSzPct val="55000"/>
              <a:buFontTx/>
              <a:buBlip>
                <a:blip r:embed="rId4"/>
              </a:buBlip>
            </a:pPr>
            <a:r>
              <a:rPr lang="es-ES_tradnl" sz="2900">
                <a:solidFill>
                  <a:srgbClr val="6D609E"/>
                </a:solidFill>
                <a:latin typeface="BakerSignet BT" pitchFamily="34" charset="0"/>
              </a:rPr>
              <a:t>Excelencia</a:t>
            </a:r>
          </a:p>
          <a:p>
            <a:pPr marL="274638" indent="-274638">
              <a:lnSpc>
                <a:spcPct val="130000"/>
              </a:lnSpc>
              <a:spcBef>
                <a:spcPct val="20000"/>
              </a:spcBef>
              <a:buSzPct val="55000"/>
              <a:buFontTx/>
              <a:buBlip>
                <a:blip r:embed="rId4"/>
              </a:buBlip>
            </a:pPr>
            <a:r>
              <a:rPr lang="es-ES_tradnl" sz="2900">
                <a:solidFill>
                  <a:srgbClr val="6D609E"/>
                </a:solidFill>
                <a:latin typeface="BakerSignet BT" pitchFamily="34" charset="0"/>
              </a:rPr>
              <a:t>Humildad</a:t>
            </a:r>
          </a:p>
          <a:p>
            <a:pPr marL="274638" indent="-274638">
              <a:lnSpc>
                <a:spcPct val="130000"/>
              </a:lnSpc>
              <a:spcBef>
                <a:spcPct val="20000"/>
              </a:spcBef>
              <a:buSzPct val="55000"/>
              <a:buFontTx/>
              <a:buBlip>
                <a:blip r:embed="rId4"/>
              </a:buBlip>
            </a:pPr>
            <a:r>
              <a:rPr lang="es-ES_tradnl" sz="2900">
                <a:solidFill>
                  <a:srgbClr val="6D609E"/>
                </a:solidFill>
                <a:latin typeface="BakerSignet BT" pitchFamily="34" charset="0"/>
              </a:rPr>
              <a:t>Compasión</a:t>
            </a:r>
          </a:p>
          <a:p>
            <a:pPr marL="274638" indent="-274638">
              <a:lnSpc>
                <a:spcPct val="130000"/>
              </a:lnSpc>
              <a:spcBef>
                <a:spcPct val="20000"/>
              </a:spcBef>
              <a:buSzPct val="55000"/>
              <a:buFontTx/>
              <a:buBlip>
                <a:blip r:embed="rId4"/>
              </a:buBlip>
            </a:pPr>
            <a:r>
              <a:rPr lang="es-ES_tradnl" sz="2900">
                <a:solidFill>
                  <a:srgbClr val="6D609E"/>
                </a:solidFill>
                <a:latin typeface="BakerSignet BT" pitchFamily="34" charset="0"/>
              </a:rPr>
              <a:t>Justicia</a:t>
            </a:r>
          </a:p>
          <a:p>
            <a:pPr marL="274638" indent="-274638">
              <a:lnSpc>
                <a:spcPct val="130000"/>
              </a:lnSpc>
              <a:spcBef>
                <a:spcPct val="20000"/>
              </a:spcBef>
              <a:buSzPct val="55000"/>
              <a:buFontTx/>
              <a:buBlip>
                <a:blip r:embed="rId4"/>
              </a:buBlip>
            </a:pPr>
            <a:r>
              <a:rPr lang="es-ES_tradnl" sz="2900">
                <a:solidFill>
                  <a:srgbClr val="6D609E"/>
                </a:solidFill>
                <a:latin typeface="BakerSignet BT" pitchFamily="34" charset="0"/>
              </a:rPr>
              <a:t>Compromiso</a:t>
            </a:r>
            <a:endParaRPr lang="es-ES" sz="2900">
              <a:solidFill>
                <a:srgbClr val="6D609E"/>
              </a:solidFill>
              <a:latin typeface="BakerSignet BT" pitchFamily="34" charset="0"/>
            </a:endParaRPr>
          </a:p>
        </p:txBody>
      </p:sp>
      <p:pic>
        <p:nvPicPr>
          <p:cNvPr id="5126" name="Picture 8" descr="flama fuccsia"/>
          <p:cNvPicPr>
            <a:picLocks noChangeAspect="1" noChangeArrowheads="1"/>
          </p:cNvPicPr>
          <p:nvPr/>
        </p:nvPicPr>
        <p:blipFill>
          <a:blip r:embed="rId5"/>
          <a:srcRect/>
          <a:stretch>
            <a:fillRect/>
          </a:stretch>
        </p:blipFill>
        <p:spPr bwMode="auto">
          <a:xfrm>
            <a:off x="457200" y="1651000"/>
            <a:ext cx="4095750" cy="296863"/>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9972">
                                            <p:txEl>
                                              <p:pRg st="0" end="0"/>
                                            </p:txEl>
                                          </p:spTgt>
                                        </p:tgtEl>
                                        <p:attrNameLst>
                                          <p:attrName>style.visibility</p:attrName>
                                        </p:attrNameLst>
                                      </p:cBhvr>
                                      <p:to>
                                        <p:strVal val="visible"/>
                                      </p:to>
                                    </p:set>
                                    <p:animEffect transition="in" filter="fade">
                                      <p:cBhvr>
                                        <p:cTn id="7" dur="500"/>
                                        <p:tgtEl>
                                          <p:spTgt spid="33997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9972">
                                            <p:txEl>
                                              <p:pRg st="1" end="1"/>
                                            </p:txEl>
                                          </p:spTgt>
                                        </p:tgtEl>
                                        <p:attrNameLst>
                                          <p:attrName>style.visibility</p:attrName>
                                        </p:attrNameLst>
                                      </p:cBhvr>
                                      <p:to>
                                        <p:strVal val="visible"/>
                                      </p:to>
                                    </p:set>
                                    <p:animEffect transition="in" filter="fade">
                                      <p:cBhvr>
                                        <p:cTn id="11" dur="500"/>
                                        <p:tgtEl>
                                          <p:spTgt spid="33997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9972">
                                            <p:txEl>
                                              <p:pRg st="2" end="2"/>
                                            </p:txEl>
                                          </p:spTgt>
                                        </p:tgtEl>
                                        <p:attrNameLst>
                                          <p:attrName>style.visibility</p:attrName>
                                        </p:attrNameLst>
                                      </p:cBhvr>
                                      <p:to>
                                        <p:strVal val="visible"/>
                                      </p:to>
                                    </p:set>
                                    <p:animEffect transition="in" filter="fade">
                                      <p:cBhvr>
                                        <p:cTn id="15" dur="500"/>
                                        <p:tgtEl>
                                          <p:spTgt spid="339972">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9972">
                                            <p:txEl>
                                              <p:pRg st="3" end="3"/>
                                            </p:txEl>
                                          </p:spTgt>
                                        </p:tgtEl>
                                        <p:attrNameLst>
                                          <p:attrName>style.visibility</p:attrName>
                                        </p:attrNameLst>
                                      </p:cBhvr>
                                      <p:to>
                                        <p:strVal val="visible"/>
                                      </p:to>
                                    </p:set>
                                    <p:animEffect transition="in" filter="fade">
                                      <p:cBhvr>
                                        <p:cTn id="19" dur="500"/>
                                        <p:tgtEl>
                                          <p:spTgt spid="339972">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9972">
                                            <p:txEl>
                                              <p:pRg st="4" end="4"/>
                                            </p:txEl>
                                          </p:spTgt>
                                        </p:tgtEl>
                                        <p:attrNameLst>
                                          <p:attrName>style.visibility</p:attrName>
                                        </p:attrNameLst>
                                      </p:cBhvr>
                                      <p:to>
                                        <p:strVal val="visible"/>
                                      </p:to>
                                    </p:set>
                                    <p:animEffect transition="in" filter="fade">
                                      <p:cBhvr>
                                        <p:cTn id="23" dur="500"/>
                                        <p:tgtEl>
                                          <p:spTgt spid="339972">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39974">
                                            <p:txEl>
                                              <p:pRg st="0" end="0"/>
                                            </p:txEl>
                                          </p:spTgt>
                                        </p:tgtEl>
                                        <p:attrNameLst>
                                          <p:attrName>style.visibility</p:attrName>
                                        </p:attrNameLst>
                                      </p:cBhvr>
                                      <p:to>
                                        <p:strVal val="visible"/>
                                      </p:to>
                                    </p:set>
                                    <p:animEffect transition="in" filter="fade">
                                      <p:cBhvr>
                                        <p:cTn id="27" dur="500"/>
                                        <p:tgtEl>
                                          <p:spTgt spid="339974">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9974">
                                            <p:txEl>
                                              <p:pRg st="1" end="1"/>
                                            </p:txEl>
                                          </p:spTgt>
                                        </p:tgtEl>
                                        <p:attrNameLst>
                                          <p:attrName>style.visibility</p:attrName>
                                        </p:attrNameLst>
                                      </p:cBhvr>
                                      <p:to>
                                        <p:strVal val="visible"/>
                                      </p:to>
                                    </p:set>
                                    <p:animEffect transition="in" filter="fade">
                                      <p:cBhvr>
                                        <p:cTn id="31" dur="500"/>
                                        <p:tgtEl>
                                          <p:spTgt spid="339974">
                                            <p:txEl>
                                              <p:pRg st="1" end="1"/>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39974">
                                            <p:txEl>
                                              <p:pRg st="2" end="2"/>
                                            </p:txEl>
                                          </p:spTgt>
                                        </p:tgtEl>
                                        <p:attrNameLst>
                                          <p:attrName>style.visibility</p:attrName>
                                        </p:attrNameLst>
                                      </p:cBhvr>
                                      <p:to>
                                        <p:strVal val="visible"/>
                                      </p:to>
                                    </p:set>
                                    <p:animEffect transition="in" filter="fade">
                                      <p:cBhvr>
                                        <p:cTn id="35" dur="500"/>
                                        <p:tgtEl>
                                          <p:spTgt spid="339974">
                                            <p:txEl>
                                              <p:pRg st="2" end="2"/>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39974">
                                            <p:txEl>
                                              <p:pRg st="3" end="3"/>
                                            </p:txEl>
                                          </p:spTgt>
                                        </p:tgtEl>
                                        <p:attrNameLst>
                                          <p:attrName>style.visibility</p:attrName>
                                        </p:attrNameLst>
                                      </p:cBhvr>
                                      <p:to>
                                        <p:strVal val="visible"/>
                                      </p:to>
                                    </p:set>
                                    <p:animEffect transition="in" filter="fade">
                                      <p:cBhvr>
                                        <p:cTn id="39" dur="500"/>
                                        <p:tgtEl>
                                          <p:spTgt spid="339974">
                                            <p:txEl>
                                              <p:pRg st="3" end="3"/>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39974">
                                            <p:txEl>
                                              <p:pRg st="4" end="4"/>
                                            </p:txEl>
                                          </p:spTgt>
                                        </p:tgtEl>
                                        <p:attrNameLst>
                                          <p:attrName>style.visibility</p:attrName>
                                        </p:attrNameLst>
                                      </p:cBhvr>
                                      <p:to>
                                        <p:strVal val="visible"/>
                                      </p:to>
                                    </p:set>
                                    <p:animEffect transition="in" filter="fade">
                                      <p:cBhvr>
                                        <p:cTn id="43" dur="500"/>
                                        <p:tgtEl>
                                          <p:spTgt spid="3399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2" grpId="0" build="p"/>
      <p:bldP spid="339974" grpId="0" build="p"/>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190750" y="528638"/>
            <a:ext cx="6670675" cy="1143000"/>
          </a:xfrm>
        </p:spPr>
        <p:txBody>
          <a:bodyPr/>
          <a:lstStyle/>
          <a:p>
            <a:pPr eaLnBrk="1" hangingPunct="1"/>
            <a:r>
              <a:rPr lang="es-ES" sz="5400"/>
              <a:t>Comisiones Evangelísticas</a:t>
            </a:r>
          </a:p>
        </p:txBody>
      </p:sp>
      <p:sp>
        <p:nvSpPr>
          <p:cNvPr id="41987" name="Rectangle 3"/>
          <p:cNvSpPr>
            <a:spLocks noGrp="1" noChangeArrowheads="1"/>
          </p:cNvSpPr>
          <p:nvPr>
            <p:ph type="body" idx="1"/>
          </p:nvPr>
        </p:nvSpPr>
        <p:spPr/>
        <p:txBody>
          <a:bodyPr/>
          <a:lstStyle/>
          <a:p>
            <a:pPr eaLnBrk="1" hangingPunct="1">
              <a:buFontTx/>
              <a:buNone/>
            </a:pPr>
            <a:r>
              <a:rPr lang="es-MX" sz="2500"/>
              <a:t>Citar una reunión organizacional con el propósito de bosquejar las responsabilidades específicas de cada comisión:</a:t>
            </a:r>
          </a:p>
          <a:p>
            <a:pPr lvl="1" eaLnBrk="1" hangingPunct="1"/>
            <a:r>
              <a:rPr lang="es-ES" sz="2000"/>
              <a:t>Se realiza seis semanas antes de la apertura de la serie evangelística</a:t>
            </a:r>
          </a:p>
          <a:p>
            <a:pPr lvl="1" eaLnBrk="1" hangingPunct="1"/>
            <a:r>
              <a:rPr lang="es-ES" sz="2000"/>
              <a:t>Se da instrucción oral</a:t>
            </a:r>
          </a:p>
          <a:p>
            <a:pPr lvl="1" eaLnBrk="1" hangingPunct="1"/>
            <a:r>
              <a:rPr lang="es-ES" sz="2000"/>
              <a:t>Hojas fotocopiadas se entregan a cada director</a:t>
            </a:r>
          </a:p>
          <a:p>
            <a:pPr lvl="1" eaLnBrk="1" hangingPunct="1"/>
            <a:r>
              <a:rPr lang="es-ES" sz="2000"/>
              <a:t>Cada director de departamento y/o comisión se reúne con su comité para implementar las instrucciones.</a:t>
            </a:r>
          </a:p>
          <a:p>
            <a:pPr lvl="1" eaLnBrk="1" hangingPunct="1"/>
            <a:endParaRPr lang="es-ES" sz="2000"/>
          </a:p>
        </p:txBody>
      </p:sp>
      <p:sp>
        <p:nvSpPr>
          <p:cNvPr id="41988" name="Text Box 5"/>
          <p:cNvSpPr txBox="1">
            <a:spLocks noChangeArrowheads="1"/>
          </p:cNvSpPr>
          <p:nvPr/>
        </p:nvSpPr>
        <p:spPr bwMode="auto">
          <a:xfrm>
            <a:off x="2100263" y="82550"/>
            <a:ext cx="482441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a:t>
            </a:r>
          </a:p>
        </p:txBody>
      </p:sp>
    </p:spTree>
  </p:cSld>
  <p:clrMapOvr>
    <a:masterClrMapping/>
  </p:clrMapOvr>
  <p:transition spd="slow">
    <p:comb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s-ES" sz="5400"/>
              <a:t>Organizando la iglesia para el Evangelísmo</a:t>
            </a:r>
          </a:p>
        </p:txBody>
      </p:sp>
      <p:sp>
        <p:nvSpPr>
          <p:cNvPr id="65539" name="Rectangle 3"/>
          <p:cNvSpPr>
            <a:spLocks noGrp="1" noChangeArrowheads="1"/>
          </p:cNvSpPr>
          <p:nvPr>
            <p:ph type="body" idx="1"/>
          </p:nvPr>
        </p:nvSpPr>
        <p:spPr>
          <a:xfrm>
            <a:off x="2228850" y="2117725"/>
            <a:ext cx="6457950" cy="4243388"/>
          </a:xfrm>
        </p:spPr>
        <p:txBody>
          <a:bodyPr/>
          <a:lstStyle/>
          <a:p>
            <a:pPr marL="552450" indent="-552450" eaLnBrk="1" hangingPunct="1">
              <a:buClr>
                <a:schemeClr val="accent2"/>
              </a:buClr>
              <a:buSzPct val="85000"/>
              <a:buFontTx/>
              <a:buAutoNum type="arabicPeriod"/>
            </a:pPr>
            <a:r>
              <a:rPr lang="es-MX"/>
              <a:t>Colocar la responsabilidad de ganar almas en los oficiales de la iglesia:</a:t>
            </a:r>
          </a:p>
          <a:p>
            <a:pPr marL="552450" indent="-552450" eaLnBrk="1" hangingPunct="1">
              <a:buClr>
                <a:schemeClr val="accent2"/>
              </a:buClr>
              <a:buSzPct val="85000"/>
              <a:buFontTx/>
              <a:buAutoNum type="arabicPeriod"/>
            </a:pPr>
            <a:r>
              <a:rPr lang="es-MX"/>
              <a:t>Organizar </a:t>
            </a:r>
            <a:r>
              <a:rPr lang="es-MX">
                <a:solidFill>
                  <a:schemeClr val="accent2"/>
                </a:solidFill>
              </a:rPr>
              <a:t>COMISIONES</a:t>
            </a:r>
            <a:r>
              <a:rPr lang="es-MX"/>
              <a:t> Evangelísticas:</a:t>
            </a:r>
          </a:p>
          <a:p>
            <a:pPr marL="552450" indent="-552450" eaLnBrk="1" hangingPunct="1">
              <a:buClr>
                <a:schemeClr val="accent2"/>
              </a:buClr>
              <a:buSzPct val="85000"/>
              <a:buFontTx/>
              <a:buAutoNum type="arabicPeriod"/>
            </a:pPr>
            <a:r>
              <a:rPr lang="es-MX"/>
              <a:t>Garantizar la asistencia:</a:t>
            </a:r>
          </a:p>
        </p:txBody>
      </p:sp>
      <p:sp>
        <p:nvSpPr>
          <p:cNvPr id="43012" name="Text Box 4"/>
          <p:cNvSpPr txBox="1">
            <a:spLocks noChangeArrowheads="1"/>
          </p:cNvSpPr>
          <p:nvPr/>
        </p:nvSpPr>
        <p:spPr bwMode="auto">
          <a:xfrm>
            <a:off x="2100263" y="82550"/>
            <a:ext cx="23828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5539">
                                            <p:txEl>
                                              <p:pRg st="2" end="2"/>
                                            </p:txEl>
                                          </p:spTgt>
                                        </p:tgtEl>
                                        <p:attrNameLst>
                                          <p:attrName>style.visibility</p:attrName>
                                        </p:attrNameLst>
                                      </p:cBhvr>
                                      <p:to>
                                        <p:strVal val="visible"/>
                                      </p:to>
                                    </p:set>
                                    <p:anim calcmode="lin" valueType="num">
                                      <p:cBhvr additive="base">
                                        <p:cTn id="7"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2190750" y="528638"/>
            <a:ext cx="6670675" cy="1143000"/>
          </a:xfrm>
        </p:spPr>
        <p:txBody>
          <a:bodyPr/>
          <a:lstStyle/>
          <a:p>
            <a:pPr eaLnBrk="1" hangingPunct="1"/>
            <a:r>
              <a:rPr lang="es-ES" sz="5400"/>
              <a:t>Garantizando la asistencia</a:t>
            </a:r>
          </a:p>
        </p:txBody>
      </p:sp>
      <p:sp>
        <p:nvSpPr>
          <p:cNvPr id="56323" name="Rectangle 3"/>
          <p:cNvSpPr>
            <a:spLocks noGrp="1" noChangeArrowheads="1"/>
          </p:cNvSpPr>
          <p:nvPr>
            <p:ph type="body" idx="1"/>
          </p:nvPr>
        </p:nvSpPr>
        <p:spPr/>
        <p:txBody>
          <a:bodyPr/>
          <a:lstStyle/>
          <a:p>
            <a:pPr eaLnBrk="1" hangingPunct="1"/>
            <a:r>
              <a:rPr lang="es-ES"/>
              <a:t>Organizar una lista de nombres para visitar:</a:t>
            </a:r>
          </a:p>
          <a:p>
            <a:pPr lvl="1" eaLnBrk="1" hangingPunct="1"/>
            <a:r>
              <a:rPr lang="es-ES" sz="2000"/>
              <a:t>Ex adventistas</a:t>
            </a:r>
          </a:p>
          <a:p>
            <a:pPr lvl="1" eaLnBrk="1" hangingPunct="1"/>
            <a:r>
              <a:rPr lang="es-ES" sz="2000"/>
              <a:t>Interesados en cursos bíblicos</a:t>
            </a:r>
          </a:p>
          <a:p>
            <a:pPr lvl="1" eaLnBrk="1" hangingPunct="1"/>
            <a:r>
              <a:rPr lang="es-ES" sz="2000"/>
              <a:t>Familiares de los miembros</a:t>
            </a:r>
          </a:p>
          <a:p>
            <a:pPr lvl="1" eaLnBrk="1" hangingPunct="1"/>
            <a:r>
              <a:rPr lang="es-ES" sz="2000"/>
              <a:t>Amigos de miembros de la iglesia que están a favor de las enseñanzas de la iglesia.</a:t>
            </a:r>
          </a:p>
        </p:txBody>
      </p:sp>
      <p:sp>
        <p:nvSpPr>
          <p:cNvPr id="44036" name="Text Box 5"/>
          <p:cNvSpPr txBox="1">
            <a:spLocks noChangeArrowheads="1"/>
          </p:cNvSpPr>
          <p:nvPr/>
        </p:nvSpPr>
        <p:spPr bwMode="auto">
          <a:xfrm>
            <a:off x="2100263" y="82550"/>
            <a:ext cx="482441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Scale>
                                      <p:cBhvr>
                                        <p:cTn id="7" dur="1000" decel="50000" fill="hold">
                                          <p:stCondLst>
                                            <p:cond delay="0"/>
                                          </p:stCondLst>
                                        </p:cTn>
                                        <p:tgtEl>
                                          <p:spTgt spid="5632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323">
                                            <p:txEl>
                                              <p:pRg st="0" end="0"/>
                                            </p:txEl>
                                          </p:spTgt>
                                        </p:tgtEl>
                                        <p:attrNameLst>
                                          <p:attrName>ppt_x</p:attrName>
                                          <p:attrName>ppt_y</p:attrName>
                                        </p:attrNameLst>
                                      </p:cBhvr>
                                    </p:animMotion>
                                    <p:animEffect transition="in" filter="fade">
                                      <p:cBhvr>
                                        <p:cTn id="9" dur="1000"/>
                                        <p:tgtEl>
                                          <p:spTgt spid="56323">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p:cTn id="13" dur="1000" fill="hold"/>
                                        <p:tgtEl>
                                          <p:spTgt spid="56323">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5632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323">
                                            <p:txEl>
                                              <p:pRg st="1" end="1"/>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p:cTn id="19" dur="1000" fill="hold"/>
                                        <p:tgtEl>
                                          <p:spTgt spid="5632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5632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6323">
                                            <p:txEl>
                                              <p:pRg st="2" end="2"/>
                                            </p:txEl>
                                          </p:spTgt>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6323">
                                            <p:txEl>
                                              <p:pRg st="3" end="3"/>
                                            </p:txEl>
                                          </p:spTgt>
                                        </p:tgtEl>
                                        <p:attrNameLst>
                                          <p:attrName>style.visibility</p:attrName>
                                        </p:attrNameLst>
                                      </p:cBhvr>
                                      <p:to>
                                        <p:strVal val="visible"/>
                                      </p:to>
                                    </p:set>
                                    <p:anim calcmode="lin" valueType="num">
                                      <p:cBhvr>
                                        <p:cTn id="25" dur="1000" fill="hold"/>
                                        <p:tgtEl>
                                          <p:spTgt spid="56323">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5632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6323">
                                            <p:txEl>
                                              <p:pRg st="3" end="3"/>
                                            </p:txEl>
                                          </p:spTgt>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56323">
                                            <p:txEl>
                                              <p:pRg st="4" end="4"/>
                                            </p:txEl>
                                          </p:spTgt>
                                        </p:tgtEl>
                                        <p:attrNameLst>
                                          <p:attrName>style.visibility</p:attrName>
                                        </p:attrNameLst>
                                      </p:cBhvr>
                                      <p:to>
                                        <p:strVal val="visible"/>
                                      </p:to>
                                    </p:set>
                                    <p:anim calcmode="lin" valueType="num">
                                      <p:cBhvr>
                                        <p:cTn id="31" dur="1000" fill="hold"/>
                                        <p:tgtEl>
                                          <p:spTgt spid="56323">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5632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63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2190750" y="528638"/>
            <a:ext cx="6670675" cy="1143000"/>
          </a:xfrm>
        </p:spPr>
        <p:txBody>
          <a:bodyPr/>
          <a:lstStyle/>
          <a:p>
            <a:pPr eaLnBrk="1" hangingPunct="1"/>
            <a:r>
              <a:rPr lang="es-ES" sz="5400"/>
              <a:t>Garantizando la asistencia</a:t>
            </a:r>
          </a:p>
        </p:txBody>
      </p:sp>
      <p:sp>
        <p:nvSpPr>
          <p:cNvPr id="57347" name="Rectangle 3"/>
          <p:cNvSpPr>
            <a:spLocks noGrp="1" noChangeArrowheads="1"/>
          </p:cNvSpPr>
          <p:nvPr>
            <p:ph type="body" idx="1"/>
          </p:nvPr>
        </p:nvSpPr>
        <p:spPr/>
        <p:txBody>
          <a:bodyPr/>
          <a:lstStyle/>
          <a:p>
            <a:pPr eaLnBrk="1" hangingPunct="1"/>
            <a:r>
              <a:rPr lang="es-ES"/>
              <a:t>Organizar una lista de nombres para visitar:</a:t>
            </a:r>
          </a:p>
          <a:p>
            <a:pPr eaLnBrk="1" hangingPunct="1"/>
            <a:r>
              <a:rPr lang="es-ES"/>
              <a:t>Se organiza el plan “Equipo de Amistad”:</a:t>
            </a:r>
          </a:p>
          <a:p>
            <a:pPr lvl="1" eaLnBrk="1" hangingPunct="1"/>
            <a:r>
              <a:rPr lang="es-ES" sz="2000"/>
              <a:t>Se divide el grupo por parejas</a:t>
            </a:r>
          </a:p>
          <a:p>
            <a:pPr lvl="1" eaLnBrk="1" hangingPunct="1"/>
            <a:r>
              <a:rPr lang="es-ES" sz="2000"/>
              <a:t>Se asigna un líder cada diez equipos quién  colocará nombre a los equipos, recibirá un informe semanal y animará a los rezagados</a:t>
            </a:r>
          </a:p>
          <a:p>
            <a:pPr lvl="1" eaLnBrk="1" hangingPunct="1"/>
            <a:r>
              <a:rPr lang="es-ES" sz="2000"/>
              <a:t>Se asignan </a:t>
            </a:r>
            <a:r>
              <a:rPr lang="es-ES" sz="2000" b="1" i="1"/>
              <a:t>solo</a:t>
            </a:r>
            <a:r>
              <a:rPr lang="es-ES" sz="2000"/>
              <a:t> cuatro nombres por “Equipo de Amistad”.</a:t>
            </a:r>
          </a:p>
        </p:txBody>
      </p:sp>
      <p:sp>
        <p:nvSpPr>
          <p:cNvPr id="45060" name="Text Box 4"/>
          <p:cNvSpPr txBox="1">
            <a:spLocks noChangeArrowheads="1"/>
          </p:cNvSpPr>
          <p:nvPr/>
        </p:nvSpPr>
        <p:spPr bwMode="auto">
          <a:xfrm>
            <a:off x="2100263" y="82550"/>
            <a:ext cx="482441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animScale>
                                      <p:cBhvr>
                                        <p:cTn id="7" dur="1000" decel="50000" fill="hold">
                                          <p:stCondLst>
                                            <p:cond delay="0"/>
                                          </p:stCondLst>
                                        </p:cTn>
                                        <p:tgtEl>
                                          <p:spTgt spid="57347">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7347">
                                            <p:txEl>
                                              <p:pRg st="1" end="1"/>
                                            </p:txEl>
                                          </p:spTgt>
                                        </p:tgtEl>
                                        <p:attrNameLst>
                                          <p:attrName>ppt_x</p:attrName>
                                          <p:attrName>ppt_y</p:attrName>
                                        </p:attrNameLst>
                                      </p:cBhvr>
                                    </p:animMotion>
                                    <p:animEffect transition="in" filter="fade">
                                      <p:cBhvr>
                                        <p:cTn id="9" dur="1000"/>
                                        <p:tgtEl>
                                          <p:spTgt spid="57347">
                                            <p:txEl>
                                              <p:pRg st="1" end="1"/>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57347">
                                            <p:txEl>
                                              <p:pRg st="2" end="2"/>
                                            </p:txEl>
                                          </p:spTgt>
                                        </p:tgtEl>
                                        <p:attrNameLst>
                                          <p:attrName>style.visibility</p:attrName>
                                        </p:attrNameLst>
                                      </p:cBhvr>
                                      <p:to>
                                        <p:strVal val="visible"/>
                                      </p:to>
                                    </p:set>
                                    <p:anim calcmode="lin" valueType="num">
                                      <p:cBhvr>
                                        <p:cTn id="13" dur="1000" fill="hold"/>
                                        <p:tgtEl>
                                          <p:spTgt spid="57347">
                                            <p:txEl>
                                              <p:pRg st="2" end="2"/>
                                            </p:txEl>
                                          </p:spTgt>
                                        </p:tgtEl>
                                        <p:attrNameLst>
                                          <p:attrName>ppt_x</p:attrName>
                                        </p:attrNameLst>
                                      </p:cBhvr>
                                      <p:tavLst>
                                        <p:tav tm="0">
                                          <p:val>
                                            <p:strVal val="#ppt_x-.2"/>
                                          </p:val>
                                        </p:tav>
                                        <p:tav tm="100000">
                                          <p:val>
                                            <p:strVal val="#ppt_x"/>
                                          </p:val>
                                        </p:tav>
                                      </p:tavLst>
                                    </p:anim>
                                    <p:anim calcmode="lin" valueType="num">
                                      <p:cBhvr>
                                        <p:cTn id="14" dur="1000" fill="hold"/>
                                        <p:tgtEl>
                                          <p:spTgt spid="5734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7347">
                                            <p:txEl>
                                              <p:pRg st="2" end="2"/>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7347">
                                            <p:txEl>
                                              <p:pRg st="3" end="3"/>
                                            </p:txEl>
                                          </p:spTgt>
                                        </p:tgtEl>
                                        <p:attrNameLst>
                                          <p:attrName>style.visibility</p:attrName>
                                        </p:attrNameLst>
                                      </p:cBhvr>
                                      <p:to>
                                        <p:strVal val="visible"/>
                                      </p:to>
                                    </p:set>
                                    <p:anim calcmode="lin" valueType="num">
                                      <p:cBhvr>
                                        <p:cTn id="19" dur="1000" fill="hold"/>
                                        <p:tgtEl>
                                          <p:spTgt spid="57347">
                                            <p:txEl>
                                              <p:pRg st="3" end="3"/>
                                            </p:txEl>
                                          </p:spTgt>
                                        </p:tgtEl>
                                        <p:attrNameLst>
                                          <p:attrName>ppt_x</p:attrName>
                                        </p:attrNameLst>
                                      </p:cBhvr>
                                      <p:tavLst>
                                        <p:tav tm="0">
                                          <p:val>
                                            <p:strVal val="#ppt_x-.2"/>
                                          </p:val>
                                        </p:tav>
                                        <p:tav tm="100000">
                                          <p:val>
                                            <p:strVal val="#ppt_x"/>
                                          </p:val>
                                        </p:tav>
                                      </p:tavLst>
                                    </p:anim>
                                    <p:anim calcmode="lin" valueType="num">
                                      <p:cBhvr>
                                        <p:cTn id="20" dur="1000" fill="hold"/>
                                        <p:tgtEl>
                                          <p:spTgt spid="5734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7347">
                                            <p:txEl>
                                              <p:pRg st="3" end="3"/>
                                            </p:txEl>
                                          </p:spTgt>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7347">
                                            <p:txEl>
                                              <p:pRg st="4" end="4"/>
                                            </p:txEl>
                                          </p:spTgt>
                                        </p:tgtEl>
                                        <p:attrNameLst>
                                          <p:attrName>style.visibility</p:attrName>
                                        </p:attrNameLst>
                                      </p:cBhvr>
                                      <p:to>
                                        <p:strVal val="visible"/>
                                      </p:to>
                                    </p:set>
                                    <p:anim calcmode="lin" valueType="num">
                                      <p:cBhvr>
                                        <p:cTn id="25" dur="1000" fill="hold"/>
                                        <p:tgtEl>
                                          <p:spTgt spid="57347">
                                            <p:txEl>
                                              <p:pRg st="4" end="4"/>
                                            </p:txEl>
                                          </p:spTgt>
                                        </p:tgtEl>
                                        <p:attrNameLst>
                                          <p:attrName>ppt_x</p:attrName>
                                        </p:attrNameLst>
                                      </p:cBhvr>
                                      <p:tavLst>
                                        <p:tav tm="0">
                                          <p:val>
                                            <p:strVal val="#ppt_x-.2"/>
                                          </p:val>
                                        </p:tav>
                                        <p:tav tm="100000">
                                          <p:val>
                                            <p:strVal val="#ppt_x"/>
                                          </p:val>
                                        </p:tav>
                                      </p:tavLst>
                                    </p:anim>
                                    <p:anim calcmode="lin" valueType="num">
                                      <p:cBhvr>
                                        <p:cTn id="26" dur="1000" fill="hold"/>
                                        <p:tgtEl>
                                          <p:spTgt spid="5734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73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190750" y="496888"/>
            <a:ext cx="6670675" cy="1143000"/>
          </a:xfrm>
        </p:spPr>
        <p:txBody>
          <a:bodyPr/>
          <a:lstStyle/>
          <a:p>
            <a:pPr eaLnBrk="1" hangingPunct="1"/>
            <a:r>
              <a:rPr lang="es-ES" sz="5400"/>
              <a:t>Acercamiento de los “Equipos de Amistad”</a:t>
            </a:r>
          </a:p>
        </p:txBody>
      </p:sp>
      <p:sp>
        <p:nvSpPr>
          <p:cNvPr id="46083" name="Rectangle 3"/>
          <p:cNvSpPr>
            <a:spLocks noGrp="1" noChangeArrowheads="1"/>
          </p:cNvSpPr>
          <p:nvPr>
            <p:ph type="body" idx="1"/>
          </p:nvPr>
        </p:nvSpPr>
        <p:spPr>
          <a:xfrm>
            <a:off x="2486025" y="2070100"/>
            <a:ext cx="6200775" cy="4291013"/>
          </a:xfrm>
        </p:spPr>
        <p:txBody>
          <a:bodyPr/>
          <a:lstStyle/>
          <a:p>
            <a:pPr eaLnBrk="1" hangingPunct="1"/>
            <a:r>
              <a:rPr lang="es-ES"/>
              <a:t>LLAMADAS:</a:t>
            </a:r>
          </a:p>
          <a:p>
            <a:pPr lvl="1" eaLnBrk="1" hangingPunct="1"/>
            <a:r>
              <a:rPr lang="es-ES" sz="2000"/>
              <a:t>A cada nombre se le hace una llamada una vez por semana durante cuatro semanas</a:t>
            </a:r>
          </a:p>
          <a:p>
            <a:pPr lvl="1" eaLnBrk="1" hangingPunct="1"/>
            <a:r>
              <a:rPr lang="es-ES" sz="2000"/>
              <a:t>La fecha y el momento de la llamada tienen que ser anotados al igual que cualquier información pertinente que puedan proveer ayuda para las siguientes llamadas</a:t>
            </a:r>
          </a:p>
          <a:p>
            <a:pPr lvl="1" eaLnBrk="1" hangingPunct="1"/>
            <a:r>
              <a:rPr lang="es-ES" sz="2000"/>
              <a:t>Las llamadas deben ser cortas y amigables</a:t>
            </a:r>
          </a:p>
          <a:p>
            <a:pPr lvl="1" eaLnBrk="1" hangingPunct="1"/>
            <a:r>
              <a:rPr lang="es-ES" sz="2000"/>
              <a:t>Cada llamada debería tener una razón.</a:t>
            </a:r>
          </a:p>
        </p:txBody>
      </p:sp>
      <p:sp>
        <p:nvSpPr>
          <p:cNvPr id="46084" name="Text Box 4"/>
          <p:cNvSpPr txBox="1">
            <a:spLocks noChangeArrowheads="1"/>
          </p:cNvSpPr>
          <p:nvPr/>
        </p:nvSpPr>
        <p:spPr bwMode="auto">
          <a:xfrm>
            <a:off x="2100263" y="82550"/>
            <a:ext cx="64293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Garantizando la Asistencia</a:t>
            </a:r>
          </a:p>
        </p:txBody>
      </p:sp>
    </p:spTree>
  </p:cSld>
  <p:clrMapOvr>
    <a:masterClrMapping/>
  </p:clrMapOvr>
  <p:transition spd="slow">
    <p:push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190750" y="496888"/>
            <a:ext cx="6670675" cy="1143000"/>
          </a:xfrm>
        </p:spPr>
        <p:txBody>
          <a:bodyPr/>
          <a:lstStyle/>
          <a:p>
            <a:pPr eaLnBrk="1" hangingPunct="1"/>
            <a:r>
              <a:rPr lang="es-ES" sz="5400"/>
              <a:t>Acercamiento de los “Equipos de Amistad”</a:t>
            </a:r>
          </a:p>
        </p:txBody>
      </p:sp>
      <p:sp>
        <p:nvSpPr>
          <p:cNvPr id="47107" name="Rectangle 3"/>
          <p:cNvSpPr>
            <a:spLocks noGrp="1" noChangeArrowheads="1"/>
          </p:cNvSpPr>
          <p:nvPr>
            <p:ph type="body" idx="1"/>
          </p:nvPr>
        </p:nvSpPr>
        <p:spPr>
          <a:xfrm>
            <a:off x="2486025" y="2070100"/>
            <a:ext cx="6200775" cy="4291013"/>
          </a:xfrm>
        </p:spPr>
        <p:txBody>
          <a:bodyPr/>
          <a:lstStyle/>
          <a:p>
            <a:pPr eaLnBrk="1" hangingPunct="1"/>
            <a:r>
              <a:rPr lang="es-ES"/>
              <a:t>LLAMADAS:</a:t>
            </a:r>
          </a:p>
          <a:p>
            <a:pPr eaLnBrk="1" hangingPunct="1"/>
            <a:r>
              <a:rPr lang="es-ES"/>
              <a:t>VISITAS:</a:t>
            </a:r>
          </a:p>
          <a:p>
            <a:pPr lvl="1" eaLnBrk="1" hangingPunct="1"/>
            <a:r>
              <a:rPr lang="es-ES" sz="2000"/>
              <a:t>Cada “Equipo de Amistad” debe hacer cuatro visitas a los cuatro nombres asignados</a:t>
            </a:r>
          </a:p>
          <a:p>
            <a:pPr lvl="1" eaLnBrk="1" hangingPunct="1"/>
            <a:r>
              <a:rPr lang="es-ES" sz="2000"/>
              <a:t>El propósito de la primera visita es relacionarse…</a:t>
            </a:r>
          </a:p>
        </p:txBody>
      </p:sp>
      <p:sp>
        <p:nvSpPr>
          <p:cNvPr id="47108" name="Text Box 5"/>
          <p:cNvSpPr txBox="1">
            <a:spLocks noChangeArrowheads="1"/>
          </p:cNvSpPr>
          <p:nvPr/>
        </p:nvSpPr>
        <p:spPr bwMode="auto">
          <a:xfrm>
            <a:off x="2100263" y="82550"/>
            <a:ext cx="64293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Garantizando la Asistencia</a:t>
            </a:r>
          </a:p>
        </p:txBody>
      </p:sp>
    </p:spTree>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8130" name="Picture 6" descr="Sonrisa"/>
          <p:cNvPicPr>
            <a:picLocks noChangeAspect="1" noChangeArrowheads="1"/>
          </p:cNvPicPr>
          <p:nvPr/>
        </p:nvPicPr>
        <p:blipFill>
          <a:blip r:embed="rId2"/>
          <a:srcRect r="21820"/>
          <a:stretch>
            <a:fillRect/>
          </a:stretch>
        </p:blipFill>
        <p:spPr bwMode="auto">
          <a:xfrm>
            <a:off x="5299075" y="1562100"/>
            <a:ext cx="3844925" cy="5295900"/>
          </a:xfrm>
          <a:prstGeom prst="rect">
            <a:avLst/>
          </a:prstGeom>
          <a:noFill/>
          <a:ln w="9525">
            <a:noFill/>
            <a:miter lim="800000"/>
            <a:headEnd/>
            <a:tailEnd/>
          </a:ln>
        </p:spPr>
      </p:pic>
      <p:sp>
        <p:nvSpPr>
          <p:cNvPr id="60418" name="Rectangle 2"/>
          <p:cNvSpPr>
            <a:spLocks noGrp="1" noChangeArrowheads="1"/>
          </p:cNvSpPr>
          <p:nvPr>
            <p:ph type="title"/>
          </p:nvPr>
        </p:nvSpPr>
        <p:spPr/>
        <p:txBody>
          <a:bodyPr/>
          <a:lstStyle/>
          <a:p>
            <a:pPr eaLnBrk="1" hangingPunct="1"/>
            <a:r>
              <a:rPr lang="es-ES"/>
              <a:t>Primera visita</a:t>
            </a:r>
          </a:p>
        </p:txBody>
      </p:sp>
      <p:sp>
        <p:nvSpPr>
          <p:cNvPr id="60419" name="Rectangle 3"/>
          <p:cNvSpPr>
            <a:spLocks noGrp="1" noChangeArrowheads="1"/>
          </p:cNvSpPr>
          <p:nvPr>
            <p:ph type="body" idx="1"/>
          </p:nvPr>
        </p:nvSpPr>
        <p:spPr>
          <a:xfrm>
            <a:off x="2125663" y="1963738"/>
            <a:ext cx="4160837" cy="4397375"/>
          </a:xfrm>
        </p:spPr>
        <p:txBody>
          <a:bodyPr/>
          <a:lstStyle/>
          <a:p>
            <a:pPr eaLnBrk="1" hangingPunct="1">
              <a:lnSpc>
                <a:spcPct val="90000"/>
              </a:lnSpc>
            </a:pPr>
            <a:r>
              <a:rPr lang="es-ES" sz="2100"/>
              <a:t>Sonría y preséntese</a:t>
            </a:r>
          </a:p>
          <a:p>
            <a:pPr eaLnBrk="1" hangingPunct="1">
              <a:lnSpc>
                <a:spcPct val="90000"/>
              </a:lnSpc>
            </a:pPr>
            <a:r>
              <a:rPr lang="es-ES" sz="2100"/>
              <a:t>Uno de los miembros del equipo de amistad podría decir: </a:t>
            </a:r>
            <a:r>
              <a:rPr lang="es-ES" sz="2100" i="1">
                <a:solidFill>
                  <a:schemeClr val="accent2"/>
                </a:solidFill>
              </a:rPr>
              <a:t>“Somos un equipo de la iglesia Adventista del Séptimo Día.  Nuestro pastor nos pidió que visitáramos cuatro personas.   Le escogimos porque  entendemos que usted fue miembro de la iglesia (o es una persona interesada en la Biblia o cualquier cosa que sea apropiada en ese caso en particular)  Nosotros sólo queríamos pasar y saludar”</a:t>
            </a:r>
          </a:p>
        </p:txBody>
      </p:sp>
      <p:sp>
        <p:nvSpPr>
          <p:cNvPr id="48133" name="Text Box 7"/>
          <p:cNvSpPr txBox="1">
            <a:spLocks noChangeArrowheads="1"/>
          </p:cNvSpPr>
          <p:nvPr/>
        </p:nvSpPr>
        <p:spPr bwMode="auto">
          <a:xfrm>
            <a:off x="2100263" y="82550"/>
            <a:ext cx="60404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Equipos de Amistad</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additive="base">
                                        <p:cTn id="7"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9">
                                            <p:txEl>
                                              <p:pRg st="1" end="1"/>
                                            </p:txEl>
                                          </p:spTgt>
                                        </p:tgtEl>
                                        <p:attrNameLst>
                                          <p:attrName>style.visibility</p:attrName>
                                        </p:attrNameLst>
                                      </p:cBhvr>
                                      <p:to>
                                        <p:strVal val="visible"/>
                                      </p:to>
                                    </p:set>
                                    <p:anim calcmode="lin" valueType="num">
                                      <p:cBhvr additive="base">
                                        <p:cTn id="13"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4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9154" name="Picture 5" descr="Sonrisa"/>
          <p:cNvPicPr>
            <a:picLocks noChangeAspect="1" noChangeArrowheads="1"/>
          </p:cNvPicPr>
          <p:nvPr/>
        </p:nvPicPr>
        <p:blipFill>
          <a:blip r:embed="rId2"/>
          <a:srcRect r="21820"/>
          <a:stretch>
            <a:fillRect/>
          </a:stretch>
        </p:blipFill>
        <p:spPr bwMode="auto">
          <a:xfrm>
            <a:off x="5299075" y="1562100"/>
            <a:ext cx="3844925" cy="5295900"/>
          </a:xfrm>
          <a:prstGeom prst="rect">
            <a:avLst/>
          </a:prstGeom>
          <a:noFill/>
          <a:ln w="9525">
            <a:noFill/>
            <a:miter lim="800000"/>
            <a:headEnd/>
            <a:tailEnd/>
          </a:ln>
        </p:spPr>
      </p:pic>
      <p:sp>
        <p:nvSpPr>
          <p:cNvPr id="61442" name="Rectangle 2"/>
          <p:cNvSpPr>
            <a:spLocks noGrp="1" noChangeArrowheads="1"/>
          </p:cNvSpPr>
          <p:nvPr>
            <p:ph type="title"/>
          </p:nvPr>
        </p:nvSpPr>
        <p:spPr/>
        <p:txBody>
          <a:bodyPr/>
          <a:lstStyle/>
          <a:p>
            <a:pPr eaLnBrk="1" hangingPunct="1"/>
            <a:r>
              <a:rPr lang="es-ES"/>
              <a:t>Primera visita</a:t>
            </a:r>
          </a:p>
        </p:txBody>
      </p:sp>
      <p:sp>
        <p:nvSpPr>
          <p:cNvPr id="61443" name="Rectangle 3"/>
          <p:cNvSpPr>
            <a:spLocks noGrp="1" noChangeArrowheads="1"/>
          </p:cNvSpPr>
          <p:nvPr>
            <p:ph type="body" idx="1"/>
          </p:nvPr>
        </p:nvSpPr>
        <p:spPr>
          <a:xfrm>
            <a:off x="2241550" y="1963738"/>
            <a:ext cx="3883025" cy="4397375"/>
          </a:xfrm>
        </p:spPr>
        <p:txBody>
          <a:bodyPr/>
          <a:lstStyle/>
          <a:p>
            <a:pPr eaLnBrk="1" hangingPunct="1">
              <a:lnSpc>
                <a:spcPct val="90000"/>
              </a:lnSpc>
            </a:pPr>
            <a:r>
              <a:rPr lang="es-ES" sz="2300"/>
              <a:t>Hable no más de cinco minutos con él o ella de cualquier tema</a:t>
            </a:r>
          </a:p>
          <a:p>
            <a:pPr eaLnBrk="1" hangingPunct="1">
              <a:lnSpc>
                <a:spcPct val="90000"/>
              </a:lnSpc>
            </a:pPr>
            <a:r>
              <a:rPr lang="es-ES" sz="2300"/>
              <a:t>No discuta de religión, no haga ninguna invitación y no ofrezca orar a menos que se lo pidan</a:t>
            </a:r>
          </a:p>
          <a:p>
            <a:pPr eaLnBrk="1" hangingPunct="1">
              <a:lnSpc>
                <a:spcPct val="90000"/>
              </a:lnSpc>
            </a:pPr>
            <a:r>
              <a:rPr lang="es-ES" sz="2300"/>
              <a:t>El propósito de la visita es ser amigable y hacer un amigo si es posible.</a:t>
            </a:r>
          </a:p>
          <a:p>
            <a:pPr eaLnBrk="1" hangingPunct="1">
              <a:lnSpc>
                <a:spcPct val="90000"/>
              </a:lnSpc>
            </a:pPr>
            <a:endParaRPr lang="es-ES" sz="2300"/>
          </a:p>
        </p:txBody>
      </p:sp>
      <p:sp>
        <p:nvSpPr>
          <p:cNvPr id="49157" name="Text Box 6"/>
          <p:cNvSpPr txBox="1">
            <a:spLocks noChangeArrowheads="1"/>
          </p:cNvSpPr>
          <p:nvPr/>
        </p:nvSpPr>
        <p:spPr bwMode="auto">
          <a:xfrm>
            <a:off x="2100263" y="82550"/>
            <a:ext cx="60404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Equipos de Amistad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 calcmode="lin" valueType="num">
                                      <p:cBhvr additive="base">
                                        <p:cTn id="7" dur="500" fill="hold"/>
                                        <p:tgtEl>
                                          <p:spTgt spid="614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3">
                                            <p:txEl>
                                              <p:pRg st="1" end="1"/>
                                            </p:txEl>
                                          </p:spTgt>
                                        </p:tgtEl>
                                        <p:attrNameLst>
                                          <p:attrName>style.visibility</p:attrName>
                                        </p:attrNameLst>
                                      </p:cBhvr>
                                      <p:to>
                                        <p:strVal val="visible"/>
                                      </p:to>
                                    </p:set>
                                    <p:anim calcmode="lin" valueType="num">
                                      <p:cBhvr additive="base">
                                        <p:cTn id="13" dur="500" fill="hold"/>
                                        <p:tgtEl>
                                          <p:spTgt spid="614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43">
                                            <p:txEl>
                                              <p:pRg st="2" end="2"/>
                                            </p:txEl>
                                          </p:spTgt>
                                        </p:tgtEl>
                                        <p:attrNameLst>
                                          <p:attrName>style.visibility</p:attrName>
                                        </p:attrNameLst>
                                      </p:cBhvr>
                                      <p:to>
                                        <p:strVal val="visible"/>
                                      </p:to>
                                    </p:set>
                                    <p:anim calcmode="lin" valueType="num">
                                      <p:cBhvr additive="base">
                                        <p:cTn id="19" dur="500" fill="hold"/>
                                        <p:tgtEl>
                                          <p:spTgt spid="614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4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s-ES"/>
              <a:t>Segunda visita</a:t>
            </a:r>
          </a:p>
        </p:txBody>
      </p:sp>
      <p:sp>
        <p:nvSpPr>
          <p:cNvPr id="62467" name="Rectangle 3"/>
          <p:cNvSpPr>
            <a:spLocks noGrp="1" noChangeArrowheads="1"/>
          </p:cNvSpPr>
          <p:nvPr>
            <p:ph type="body" idx="1"/>
          </p:nvPr>
        </p:nvSpPr>
        <p:spPr>
          <a:xfrm>
            <a:off x="2057400" y="1852613"/>
            <a:ext cx="4370388" cy="4397375"/>
          </a:xfrm>
        </p:spPr>
        <p:txBody>
          <a:bodyPr/>
          <a:lstStyle/>
          <a:p>
            <a:pPr algn="just" eaLnBrk="1" hangingPunct="1">
              <a:lnSpc>
                <a:spcPct val="90000"/>
              </a:lnSpc>
            </a:pPr>
            <a:r>
              <a:rPr lang="es-ES" sz="2100"/>
              <a:t>Se realiza una semana después</a:t>
            </a:r>
          </a:p>
          <a:p>
            <a:pPr algn="just" eaLnBrk="1" hangingPunct="1">
              <a:lnSpc>
                <a:spcPct val="90000"/>
              </a:lnSpc>
            </a:pPr>
            <a:r>
              <a:rPr lang="es-ES" sz="2100"/>
              <a:t>Se le deja una semilla de pensamiento concerniente a las próximas reuniones</a:t>
            </a:r>
          </a:p>
          <a:p>
            <a:pPr algn="just" eaLnBrk="1" hangingPunct="1">
              <a:lnSpc>
                <a:spcPct val="90000"/>
              </a:lnSpc>
            </a:pPr>
            <a:r>
              <a:rPr lang="es-ES" sz="2100"/>
              <a:t>En el curso de la conversación del equipo mencione que la iglesia tendrá un experto en profecía bíblica que dará una serie de conferencias en pocas semanas. La mención de las reuniones es entretejida entre la conversación casualmente como una noticia. No se dan invitaciones.</a:t>
            </a:r>
          </a:p>
          <a:p>
            <a:pPr algn="just" eaLnBrk="1" hangingPunct="1">
              <a:lnSpc>
                <a:spcPct val="90000"/>
              </a:lnSpc>
            </a:pPr>
            <a:r>
              <a:rPr lang="es-ES" sz="2100"/>
              <a:t>Es otra visita amigable de cinco minutos.</a:t>
            </a:r>
          </a:p>
          <a:p>
            <a:pPr algn="just" eaLnBrk="1" hangingPunct="1">
              <a:lnSpc>
                <a:spcPct val="90000"/>
              </a:lnSpc>
            </a:pPr>
            <a:endParaRPr lang="es-ES" sz="2100"/>
          </a:p>
        </p:txBody>
      </p:sp>
      <p:sp>
        <p:nvSpPr>
          <p:cNvPr id="50180" name="Text Box 9"/>
          <p:cNvSpPr txBox="1">
            <a:spLocks noChangeArrowheads="1"/>
          </p:cNvSpPr>
          <p:nvPr/>
        </p:nvSpPr>
        <p:spPr bwMode="auto">
          <a:xfrm>
            <a:off x="2100263" y="82550"/>
            <a:ext cx="60404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Equipos de Amistad</a:t>
            </a:r>
          </a:p>
        </p:txBody>
      </p:sp>
      <p:pic>
        <p:nvPicPr>
          <p:cNvPr id="50181" name="Picture 10" descr="nuevo-4"/>
          <p:cNvPicPr>
            <a:picLocks noChangeAspect="1" noChangeArrowheads="1"/>
          </p:cNvPicPr>
          <p:nvPr/>
        </p:nvPicPr>
        <p:blipFill>
          <a:blip r:embed="rId2"/>
          <a:srcRect r="22952"/>
          <a:stretch>
            <a:fillRect/>
          </a:stretch>
        </p:blipFill>
        <p:spPr bwMode="auto">
          <a:xfrm>
            <a:off x="6367463" y="1425575"/>
            <a:ext cx="2776537" cy="5432425"/>
          </a:xfrm>
          <a:prstGeom prst="rect">
            <a:avLst/>
          </a:prstGeom>
          <a:noFill/>
          <a:ln w="9525">
            <a:noFill/>
            <a:miter lim="800000"/>
            <a:headEnd/>
            <a:tailEnd/>
          </a:ln>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 calcmode="lin" valueType="num">
                                      <p:cBhvr additive="base">
                                        <p:cTn id="7" dur="500" fill="hold"/>
                                        <p:tgtEl>
                                          <p:spTgt spid="624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7">
                                            <p:txEl>
                                              <p:pRg st="1" end="1"/>
                                            </p:txEl>
                                          </p:spTgt>
                                        </p:tgtEl>
                                        <p:attrNameLst>
                                          <p:attrName>style.visibility</p:attrName>
                                        </p:attrNameLst>
                                      </p:cBhvr>
                                      <p:to>
                                        <p:strVal val="visible"/>
                                      </p:to>
                                    </p:set>
                                    <p:anim calcmode="lin" valueType="num">
                                      <p:cBhvr additive="base">
                                        <p:cTn id="13" dur="500" fill="hold"/>
                                        <p:tgtEl>
                                          <p:spTgt spid="624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467">
                                            <p:txEl>
                                              <p:pRg st="2" end="2"/>
                                            </p:txEl>
                                          </p:spTgt>
                                        </p:tgtEl>
                                        <p:attrNameLst>
                                          <p:attrName>style.visibility</p:attrName>
                                        </p:attrNameLst>
                                      </p:cBhvr>
                                      <p:to>
                                        <p:strVal val="visible"/>
                                      </p:to>
                                    </p:set>
                                    <p:anim calcmode="lin" valueType="num">
                                      <p:cBhvr additive="base">
                                        <p:cTn id="19" dur="500" fill="hold"/>
                                        <p:tgtEl>
                                          <p:spTgt spid="624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4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467">
                                            <p:txEl>
                                              <p:pRg st="3" end="3"/>
                                            </p:txEl>
                                          </p:spTgt>
                                        </p:tgtEl>
                                        <p:attrNameLst>
                                          <p:attrName>style.visibility</p:attrName>
                                        </p:attrNameLst>
                                      </p:cBhvr>
                                      <p:to>
                                        <p:strVal val="visible"/>
                                      </p:to>
                                    </p:set>
                                    <p:anim calcmode="lin" valueType="num">
                                      <p:cBhvr additive="base">
                                        <p:cTn id="25" dur="500" fill="hold"/>
                                        <p:tgtEl>
                                          <p:spTgt spid="624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46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1" name="Rectangle 3"/>
          <p:cNvSpPr>
            <a:spLocks noGrp="1" noChangeArrowheads="1"/>
          </p:cNvSpPr>
          <p:nvPr>
            <p:ph type="title"/>
          </p:nvPr>
        </p:nvSpPr>
        <p:spPr/>
        <p:txBody>
          <a:bodyPr/>
          <a:lstStyle/>
          <a:p>
            <a:pPr eaLnBrk="1" hangingPunct="1"/>
            <a:r>
              <a:rPr lang="es-ES"/>
              <a:t>Tercera visita</a:t>
            </a:r>
          </a:p>
        </p:txBody>
      </p:sp>
      <p:sp>
        <p:nvSpPr>
          <p:cNvPr id="63492" name="Rectangle 4"/>
          <p:cNvSpPr>
            <a:spLocks noGrp="1" noChangeArrowheads="1"/>
          </p:cNvSpPr>
          <p:nvPr>
            <p:ph type="body" idx="1"/>
          </p:nvPr>
        </p:nvSpPr>
        <p:spPr>
          <a:xfrm>
            <a:off x="2241550" y="1963738"/>
            <a:ext cx="6126163" cy="4397375"/>
          </a:xfrm>
        </p:spPr>
        <p:txBody>
          <a:bodyPr/>
          <a:lstStyle/>
          <a:p>
            <a:pPr algn="just" eaLnBrk="1" hangingPunct="1">
              <a:lnSpc>
                <a:spcPct val="90000"/>
              </a:lnSpc>
            </a:pPr>
            <a:r>
              <a:rPr lang="es-ES" sz="2400"/>
              <a:t>El equipo tiene en su poder una invitación que anuncia las próximas reuniones</a:t>
            </a:r>
          </a:p>
          <a:p>
            <a:pPr algn="just" eaLnBrk="1" hangingPunct="1">
              <a:lnSpc>
                <a:spcPct val="90000"/>
              </a:lnSpc>
            </a:pPr>
            <a:r>
              <a:rPr lang="es-ES" sz="2400"/>
              <a:t>El portavoz del equipo puede decir: </a:t>
            </a:r>
            <a:r>
              <a:rPr lang="es-ES" sz="2400" i="1">
                <a:solidFill>
                  <a:schemeClr val="accent2"/>
                </a:solidFill>
              </a:rPr>
              <a:t>“Hemos recibido algún material impreso acerca de unas conferencias de la Biblia que se iniciarán en un par de semanas.   Pasaremos para dejar uno con usted en caso que estuviera interesado”</a:t>
            </a:r>
          </a:p>
          <a:p>
            <a:pPr algn="just" eaLnBrk="1" hangingPunct="1">
              <a:lnSpc>
                <a:spcPct val="90000"/>
              </a:lnSpc>
            </a:pPr>
            <a:r>
              <a:rPr lang="es-ES" sz="2400"/>
              <a:t>No se dan invitaciones</a:t>
            </a:r>
          </a:p>
          <a:p>
            <a:pPr algn="just" eaLnBrk="1" hangingPunct="1">
              <a:lnSpc>
                <a:spcPct val="90000"/>
              </a:lnSpc>
            </a:pPr>
            <a:r>
              <a:rPr lang="es-ES" sz="2400"/>
              <a:t>El equipo debe mantener en mente que ellos están buscando ganar personas por su amistad.</a:t>
            </a:r>
          </a:p>
          <a:p>
            <a:pPr algn="just" eaLnBrk="1" hangingPunct="1">
              <a:lnSpc>
                <a:spcPct val="90000"/>
              </a:lnSpc>
            </a:pPr>
            <a:endParaRPr lang="es-ES" sz="2400"/>
          </a:p>
        </p:txBody>
      </p:sp>
      <p:sp>
        <p:nvSpPr>
          <p:cNvPr id="51204" name="Text Box 6"/>
          <p:cNvSpPr txBox="1">
            <a:spLocks noChangeArrowheads="1"/>
          </p:cNvSpPr>
          <p:nvPr/>
        </p:nvSpPr>
        <p:spPr bwMode="auto">
          <a:xfrm>
            <a:off x="2100263" y="82550"/>
            <a:ext cx="60404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Equipos de Amistad</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2">
                                            <p:txEl>
                                              <p:pRg st="0" end="0"/>
                                            </p:txEl>
                                          </p:spTgt>
                                        </p:tgtEl>
                                        <p:attrNameLst>
                                          <p:attrName>style.visibility</p:attrName>
                                        </p:attrNameLst>
                                      </p:cBhvr>
                                      <p:to>
                                        <p:strVal val="visible"/>
                                      </p:to>
                                    </p:set>
                                    <p:anim calcmode="lin" valueType="num">
                                      <p:cBhvr additive="base">
                                        <p:cTn id="7" dur="500" fill="hold"/>
                                        <p:tgtEl>
                                          <p:spTgt spid="6349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2">
                                            <p:txEl>
                                              <p:pRg st="1" end="1"/>
                                            </p:txEl>
                                          </p:spTgt>
                                        </p:tgtEl>
                                        <p:attrNameLst>
                                          <p:attrName>style.visibility</p:attrName>
                                        </p:attrNameLst>
                                      </p:cBhvr>
                                      <p:to>
                                        <p:strVal val="visible"/>
                                      </p:to>
                                    </p:set>
                                    <p:anim calcmode="lin" valueType="num">
                                      <p:cBhvr additive="base">
                                        <p:cTn id="13" dur="500" fill="hold"/>
                                        <p:tgtEl>
                                          <p:spTgt spid="6349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2">
                                            <p:txEl>
                                              <p:pRg st="2" end="2"/>
                                            </p:txEl>
                                          </p:spTgt>
                                        </p:tgtEl>
                                        <p:attrNameLst>
                                          <p:attrName>style.visibility</p:attrName>
                                        </p:attrNameLst>
                                      </p:cBhvr>
                                      <p:to>
                                        <p:strVal val="visible"/>
                                      </p:to>
                                    </p:set>
                                    <p:anim calcmode="lin" valueType="num">
                                      <p:cBhvr additive="base">
                                        <p:cTn id="19" dur="500" fill="hold"/>
                                        <p:tgtEl>
                                          <p:spTgt spid="6349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492">
                                            <p:txEl>
                                              <p:pRg st="3" end="3"/>
                                            </p:txEl>
                                          </p:spTgt>
                                        </p:tgtEl>
                                        <p:attrNameLst>
                                          <p:attrName>style.visibility</p:attrName>
                                        </p:attrNameLst>
                                      </p:cBhvr>
                                      <p:to>
                                        <p:strVal val="visible"/>
                                      </p:to>
                                    </p:set>
                                    <p:anim calcmode="lin" valueType="num">
                                      <p:cBhvr additive="base">
                                        <p:cTn id="25" dur="500" fill="hold"/>
                                        <p:tgtEl>
                                          <p:spTgt spid="6349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49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prstTxWarp prst="textNoShape">
              <a:avLst/>
            </a:prstTxWarp>
          </a:bodyPr>
          <a:lstStyle/>
          <a:p>
            <a:endParaRPr lang="es-MX"/>
          </a:p>
        </p:txBody>
      </p:sp>
      <p:pic>
        <p:nvPicPr>
          <p:cNvPr id="6147" name="Picture 3" descr="Explicacion logo relieve"/>
          <p:cNvPicPr>
            <a:picLocks noChangeAspect="1" noChangeArrowheads="1"/>
          </p:cNvPicPr>
          <p:nvPr/>
        </p:nvPicPr>
        <p:blipFill>
          <a:blip r:embed="rId2"/>
          <a:srcRect/>
          <a:stretch>
            <a:fillRect/>
          </a:stretch>
        </p:blipFill>
        <p:spPr bwMode="auto">
          <a:xfrm>
            <a:off x="457200" y="69850"/>
            <a:ext cx="8229600" cy="6678613"/>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icture 2" descr="ethnic churches people"/>
          <p:cNvPicPr>
            <a:picLocks noChangeAspect="1" noChangeArrowheads="1"/>
          </p:cNvPicPr>
          <p:nvPr/>
        </p:nvPicPr>
        <p:blipFill>
          <a:blip r:embed="rId2"/>
          <a:srcRect/>
          <a:stretch>
            <a:fillRect/>
          </a:stretch>
        </p:blipFill>
        <p:spPr bwMode="auto">
          <a:xfrm>
            <a:off x="6421438" y="2160588"/>
            <a:ext cx="2600325" cy="3752850"/>
          </a:xfrm>
          <a:prstGeom prst="rect">
            <a:avLst/>
          </a:prstGeom>
          <a:noFill/>
          <a:ln w="9525">
            <a:noFill/>
            <a:miter lim="800000"/>
            <a:headEnd/>
            <a:tailEnd/>
          </a:ln>
        </p:spPr>
      </p:pic>
      <p:sp>
        <p:nvSpPr>
          <p:cNvPr id="64515" name="Rectangle 3"/>
          <p:cNvSpPr>
            <a:spLocks noGrp="1" noChangeArrowheads="1"/>
          </p:cNvSpPr>
          <p:nvPr>
            <p:ph type="title"/>
          </p:nvPr>
        </p:nvSpPr>
        <p:spPr/>
        <p:txBody>
          <a:bodyPr/>
          <a:lstStyle/>
          <a:p>
            <a:pPr eaLnBrk="1" hangingPunct="1"/>
            <a:r>
              <a:rPr lang="es-ES"/>
              <a:t>Cuarta visita</a:t>
            </a:r>
          </a:p>
        </p:txBody>
      </p:sp>
      <p:sp>
        <p:nvSpPr>
          <p:cNvPr id="64516" name="Rectangle 4"/>
          <p:cNvSpPr>
            <a:spLocks noGrp="1" noChangeArrowheads="1"/>
          </p:cNvSpPr>
          <p:nvPr>
            <p:ph type="body" idx="1"/>
          </p:nvPr>
        </p:nvSpPr>
        <p:spPr>
          <a:xfrm>
            <a:off x="2241550" y="1963738"/>
            <a:ext cx="4192588" cy="4397375"/>
          </a:xfrm>
        </p:spPr>
        <p:txBody>
          <a:bodyPr/>
          <a:lstStyle/>
          <a:p>
            <a:pPr eaLnBrk="1" hangingPunct="1">
              <a:lnSpc>
                <a:spcPct val="90000"/>
              </a:lnSpc>
            </a:pPr>
            <a:r>
              <a:rPr lang="es-ES" sz="2100"/>
              <a:t>Se hace unos tres días antes de la reunión de apertura con el expreso propósito de invitar al amigo a la reunión</a:t>
            </a:r>
          </a:p>
          <a:p>
            <a:pPr eaLnBrk="1" hangingPunct="1">
              <a:lnSpc>
                <a:spcPct val="90000"/>
              </a:lnSpc>
            </a:pPr>
            <a:r>
              <a:rPr lang="es-ES" sz="2100"/>
              <a:t>Se entrega una invitación impresa</a:t>
            </a:r>
          </a:p>
          <a:p>
            <a:pPr eaLnBrk="1" hangingPunct="1">
              <a:lnSpc>
                <a:spcPct val="90000"/>
              </a:lnSpc>
            </a:pPr>
            <a:r>
              <a:rPr lang="es-ES" sz="2100"/>
              <a:t>El equipo debe hacerle saber que eso significaría mucho para ellos si el/ella pudiera asistir.</a:t>
            </a:r>
          </a:p>
          <a:p>
            <a:pPr eaLnBrk="1" hangingPunct="1">
              <a:lnSpc>
                <a:spcPct val="90000"/>
              </a:lnSpc>
            </a:pPr>
            <a:r>
              <a:rPr lang="es-ES" sz="2100"/>
              <a:t>El equipo se ofrece para proveerle transporte si no tiene cómo llegar a la reunión.</a:t>
            </a:r>
          </a:p>
        </p:txBody>
      </p:sp>
      <p:sp>
        <p:nvSpPr>
          <p:cNvPr id="52229" name="Text Box 5"/>
          <p:cNvSpPr txBox="1">
            <a:spLocks noChangeArrowheads="1"/>
          </p:cNvSpPr>
          <p:nvPr/>
        </p:nvSpPr>
        <p:spPr bwMode="auto">
          <a:xfrm>
            <a:off x="2100263" y="82550"/>
            <a:ext cx="60404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Equipos de Amistad</a:t>
            </a: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6">
                                            <p:txEl>
                                              <p:pRg st="0" end="0"/>
                                            </p:txEl>
                                          </p:spTgt>
                                        </p:tgtEl>
                                        <p:attrNameLst>
                                          <p:attrName>style.visibility</p:attrName>
                                        </p:attrNameLst>
                                      </p:cBhvr>
                                      <p:to>
                                        <p:strVal val="visible"/>
                                      </p:to>
                                    </p:set>
                                    <p:anim calcmode="lin" valueType="num">
                                      <p:cBhvr additive="base">
                                        <p:cTn id="7" dur="500" fill="hold"/>
                                        <p:tgtEl>
                                          <p:spTgt spid="645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6">
                                            <p:txEl>
                                              <p:pRg st="1" end="1"/>
                                            </p:txEl>
                                          </p:spTgt>
                                        </p:tgtEl>
                                        <p:attrNameLst>
                                          <p:attrName>style.visibility</p:attrName>
                                        </p:attrNameLst>
                                      </p:cBhvr>
                                      <p:to>
                                        <p:strVal val="visible"/>
                                      </p:to>
                                    </p:set>
                                    <p:anim calcmode="lin" valueType="num">
                                      <p:cBhvr additive="base">
                                        <p:cTn id="13" dur="500" fill="hold"/>
                                        <p:tgtEl>
                                          <p:spTgt spid="645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6">
                                            <p:txEl>
                                              <p:pRg st="2" end="2"/>
                                            </p:txEl>
                                          </p:spTgt>
                                        </p:tgtEl>
                                        <p:attrNameLst>
                                          <p:attrName>style.visibility</p:attrName>
                                        </p:attrNameLst>
                                      </p:cBhvr>
                                      <p:to>
                                        <p:strVal val="visible"/>
                                      </p:to>
                                    </p:set>
                                    <p:anim calcmode="lin" valueType="num">
                                      <p:cBhvr additive="base">
                                        <p:cTn id="19" dur="500" fill="hold"/>
                                        <p:tgtEl>
                                          <p:spTgt spid="645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5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516">
                                            <p:txEl>
                                              <p:pRg st="3" end="3"/>
                                            </p:txEl>
                                          </p:spTgt>
                                        </p:tgtEl>
                                        <p:attrNameLst>
                                          <p:attrName>style.visibility</p:attrName>
                                        </p:attrNameLst>
                                      </p:cBhvr>
                                      <p:to>
                                        <p:strVal val="visible"/>
                                      </p:to>
                                    </p:set>
                                    <p:anim calcmode="lin" valueType="num">
                                      <p:cBhvr additive="base">
                                        <p:cTn id="25" dur="500" fill="hold"/>
                                        <p:tgtEl>
                                          <p:spTgt spid="6451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build="p"/>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2190750" y="496888"/>
            <a:ext cx="6670675" cy="1143000"/>
          </a:xfrm>
        </p:spPr>
        <p:txBody>
          <a:bodyPr/>
          <a:lstStyle/>
          <a:p>
            <a:pPr eaLnBrk="1" hangingPunct="1"/>
            <a:r>
              <a:rPr lang="es-ES" sz="5400"/>
              <a:t>Acercamiento de los “Equipos de Amistad”</a:t>
            </a:r>
          </a:p>
        </p:txBody>
      </p:sp>
      <p:sp>
        <p:nvSpPr>
          <p:cNvPr id="53251" name="Rectangle 3"/>
          <p:cNvSpPr>
            <a:spLocks noGrp="1" noChangeArrowheads="1"/>
          </p:cNvSpPr>
          <p:nvPr>
            <p:ph type="body" idx="1"/>
          </p:nvPr>
        </p:nvSpPr>
        <p:spPr>
          <a:xfrm>
            <a:off x="2486025" y="1958975"/>
            <a:ext cx="6200775" cy="4291013"/>
          </a:xfrm>
        </p:spPr>
        <p:txBody>
          <a:bodyPr/>
          <a:lstStyle/>
          <a:p>
            <a:pPr algn="just" eaLnBrk="1" hangingPunct="1">
              <a:lnSpc>
                <a:spcPct val="90000"/>
              </a:lnSpc>
            </a:pPr>
            <a:r>
              <a:rPr lang="es-ES" sz="2500"/>
              <a:t>LLAMADAS:</a:t>
            </a:r>
          </a:p>
          <a:p>
            <a:pPr algn="just" eaLnBrk="1" hangingPunct="1">
              <a:lnSpc>
                <a:spcPct val="90000"/>
              </a:lnSpc>
            </a:pPr>
            <a:r>
              <a:rPr lang="es-ES" sz="2500"/>
              <a:t>VISITAS:</a:t>
            </a:r>
          </a:p>
          <a:p>
            <a:pPr algn="just" eaLnBrk="1" hangingPunct="1">
              <a:lnSpc>
                <a:spcPct val="90000"/>
              </a:lnSpc>
            </a:pPr>
            <a:r>
              <a:rPr lang="es-ES" sz="2500"/>
              <a:t>OTROS ELEMENTOS:</a:t>
            </a:r>
          </a:p>
          <a:p>
            <a:pPr lvl="1" algn="just" eaLnBrk="1" hangingPunct="1">
              <a:lnSpc>
                <a:spcPct val="90000"/>
              </a:lnSpc>
            </a:pPr>
            <a:r>
              <a:rPr lang="es-ES" sz="1600"/>
              <a:t>En las siguientes semanas las llamadas amigables continúan para animarle en la asistencia a las reuniones</a:t>
            </a:r>
          </a:p>
          <a:p>
            <a:pPr lvl="1" algn="just" eaLnBrk="1" hangingPunct="1">
              <a:lnSpc>
                <a:spcPct val="90000"/>
              </a:lnSpc>
            </a:pPr>
            <a:r>
              <a:rPr lang="es-ES" sz="1600"/>
              <a:t>Si el individuo muestra real interés en las reuniones, el equipo lo reportará al evangelista, si no demuestra interés, las llamadas pueden terminar si el equipo así lo considera</a:t>
            </a:r>
          </a:p>
          <a:p>
            <a:pPr lvl="1" algn="just" eaLnBrk="1" hangingPunct="1">
              <a:lnSpc>
                <a:spcPct val="90000"/>
              </a:lnSpc>
            </a:pPr>
            <a:r>
              <a:rPr lang="es-ES" sz="1600"/>
              <a:t>Mientras haya un nexo de amistad las visitas deberían continuar</a:t>
            </a:r>
          </a:p>
          <a:p>
            <a:pPr lvl="1" algn="just" eaLnBrk="1" hangingPunct="1">
              <a:lnSpc>
                <a:spcPct val="90000"/>
              </a:lnSpc>
            </a:pPr>
            <a:r>
              <a:rPr lang="es-ES" sz="1600"/>
              <a:t>El capitán de grupo llama a cada equipo cada semana para obtener el informe y él reporta un conglomerado de todos los informes que recibe al pastor</a:t>
            </a:r>
          </a:p>
          <a:p>
            <a:pPr lvl="1" algn="just" eaLnBrk="1" hangingPunct="1">
              <a:lnSpc>
                <a:spcPct val="90000"/>
              </a:lnSpc>
            </a:pPr>
            <a:r>
              <a:rPr lang="es-ES" sz="1600"/>
              <a:t>Algunas veces es aconsejable continuar con las reuniones del Sábado a las tres de la tarde para mantener andando el programa.</a:t>
            </a:r>
          </a:p>
        </p:txBody>
      </p:sp>
      <p:sp>
        <p:nvSpPr>
          <p:cNvPr id="53252" name="Text Box 4"/>
          <p:cNvSpPr txBox="1">
            <a:spLocks noChangeArrowheads="1"/>
          </p:cNvSpPr>
          <p:nvPr/>
        </p:nvSpPr>
        <p:spPr bwMode="auto">
          <a:xfrm>
            <a:off x="2100263" y="82550"/>
            <a:ext cx="64293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 Garantizando la Asistencia</a:t>
            </a:r>
          </a:p>
        </p:txBody>
      </p:sp>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s-ES" sz="5400"/>
              <a:t>Organizando la iglesia para el Evangelísmo</a:t>
            </a:r>
          </a:p>
        </p:txBody>
      </p:sp>
      <p:sp>
        <p:nvSpPr>
          <p:cNvPr id="67587" name="Rectangle 3"/>
          <p:cNvSpPr>
            <a:spLocks noGrp="1" noChangeArrowheads="1"/>
          </p:cNvSpPr>
          <p:nvPr>
            <p:ph type="body" idx="1"/>
          </p:nvPr>
        </p:nvSpPr>
        <p:spPr>
          <a:xfrm>
            <a:off x="2228850" y="2117725"/>
            <a:ext cx="6457950" cy="4243388"/>
          </a:xfrm>
        </p:spPr>
        <p:txBody>
          <a:bodyPr/>
          <a:lstStyle/>
          <a:p>
            <a:pPr marL="552450" indent="-552450" eaLnBrk="1" hangingPunct="1">
              <a:buClr>
                <a:schemeClr val="accent2"/>
              </a:buClr>
              <a:buSzPct val="85000"/>
              <a:buFontTx/>
              <a:buAutoNum type="arabicPeriod"/>
            </a:pPr>
            <a:r>
              <a:rPr lang="es-MX"/>
              <a:t>Colocar la responsabilidad de ganar almas en los oficiales de la iglesia:</a:t>
            </a:r>
          </a:p>
          <a:p>
            <a:pPr marL="552450" indent="-552450" eaLnBrk="1" hangingPunct="1">
              <a:buClr>
                <a:schemeClr val="accent2"/>
              </a:buClr>
              <a:buSzPct val="85000"/>
              <a:buFontTx/>
              <a:buAutoNum type="arabicPeriod"/>
            </a:pPr>
            <a:r>
              <a:rPr lang="es-MX"/>
              <a:t>Organizar </a:t>
            </a:r>
            <a:r>
              <a:rPr lang="es-MX">
                <a:solidFill>
                  <a:schemeClr val="accent2"/>
                </a:solidFill>
              </a:rPr>
              <a:t>COMISIONES</a:t>
            </a:r>
            <a:r>
              <a:rPr lang="es-MX"/>
              <a:t> Evangelísticas:</a:t>
            </a:r>
          </a:p>
          <a:p>
            <a:pPr marL="552450" indent="-552450" eaLnBrk="1" hangingPunct="1">
              <a:buClr>
                <a:schemeClr val="accent2"/>
              </a:buClr>
              <a:buSzPct val="85000"/>
              <a:buFontTx/>
              <a:buAutoNum type="arabicPeriod"/>
            </a:pPr>
            <a:r>
              <a:rPr lang="es-MX"/>
              <a:t>Garantizar la asistencia:</a:t>
            </a:r>
          </a:p>
          <a:p>
            <a:pPr marL="552450" indent="-552450" eaLnBrk="1" hangingPunct="1">
              <a:buClr>
                <a:schemeClr val="accent2"/>
              </a:buClr>
              <a:buSzPct val="85000"/>
              <a:buFontTx/>
              <a:buAutoNum type="arabicPeriod"/>
            </a:pPr>
            <a:r>
              <a:rPr lang="es-MX"/>
              <a:t>Utilizar recursos de apoyo:</a:t>
            </a:r>
          </a:p>
          <a:p>
            <a:pPr marL="876300" lvl="1" indent="-419100" eaLnBrk="1" hangingPunct="1">
              <a:buClr>
                <a:srgbClr val="009900"/>
              </a:buClr>
              <a:buSzPct val="85000"/>
              <a:buFontTx/>
              <a:buAutoNum type="alphaLcParenR"/>
            </a:pPr>
            <a:r>
              <a:rPr lang="es-MX" sz="2000" b="1" i="1"/>
              <a:t>La página impresa:</a:t>
            </a:r>
            <a:r>
              <a:rPr lang="es-MX" sz="2000"/>
              <a:t> Materiales preparados por los campos, la unión o la división</a:t>
            </a:r>
          </a:p>
        </p:txBody>
      </p:sp>
      <p:sp>
        <p:nvSpPr>
          <p:cNvPr id="54276" name="Text Box 4"/>
          <p:cNvSpPr txBox="1">
            <a:spLocks noChangeArrowheads="1"/>
          </p:cNvSpPr>
          <p:nvPr/>
        </p:nvSpPr>
        <p:spPr bwMode="auto">
          <a:xfrm>
            <a:off x="2100263" y="82550"/>
            <a:ext cx="23828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7587">
                                            <p:txEl>
                                              <p:pRg st="3" end="3"/>
                                            </p:txEl>
                                          </p:spTgt>
                                        </p:tgtEl>
                                        <p:attrNameLst>
                                          <p:attrName>style.visibility</p:attrName>
                                        </p:attrNameLst>
                                      </p:cBhvr>
                                      <p:to>
                                        <p:strVal val="visible"/>
                                      </p:to>
                                    </p:set>
                                    <p:anim calcmode="lin" valueType="num">
                                      <p:cBhvr additive="base">
                                        <p:cTn id="7" dur="500" fill="hold"/>
                                        <p:tgtEl>
                                          <p:spTgt spid="67587">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67587">
                                            <p:txEl>
                                              <p:pRg st="4" end="4"/>
                                            </p:txEl>
                                          </p:spTgt>
                                        </p:tgtEl>
                                        <p:attrNameLst>
                                          <p:attrName>style.visibility</p:attrName>
                                        </p:attrNameLst>
                                      </p:cBhvr>
                                      <p:to>
                                        <p:strVal val="visible"/>
                                      </p:to>
                                    </p:set>
                                    <p:anim calcmode="lin" valueType="num">
                                      <p:cBhvr>
                                        <p:cTn id="13" dur="1000" fill="hold"/>
                                        <p:tgtEl>
                                          <p:spTgt spid="67587">
                                            <p:txEl>
                                              <p:pRg st="4" end="4"/>
                                            </p:txEl>
                                          </p:spTgt>
                                        </p:tgtEl>
                                        <p:attrNameLst>
                                          <p:attrName>ppt_x</p:attrName>
                                        </p:attrNameLst>
                                      </p:cBhvr>
                                      <p:tavLst>
                                        <p:tav tm="0">
                                          <p:val>
                                            <p:strVal val="#ppt_x-.2"/>
                                          </p:val>
                                        </p:tav>
                                        <p:tav tm="100000">
                                          <p:val>
                                            <p:strVal val="#ppt_x"/>
                                          </p:val>
                                        </p:tav>
                                      </p:tavLst>
                                    </p:anim>
                                    <p:anim calcmode="lin" valueType="num">
                                      <p:cBhvr>
                                        <p:cTn id="14" dur="1000" fill="hold"/>
                                        <p:tgtEl>
                                          <p:spTgt spid="6758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75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s-ES" sz="6000"/>
              <a:t>La Página Impresa</a:t>
            </a:r>
          </a:p>
        </p:txBody>
      </p:sp>
      <p:sp>
        <p:nvSpPr>
          <p:cNvPr id="55299" name="Rectangle 3"/>
          <p:cNvSpPr>
            <a:spLocks noGrp="1" noChangeArrowheads="1"/>
          </p:cNvSpPr>
          <p:nvPr>
            <p:ph type="body" idx="1"/>
          </p:nvPr>
        </p:nvSpPr>
        <p:spPr>
          <a:xfrm>
            <a:off x="2212975" y="1963738"/>
            <a:ext cx="6737350" cy="4397375"/>
          </a:xfrm>
        </p:spPr>
        <p:txBody>
          <a:bodyPr/>
          <a:lstStyle/>
          <a:p>
            <a:pPr marL="552450" indent="-552450" eaLnBrk="1" hangingPunct="1">
              <a:buClr>
                <a:srgbClr val="009900"/>
              </a:buClr>
              <a:buSzPct val="85000"/>
              <a:buFontTx/>
              <a:buAutoNum type="alphaUcPeriod"/>
            </a:pPr>
            <a:r>
              <a:rPr lang="es-ES" sz="2100"/>
              <a:t>Entregar literatura por debajo de la puerta o enviarla por correo por un periodo largo de tiempo</a:t>
            </a:r>
          </a:p>
          <a:p>
            <a:pPr marL="552450" indent="-552450" eaLnBrk="1" hangingPunct="1">
              <a:buClr>
                <a:srgbClr val="009900"/>
              </a:buClr>
              <a:buSzPct val="85000"/>
              <a:buFontTx/>
              <a:buAutoNum type="alphaUcPeriod"/>
            </a:pPr>
            <a:r>
              <a:rPr lang="es-ES" sz="2100"/>
              <a:t>El plan de corto alcance es usado como un despertador de intereses inmediato:</a:t>
            </a:r>
          </a:p>
          <a:p>
            <a:pPr marL="876300" lvl="1" indent="-419100" eaLnBrk="1" hangingPunct="1">
              <a:buClr>
                <a:srgbClr val="009900"/>
              </a:buClr>
              <a:buSzPct val="70000"/>
              <a:buFontTx/>
              <a:buBlip>
                <a:blip r:embed="rId2"/>
              </a:buBlip>
            </a:pPr>
            <a:r>
              <a:rPr lang="es-ES" sz="1400"/>
              <a:t>Cinco tratados seleccionados son asegurados en cantidad suficiente para cubrir el área deseada</a:t>
            </a:r>
          </a:p>
          <a:p>
            <a:pPr marL="876300" lvl="1" indent="-419100" eaLnBrk="1" hangingPunct="1">
              <a:buClr>
                <a:srgbClr val="009900"/>
              </a:buClr>
              <a:buSzPct val="70000"/>
              <a:buFontTx/>
              <a:buBlip>
                <a:blip r:embed="rId2"/>
              </a:buBlip>
            </a:pPr>
            <a:r>
              <a:rPr lang="es-ES" sz="1400"/>
              <a:t>Los miembros tienen territorios asignados para la distribución semanal en las mismas casas</a:t>
            </a:r>
          </a:p>
          <a:p>
            <a:pPr marL="876300" lvl="1" indent="-419100" algn="just" eaLnBrk="1" hangingPunct="1">
              <a:buClr>
                <a:srgbClr val="009900"/>
              </a:buClr>
              <a:buSzPct val="70000"/>
              <a:buFontTx/>
              <a:buBlip>
                <a:blip r:embed="rId2"/>
              </a:buBlip>
            </a:pPr>
            <a:r>
              <a:rPr lang="es-ES" sz="1400"/>
              <a:t>El plan es lanzado seis semanas antes que las series evangelísticas se inicien</a:t>
            </a:r>
          </a:p>
          <a:p>
            <a:pPr marL="876300" lvl="1" indent="-419100" eaLnBrk="1" hangingPunct="1">
              <a:buClr>
                <a:srgbClr val="009900"/>
              </a:buClr>
              <a:buSzPct val="70000"/>
              <a:buFontTx/>
              <a:buBlip>
                <a:blip r:embed="rId2"/>
              </a:buBlip>
            </a:pPr>
            <a:r>
              <a:rPr lang="es-ES" sz="1400"/>
              <a:t>Los miembros van a las mismas casas e intentan relacionarse con la gente</a:t>
            </a:r>
          </a:p>
          <a:p>
            <a:pPr marL="876300" lvl="1" indent="-419100" eaLnBrk="1" hangingPunct="1">
              <a:buClr>
                <a:srgbClr val="009900"/>
              </a:buClr>
              <a:buSzPct val="70000"/>
              <a:buFontTx/>
              <a:buBlip>
                <a:blip r:embed="rId2"/>
              </a:buBlip>
            </a:pPr>
            <a:r>
              <a:rPr lang="es-ES" sz="1400"/>
              <a:t>En la sexta visita una propaganda es llevada y una invitación es entregada para que asistan a la reunión de apertura</a:t>
            </a:r>
          </a:p>
          <a:p>
            <a:pPr marL="876300" lvl="1" indent="-419100" eaLnBrk="1" hangingPunct="1">
              <a:buClr>
                <a:srgbClr val="009900"/>
              </a:buClr>
              <a:buSzPct val="70000"/>
              <a:buFontTx/>
              <a:buBlip>
                <a:blip r:embed="rId2"/>
              </a:buBlip>
            </a:pPr>
            <a:r>
              <a:rPr lang="es-ES" sz="1400"/>
              <a:t>La invitación debe ser específica y hecha de manera entusiasta</a:t>
            </a:r>
          </a:p>
          <a:p>
            <a:pPr marL="876300" lvl="1" indent="-419100" eaLnBrk="1" hangingPunct="1">
              <a:buClr>
                <a:srgbClr val="009900"/>
              </a:buClr>
              <a:buSzPct val="70000"/>
              <a:buFontTx/>
              <a:buBlip>
                <a:blip r:embed="rId2"/>
              </a:buBlip>
            </a:pPr>
            <a:r>
              <a:rPr lang="es-ES" sz="1400"/>
              <a:t>Las series públicas inician el mismo fin de semana y preferiblemente el mismo día que la sexta visita es hecha.</a:t>
            </a:r>
          </a:p>
        </p:txBody>
      </p:sp>
      <p:sp>
        <p:nvSpPr>
          <p:cNvPr id="55300" name="Text Box 4"/>
          <p:cNvSpPr txBox="1">
            <a:spLocks noChangeArrowheads="1"/>
          </p:cNvSpPr>
          <p:nvPr/>
        </p:nvSpPr>
        <p:spPr bwMode="auto">
          <a:xfrm>
            <a:off x="2100263" y="82550"/>
            <a:ext cx="4824412"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Organizando iglesia para el Evangelísmo </a:t>
            </a:r>
          </a:p>
        </p:txBody>
      </p:sp>
    </p:spTree>
  </p:cSld>
  <p:clrMapOvr>
    <a:masterClrMapping/>
  </p:clrMapOvr>
  <p:transition spd="slow">
    <p:comb dir="ver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s-ES" sz="5400"/>
              <a:t>Organizando la iglesia para el Evangelísmo</a:t>
            </a:r>
          </a:p>
        </p:txBody>
      </p:sp>
      <p:sp>
        <p:nvSpPr>
          <p:cNvPr id="71683" name="Rectangle 3"/>
          <p:cNvSpPr>
            <a:spLocks noGrp="1" noChangeArrowheads="1"/>
          </p:cNvSpPr>
          <p:nvPr>
            <p:ph type="body" idx="1"/>
          </p:nvPr>
        </p:nvSpPr>
        <p:spPr>
          <a:xfrm>
            <a:off x="2035175" y="2117725"/>
            <a:ext cx="7108825" cy="4243388"/>
          </a:xfrm>
        </p:spPr>
        <p:txBody>
          <a:bodyPr/>
          <a:lstStyle/>
          <a:p>
            <a:pPr marL="552450" indent="-552450" eaLnBrk="1" hangingPunct="1">
              <a:buClr>
                <a:schemeClr val="accent2"/>
              </a:buClr>
              <a:buSzPct val="85000"/>
              <a:buFontTx/>
              <a:buAutoNum type="arabicPeriod"/>
            </a:pPr>
            <a:r>
              <a:rPr lang="es-MX"/>
              <a:t>Colocar la responsabilidad de ganar almas en los oficiales de la iglesia:</a:t>
            </a:r>
          </a:p>
          <a:p>
            <a:pPr marL="552450" indent="-552450" eaLnBrk="1" hangingPunct="1">
              <a:buClr>
                <a:schemeClr val="accent2"/>
              </a:buClr>
              <a:buSzPct val="85000"/>
              <a:buFontTx/>
              <a:buAutoNum type="arabicPeriod"/>
            </a:pPr>
            <a:r>
              <a:rPr lang="es-MX"/>
              <a:t>Organizar </a:t>
            </a:r>
            <a:r>
              <a:rPr lang="es-MX">
                <a:solidFill>
                  <a:schemeClr val="accent2"/>
                </a:solidFill>
              </a:rPr>
              <a:t>COMISIONES</a:t>
            </a:r>
            <a:r>
              <a:rPr lang="es-MX"/>
              <a:t> Evangelísticas:</a:t>
            </a:r>
          </a:p>
          <a:p>
            <a:pPr marL="552450" indent="-552450" eaLnBrk="1" hangingPunct="1">
              <a:buClr>
                <a:schemeClr val="accent2"/>
              </a:buClr>
              <a:buSzPct val="85000"/>
              <a:buFontTx/>
              <a:buAutoNum type="arabicPeriod"/>
            </a:pPr>
            <a:r>
              <a:rPr lang="es-MX"/>
              <a:t>Garantizar la asistencia:</a:t>
            </a:r>
          </a:p>
          <a:p>
            <a:pPr marL="552450" indent="-552450" eaLnBrk="1" hangingPunct="1">
              <a:buClr>
                <a:schemeClr val="accent2"/>
              </a:buClr>
              <a:buSzPct val="85000"/>
              <a:buFontTx/>
              <a:buAutoNum type="arabicPeriod"/>
            </a:pPr>
            <a:r>
              <a:rPr lang="es-MX"/>
              <a:t>Utilizar recursos de apoyo:</a:t>
            </a:r>
          </a:p>
          <a:p>
            <a:pPr marL="876300" lvl="1" indent="-419100" eaLnBrk="1" hangingPunct="1">
              <a:buClr>
                <a:srgbClr val="009900"/>
              </a:buClr>
              <a:buSzPct val="85000"/>
              <a:buFontTx/>
              <a:buAutoNum type="alphaLcParenR"/>
            </a:pPr>
            <a:r>
              <a:rPr lang="es-MX" sz="2000" b="1" i="1"/>
              <a:t>La página impresa:</a:t>
            </a:r>
            <a:r>
              <a:rPr lang="es-MX" sz="2000"/>
              <a:t> Materiales preparados por los campos, la unión o la división</a:t>
            </a:r>
          </a:p>
          <a:p>
            <a:pPr marL="876300" lvl="1" indent="-419100" eaLnBrk="1" hangingPunct="1">
              <a:buClr>
                <a:srgbClr val="009900"/>
              </a:buClr>
              <a:buSzPct val="85000"/>
              <a:buFontTx/>
              <a:buAutoNum type="alphaLcParenR"/>
            </a:pPr>
            <a:r>
              <a:rPr lang="es-MX" sz="2000" b="1" i="1"/>
              <a:t>Otros:</a:t>
            </a:r>
            <a:r>
              <a:rPr lang="es-MX" sz="2000"/>
              <a:t> Programas de TV con cursos por correspondencia; emisoras; transmisión satelital o por cable; Internet.</a:t>
            </a:r>
          </a:p>
        </p:txBody>
      </p:sp>
      <p:sp>
        <p:nvSpPr>
          <p:cNvPr id="56324" name="Text Box 4"/>
          <p:cNvSpPr txBox="1">
            <a:spLocks noChangeArrowheads="1"/>
          </p:cNvSpPr>
          <p:nvPr/>
        </p:nvSpPr>
        <p:spPr bwMode="auto">
          <a:xfrm>
            <a:off x="2100263" y="82550"/>
            <a:ext cx="23828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a:t>
            </a:r>
          </a:p>
        </p:txBody>
      </p:sp>
      <p:grpSp>
        <p:nvGrpSpPr>
          <p:cNvPr id="56325" name="Group 5"/>
          <p:cNvGrpSpPr>
            <a:grpSpLocks/>
          </p:cNvGrpSpPr>
          <p:nvPr/>
        </p:nvGrpSpPr>
        <p:grpSpPr bwMode="auto">
          <a:xfrm>
            <a:off x="6465888" y="6099175"/>
            <a:ext cx="2324100" cy="538163"/>
            <a:chOff x="4073" y="3842"/>
            <a:chExt cx="1464" cy="339"/>
          </a:xfrm>
        </p:grpSpPr>
        <p:pic>
          <p:nvPicPr>
            <p:cNvPr id="56326" name="Picture 6" descr="Evangelismo publico3"/>
            <p:cNvPicPr>
              <a:picLocks noChangeAspect="1" noChangeArrowheads="1"/>
            </p:cNvPicPr>
            <p:nvPr/>
          </p:nvPicPr>
          <p:blipFill>
            <a:blip r:embed="rId3"/>
            <a:srcRect/>
            <a:stretch>
              <a:fillRect/>
            </a:stretch>
          </p:blipFill>
          <p:spPr bwMode="auto">
            <a:xfrm>
              <a:off x="4073" y="3842"/>
              <a:ext cx="544" cy="324"/>
            </a:xfrm>
            <a:prstGeom prst="rect">
              <a:avLst/>
            </a:prstGeom>
            <a:noFill/>
            <a:ln w="9525">
              <a:noFill/>
              <a:miter lim="800000"/>
              <a:headEnd/>
              <a:tailEnd/>
            </a:ln>
          </p:spPr>
        </p:pic>
        <p:pic>
          <p:nvPicPr>
            <p:cNvPr id="56327" name="Picture 7" descr="Evangelismo publico1"/>
            <p:cNvPicPr>
              <a:picLocks noChangeAspect="1" noChangeArrowheads="1"/>
            </p:cNvPicPr>
            <p:nvPr/>
          </p:nvPicPr>
          <p:blipFill>
            <a:blip r:embed="rId4"/>
            <a:srcRect/>
            <a:stretch>
              <a:fillRect/>
            </a:stretch>
          </p:blipFill>
          <p:spPr bwMode="auto">
            <a:xfrm>
              <a:off x="5206" y="3891"/>
              <a:ext cx="331" cy="290"/>
            </a:xfrm>
            <a:prstGeom prst="rect">
              <a:avLst/>
            </a:prstGeom>
            <a:noFill/>
            <a:ln w="9525">
              <a:noFill/>
              <a:miter lim="800000"/>
              <a:headEnd/>
              <a:tailEnd/>
            </a:ln>
          </p:spPr>
        </p:pic>
        <p:pic>
          <p:nvPicPr>
            <p:cNvPr id="56328" name="Picture 8" descr="Evangelismo publico2"/>
            <p:cNvPicPr>
              <a:picLocks noChangeAspect="1" noChangeArrowheads="1"/>
            </p:cNvPicPr>
            <p:nvPr/>
          </p:nvPicPr>
          <p:blipFill>
            <a:blip r:embed="rId5"/>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1683">
                                            <p:txEl>
                                              <p:pRg st="5" end="5"/>
                                            </p:txEl>
                                          </p:spTgt>
                                        </p:tgtEl>
                                        <p:attrNameLst>
                                          <p:attrName>style.visibility</p:attrName>
                                        </p:attrNameLst>
                                      </p:cBhvr>
                                      <p:to>
                                        <p:strVal val="visible"/>
                                      </p:to>
                                    </p:set>
                                    <p:anim calcmode="lin" valueType="num">
                                      <p:cBhvr>
                                        <p:cTn id="7" dur="1000" fill="hold"/>
                                        <p:tgtEl>
                                          <p:spTgt spid="71683">
                                            <p:txEl>
                                              <p:pRg st="5" end="5"/>
                                            </p:txEl>
                                          </p:spTgt>
                                        </p:tgtEl>
                                        <p:attrNameLst>
                                          <p:attrName>ppt_x</p:attrName>
                                        </p:attrNameLst>
                                      </p:cBhvr>
                                      <p:tavLst>
                                        <p:tav tm="0">
                                          <p:val>
                                            <p:strVal val="#ppt_x-.2"/>
                                          </p:val>
                                        </p:tav>
                                        <p:tav tm="100000">
                                          <p:val>
                                            <p:strVal val="#ppt_x"/>
                                          </p:val>
                                        </p:tav>
                                      </p:tavLst>
                                    </p:anim>
                                    <p:anim calcmode="lin" valueType="num">
                                      <p:cBhvr>
                                        <p:cTn id="8" dur="1000" fill="hold"/>
                                        <p:tgtEl>
                                          <p:spTgt spid="7168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6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7346" name="Picture 8"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57347" name="Picture 4" descr="j0214953"/>
          <p:cNvPicPr>
            <a:picLocks noChangeAspect="1" noChangeArrowheads="1"/>
          </p:cNvPicPr>
          <p:nvPr/>
        </p:nvPicPr>
        <p:blipFill>
          <a:blip r:embed="rId4"/>
          <a:srcRect/>
          <a:stretch>
            <a:fillRect/>
          </a:stretch>
        </p:blipFill>
        <p:spPr bwMode="auto">
          <a:xfrm>
            <a:off x="6013450" y="2476500"/>
            <a:ext cx="2908300" cy="3370263"/>
          </a:xfrm>
          <a:prstGeom prst="rect">
            <a:avLst/>
          </a:prstGeom>
          <a:noFill/>
          <a:ln w="9525">
            <a:noFill/>
            <a:miter lim="800000"/>
            <a:headEnd/>
            <a:tailEnd/>
          </a:ln>
        </p:spPr>
      </p:pic>
      <p:sp>
        <p:nvSpPr>
          <p:cNvPr id="73730" name="Rectangle 2"/>
          <p:cNvSpPr>
            <a:spLocks noGrp="1" noChangeArrowheads="1"/>
          </p:cNvSpPr>
          <p:nvPr>
            <p:ph type="title"/>
          </p:nvPr>
        </p:nvSpPr>
        <p:spPr/>
        <p:txBody>
          <a:bodyPr/>
          <a:lstStyle/>
          <a:p>
            <a:pPr eaLnBrk="1" hangingPunct="1"/>
            <a:r>
              <a:rPr lang="es-ES" sz="5400"/>
              <a:t>Preparando el campo para la cosecha</a:t>
            </a:r>
          </a:p>
        </p:txBody>
      </p:sp>
      <p:sp>
        <p:nvSpPr>
          <p:cNvPr id="73731" name="Rectangle 3"/>
          <p:cNvSpPr>
            <a:spLocks noGrp="1" noChangeArrowheads="1"/>
          </p:cNvSpPr>
          <p:nvPr>
            <p:ph type="body" idx="1"/>
          </p:nvPr>
        </p:nvSpPr>
        <p:spPr>
          <a:xfrm>
            <a:off x="2273300" y="1963738"/>
            <a:ext cx="4189413" cy="4397375"/>
          </a:xfrm>
        </p:spPr>
        <p:txBody>
          <a:bodyPr/>
          <a:lstStyle/>
          <a:p>
            <a:pPr eaLnBrk="1" hangingPunct="1"/>
            <a:r>
              <a:rPr lang="es-ES" sz="2700"/>
              <a:t>la siembra es antes de la cosecha</a:t>
            </a:r>
          </a:p>
          <a:p>
            <a:pPr eaLnBrk="1" hangingPunct="1"/>
            <a:r>
              <a:rPr lang="es-ES" sz="2700"/>
              <a:t>Uno cosecha lo que siembra</a:t>
            </a:r>
          </a:p>
          <a:p>
            <a:pPr eaLnBrk="1" hangingPunct="1"/>
            <a:r>
              <a:rPr lang="es-ES" sz="2700"/>
              <a:t>Alguno a menudo recoge más de lo que siembra</a:t>
            </a:r>
          </a:p>
          <a:p>
            <a:pPr eaLnBrk="1" hangingPunct="1"/>
            <a:r>
              <a:rPr lang="es-ES" sz="2700"/>
              <a:t>Alguien tal vez recoja lo que otro sembró</a:t>
            </a:r>
          </a:p>
          <a:p>
            <a:pPr eaLnBrk="1" hangingPunct="1"/>
            <a:r>
              <a:rPr lang="es-ES" sz="2700"/>
              <a:t>Pero…</a:t>
            </a:r>
          </a:p>
        </p:txBody>
      </p:sp>
      <p:sp>
        <p:nvSpPr>
          <p:cNvPr id="73733" name="Text Box 5"/>
          <p:cNvSpPr txBox="1">
            <a:spLocks noChangeArrowheads="1"/>
          </p:cNvSpPr>
          <p:nvPr/>
        </p:nvSpPr>
        <p:spPr bwMode="auto">
          <a:xfrm>
            <a:off x="6802438" y="1746250"/>
            <a:ext cx="2120900" cy="1200150"/>
          </a:xfrm>
          <a:prstGeom prst="rect">
            <a:avLst/>
          </a:prstGeom>
          <a:noFill/>
          <a:ln w="9525">
            <a:noFill/>
            <a:miter lim="800000"/>
            <a:headEnd/>
            <a:tailEnd/>
          </a:ln>
          <a:effectLst>
            <a:outerShdw dist="17961" dir="2700000" algn="ctr" rotWithShape="0">
              <a:schemeClr val="tx1"/>
            </a:outerShdw>
          </a:effectLst>
        </p:spPr>
        <p:txBody>
          <a:bodyPr>
            <a:prstTxWarp prst="textNoShape">
              <a:avLst/>
            </a:prstTxWarp>
            <a:spAutoFit/>
          </a:bodyPr>
          <a:lstStyle/>
          <a:p>
            <a:r>
              <a:rPr lang="es-ES" sz="2400">
                <a:solidFill>
                  <a:schemeClr val="accent2"/>
                </a:solidFill>
                <a:latin typeface="BakerSignet BT" pitchFamily="34" charset="0"/>
              </a:rPr>
              <a:t>Sin siembra nadie recoge algo</a:t>
            </a:r>
          </a:p>
        </p:txBody>
      </p:sp>
      <p:sp>
        <p:nvSpPr>
          <p:cNvPr id="57351" name="Text Box 6"/>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grpSp>
        <p:nvGrpSpPr>
          <p:cNvPr id="57352" name="Group 10"/>
          <p:cNvGrpSpPr>
            <a:grpSpLocks/>
          </p:cNvGrpSpPr>
          <p:nvPr/>
        </p:nvGrpSpPr>
        <p:grpSpPr bwMode="auto">
          <a:xfrm>
            <a:off x="6465888" y="6099175"/>
            <a:ext cx="2324100" cy="538163"/>
            <a:chOff x="4073" y="3842"/>
            <a:chExt cx="1464" cy="339"/>
          </a:xfrm>
        </p:grpSpPr>
        <p:pic>
          <p:nvPicPr>
            <p:cNvPr id="57354" name="Picture 11" descr="Evangelismo publico3"/>
            <p:cNvPicPr>
              <a:picLocks noChangeAspect="1" noChangeArrowheads="1"/>
            </p:cNvPicPr>
            <p:nvPr/>
          </p:nvPicPr>
          <p:blipFill>
            <a:blip r:embed="rId5"/>
            <a:srcRect/>
            <a:stretch>
              <a:fillRect/>
            </a:stretch>
          </p:blipFill>
          <p:spPr bwMode="auto">
            <a:xfrm>
              <a:off x="4073" y="3842"/>
              <a:ext cx="544" cy="324"/>
            </a:xfrm>
            <a:prstGeom prst="rect">
              <a:avLst/>
            </a:prstGeom>
            <a:noFill/>
            <a:ln w="9525">
              <a:noFill/>
              <a:miter lim="800000"/>
              <a:headEnd/>
              <a:tailEnd/>
            </a:ln>
          </p:spPr>
        </p:pic>
        <p:pic>
          <p:nvPicPr>
            <p:cNvPr id="57355" name="Picture 12" descr="Evangelismo publico1"/>
            <p:cNvPicPr>
              <a:picLocks noChangeAspect="1" noChangeArrowheads="1"/>
            </p:cNvPicPr>
            <p:nvPr/>
          </p:nvPicPr>
          <p:blipFill>
            <a:blip r:embed="rId6"/>
            <a:srcRect/>
            <a:stretch>
              <a:fillRect/>
            </a:stretch>
          </p:blipFill>
          <p:spPr bwMode="auto">
            <a:xfrm>
              <a:off x="5206" y="3891"/>
              <a:ext cx="331" cy="290"/>
            </a:xfrm>
            <a:prstGeom prst="rect">
              <a:avLst/>
            </a:prstGeom>
            <a:noFill/>
            <a:ln w="9525">
              <a:noFill/>
              <a:miter lim="800000"/>
              <a:headEnd/>
              <a:tailEnd/>
            </a:ln>
          </p:spPr>
        </p:pic>
        <p:pic>
          <p:nvPicPr>
            <p:cNvPr id="57356" name="Picture 13" descr="Evangelismo publico2"/>
            <p:cNvPicPr>
              <a:picLocks noChangeAspect="1" noChangeArrowheads="1"/>
            </p:cNvPicPr>
            <p:nvPr/>
          </p:nvPicPr>
          <p:blipFill>
            <a:blip r:embed="rId7"/>
            <a:srcRect/>
            <a:stretch>
              <a:fillRect/>
            </a:stretch>
          </p:blipFill>
          <p:spPr bwMode="auto">
            <a:xfrm>
              <a:off x="4728" y="3859"/>
              <a:ext cx="347" cy="313"/>
            </a:xfrm>
            <a:prstGeom prst="rect">
              <a:avLst/>
            </a:prstGeom>
            <a:noFill/>
            <a:ln w="9525">
              <a:noFill/>
              <a:miter lim="800000"/>
              <a:headEnd/>
              <a:tailEnd/>
            </a:ln>
          </p:spPr>
        </p:pic>
      </p:grpSp>
      <p:pic>
        <p:nvPicPr>
          <p:cNvPr id="73742" name="Picture 14" descr="logo Evangelismo publico curvas"/>
          <p:cNvPicPr>
            <a:picLocks noChangeAspect="1" noChangeArrowheads="1"/>
          </p:cNvPicPr>
          <p:nvPr/>
        </p:nvPicPr>
        <p:blipFill>
          <a:blip r:embed="rId8"/>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3742"/>
                                        </p:tgtEl>
                                        <p:attrNameLst>
                                          <p:attrName>style.visibility</p:attrName>
                                        </p:attrNameLst>
                                      </p:cBhvr>
                                      <p:to>
                                        <p:strVal val="visible"/>
                                      </p:to>
                                    </p:set>
                                    <p:anim calcmode="lin" valueType="num">
                                      <p:cBhvr>
                                        <p:cTn id="7" dur="2000" fill="hold"/>
                                        <p:tgtEl>
                                          <p:spTgt spid="73742"/>
                                        </p:tgtEl>
                                        <p:attrNameLst>
                                          <p:attrName>ppt_w</p:attrName>
                                        </p:attrNameLst>
                                      </p:cBhvr>
                                      <p:tavLst>
                                        <p:tav tm="0">
                                          <p:val>
                                            <p:strVal val="4*#ppt_w"/>
                                          </p:val>
                                        </p:tav>
                                        <p:tav tm="100000">
                                          <p:val>
                                            <p:strVal val="#ppt_w"/>
                                          </p:val>
                                        </p:tav>
                                      </p:tavLst>
                                    </p:anim>
                                    <p:anim calcmode="lin" valueType="num">
                                      <p:cBhvr>
                                        <p:cTn id="8" dur="2000" fill="hold"/>
                                        <p:tgtEl>
                                          <p:spTgt spid="73742"/>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childTnLst>
                                    <p:set>
                                      <p:cBhvr>
                                        <p:cTn id="11" dur="1" fill="hold">
                                          <p:stCondLst>
                                            <p:cond delay="0"/>
                                          </p:stCondLst>
                                        </p:cTn>
                                        <p:tgtEl>
                                          <p:spTgt spid="73730"/>
                                        </p:tgtEl>
                                        <p:attrNameLst>
                                          <p:attrName>style.visibility</p:attrName>
                                        </p:attrNameLst>
                                      </p:cBhvr>
                                      <p:to>
                                        <p:strVal val="visible"/>
                                      </p:to>
                                    </p:set>
                                    <p:anim calcmode="lin" valueType="num">
                                      <p:cBhvr>
                                        <p:cTn id="12" dur="2000" fill="hold"/>
                                        <p:tgtEl>
                                          <p:spTgt spid="73730"/>
                                        </p:tgtEl>
                                        <p:attrNameLst>
                                          <p:attrName>ppt_w</p:attrName>
                                        </p:attrNameLst>
                                      </p:cBhvr>
                                      <p:tavLst>
                                        <p:tav tm="0">
                                          <p:val>
                                            <p:strVal val="4*#ppt_w"/>
                                          </p:val>
                                        </p:tav>
                                        <p:tav tm="100000">
                                          <p:val>
                                            <p:strVal val="#ppt_w"/>
                                          </p:val>
                                        </p:tav>
                                      </p:tavLst>
                                    </p:anim>
                                    <p:anim calcmode="lin" valueType="num">
                                      <p:cBhvr>
                                        <p:cTn id="13" dur="2000" fill="hold"/>
                                        <p:tgtEl>
                                          <p:spTgt spid="73730"/>
                                        </p:tgtEl>
                                        <p:attrNameLst>
                                          <p:attrName>ppt_h</p:attrName>
                                        </p:attrNameLst>
                                      </p:cBhvr>
                                      <p:tavLst>
                                        <p:tav tm="0">
                                          <p:val>
                                            <p:strVal val="4*#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1500"/>
                                  </p:stCondLst>
                                  <p:iterate type="lt">
                                    <p:tmPct val="50000"/>
                                  </p:iterate>
                                  <p:childTnLst>
                                    <p:set>
                                      <p:cBhvr>
                                        <p:cTn id="17" dur="1" fill="hold">
                                          <p:stCondLst>
                                            <p:cond delay="0"/>
                                          </p:stCondLst>
                                        </p:cTn>
                                        <p:tgtEl>
                                          <p:spTgt spid="73731">
                                            <p:txEl>
                                              <p:pRg st="0" end="0"/>
                                            </p:txEl>
                                          </p:spTgt>
                                        </p:tgtEl>
                                        <p:attrNameLst>
                                          <p:attrName>style.visibility</p:attrName>
                                        </p:attrNameLst>
                                      </p:cBhvr>
                                      <p:to>
                                        <p:strVal val="visible"/>
                                      </p:to>
                                    </p:set>
                                    <p:anim calcmode="discrete" valueType="clr">
                                      <p:cBhvr override="childStyle">
                                        <p:cTn id="18" dur="80"/>
                                        <p:tgtEl>
                                          <p:spTgt spid="7373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73731">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73731">
                                            <p:txEl>
                                              <p:pRg st="0" end="0"/>
                                            </p:txEl>
                                          </p:spTgt>
                                        </p:tgtEl>
                                        <p:attrNameLst>
                                          <p:attrName>fill.type</p:attrName>
                                        </p:attrNameLst>
                                      </p:cBhvr>
                                      <p:to>
                                        <p:strVal val="solid"/>
                                      </p:to>
                                    </p:set>
                                  </p:childTnLst>
                                </p:cTn>
                              </p:par>
                            </p:childTnLst>
                          </p:cTn>
                        </p:par>
                        <p:par>
                          <p:cTn id="21" fill="hold">
                            <p:stCondLst>
                              <p:cond delay="2620"/>
                            </p:stCondLst>
                            <p:childTnLst>
                              <p:par>
                                <p:cTn id="22" presetID="27" presetClass="entr" presetSubtype="0" fill="hold" grpId="0" nodeType="afterEffect">
                                  <p:stCondLst>
                                    <p:cond delay="1500"/>
                                  </p:stCondLst>
                                  <p:iterate type="lt">
                                    <p:tmPct val="50000"/>
                                  </p:iterate>
                                  <p:childTnLst>
                                    <p:set>
                                      <p:cBhvr>
                                        <p:cTn id="23" dur="1" fill="hold">
                                          <p:stCondLst>
                                            <p:cond delay="0"/>
                                          </p:stCondLst>
                                        </p:cTn>
                                        <p:tgtEl>
                                          <p:spTgt spid="73731">
                                            <p:txEl>
                                              <p:pRg st="1" end="1"/>
                                            </p:txEl>
                                          </p:spTgt>
                                        </p:tgtEl>
                                        <p:attrNameLst>
                                          <p:attrName>style.visibility</p:attrName>
                                        </p:attrNameLst>
                                      </p:cBhvr>
                                      <p:to>
                                        <p:strVal val="visible"/>
                                      </p:to>
                                    </p:set>
                                    <p:anim calcmode="discrete" valueType="clr">
                                      <p:cBhvr override="childStyle">
                                        <p:cTn id="24" dur="80"/>
                                        <p:tgtEl>
                                          <p:spTgt spid="7373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73731">
                                            <p:txEl>
                                              <p:pRg st="1" end="1"/>
                                            </p:txEl>
                                          </p:spTgt>
                                        </p:tgtEl>
                                        <p:attrNameLst>
                                          <p:attrName>fillcolor</p:attrName>
                                        </p:attrNameLst>
                                      </p:cBhvr>
                                      <p:tavLst>
                                        <p:tav tm="0">
                                          <p:val>
                                            <p:clrVal>
                                              <a:schemeClr val="accent2"/>
                                            </p:clrVal>
                                          </p:val>
                                        </p:tav>
                                        <p:tav tm="50000">
                                          <p:val>
                                            <p:clrVal>
                                              <a:schemeClr val="hlink"/>
                                            </p:clrVal>
                                          </p:val>
                                        </p:tav>
                                      </p:tavLst>
                                    </p:anim>
                                    <p:set>
                                      <p:cBhvr>
                                        <p:cTn id="26" dur="80"/>
                                        <p:tgtEl>
                                          <p:spTgt spid="73731">
                                            <p:txEl>
                                              <p:pRg st="1" end="1"/>
                                            </p:txEl>
                                          </p:spTgt>
                                        </p:tgtEl>
                                        <p:attrNameLst>
                                          <p:attrName>fill.type</p:attrName>
                                        </p:attrNameLst>
                                      </p:cBhvr>
                                      <p:to>
                                        <p:strVal val="solid"/>
                                      </p:to>
                                    </p:set>
                                  </p:childTnLst>
                                </p:cTn>
                              </p:par>
                            </p:childTnLst>
                          </p:cTn>
                        </p:par>
                        <p:par>
                          <p:cTn id="27" fill="hold">
                            <p:stCondLst>
                              <p:cond delay="5040"/>
                            </p:stCondLst>
                            <p:childTnLst>
                              <p:par>
                                <p:cTn id="28" presetID="27" presetClass="entr" presetSubtype="0" fill="hold" grpId="0" nodeType="afterEffect">
                                  <p:stCondLst>
                                    <p:cond delay="1500"/>
                                  </p:stCondLst>
                                  <p:iterate type="lt">
                                    <p:tmPct val="50000"/>
                                  </p:iterate>
                                  <p:childTnLst>
                                    <p:set>
                                      <p:cBhvr>
                                        <p:cTn id="29" dur="1" fill="hold">
                                          <p:stCondLst>
                                            <p:cond delay="0"/>
                                          </p:stCondLst>
                                        </p:cTn>
                                        <p:tgtEl>
                                          <p:spTgt spid="73731">
                                            <p:txEl>
                                              <p:pRg st="2" end="2"/>
                                            </p:txEl>
                                          </p:spTgt>
                                        </p:tgtEl>
                                        <p:attrNameLst>
                                          <p:attrName>style.visibility</p:attrName>
                                        </p:attrNameLst>
                                      </p:cBhvr>
                                      <p:to>
                                        <p:strVal val="visible"/>
                                      </p:to>
                                    </p:set>
                                    <p:anim calcmode="discrete" valueType="clr">
                                      <p:cBhvr override="childStyle">
                                        <p:cTn id="30" dur="80"/>
                                        <p:tgtEl>
                                          <p:spTgt spid="7373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73731">
                                            <p:txEl>
                                              <p:pRg st="2" end="2"/>
                                            </p:txEl>
                                          </p:spTgt>
                                        </p:tgtEl>
                                        <p:attrNameLst>
                                          <p:attrName>fillcolor</p:attrName>
                                        </p:attrNameLst>
                                      </p:cBhvr>
                                      <p:tavLst>
                                        <p:tav tm="0">
                                          <p:val>
                                            <p:clrVal>
                                              <a:schemeClr val="accent2"/>
                                            </p:clrVal>
                                          </p:val>
                                        </p:tav>
                                        <p:tav tm="50000">
                                          <p:val>
                                            <p:clrVal>
                                              <a:schemeClr val="hlink"/>
                                            </p:clrVal>
                                          </p:val>
                                        </p:tav>
                                      </p:tavLst>
                                    </p:anim>
                                    <p:set>
                                      <p:cBhvr>
                                        <p:cTn id="32" dur="80"/>
                                        <p:tgtEl>
                                          <p:spTgt spid="73731">
                                            <p:txEl>
                                              <p:pRg st="2" end="2"/>
                                            </p:txEl>
                                          </p:spTgt>
                                        </p:tgtEl>
                                        <p:attrNameLst>
                                          <p:attrName>fill.type</p:attrName>
                                        </p:attrNameLst>
                                      </p:cBhvr>
                                      <p:to>
                                        <p:strVal val="solid"/>
                                      </p:to>
                                    </p:set>
                                  </p:childTnLst>
                                </p:cTn>
                              </p:par>
                            </p:childTnLst>
                          </p:cTn>
                        </p:par>
                        <p:par>
                          <p:cTn id="33" fill="hold">
                            <p:stCondLst>
                              <p:cond delay="8020"/>
                            </p:stCondLst>
                            <p:childTnLst>
                              <p:par>
                                <p:cTn id="34" presetID="27" presetClass="entr" presetSubtype="0" fill="hold" grpId="0" nodeType="afterEffect">
                                  <p:stCondLst>
                                    <p:cond delay="1500"/>
                                  </p:stCondLst>
                                  <p:iterate type="lt">
                                    <p:tmPct val="50000"/>
                                  </p:iterate>
                                  <p:childTnLst>
                                    <p:set>
                                      <p:cBhvr>
                                        <p:cTn id="35" dur="1" fill="hold">
                                          <p:stCondLst>
                                            <p:cond delay="0"/>
                                          </p:stCondLst>
                                        </p:cTn>
                                        <p:tgtEl>
                                          <p:spTgt spid="73731">
                                            <p:txEl>
                                              <p:pRg st="3" end="3"/>
                                            </p:txEl>
                                          </p:spTgt>
                                        </p:tgtEl>
                                        <p:attrNameLst>
                                          <p:attrName>style.visibility</p:attrName>
                                        </p:attrNameLst>
                                      </p:cBhvr>
                                      <p:to>
                                        <p:strVal val="visible"/>
                                      </p:to>
                                    </p:set>
                                    <p:anim calcmode="discrete" valueType="clr">
                                      <p:cBhvr override="childStyle">
                                        <p:cTn id="36" dur="80"/>
                                        <p:tgtEl>
                                          <p:spTgt spid="7373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73731">
                                            <p:txEl>
                                              <p:pRg st="3" end="3"/>
                                            </p:txEl>
                                          </p:spTgt>
                                        </p:tgtEl>
                                        <p:attrNameLst>
                                          <p:attrName>fillcolor</p:attrName>
                                        </p:attrNameLst>
                                      </p:cBhvr>
                                      <p:tavLst>
                                        <p:tav tm="0">
                                          <p:val>
                                            <p:clrVal>
                                              <a:schemeClr val="accent2"/>
                                            </p:clrVal>
                                          </p:val>
                                        </p:tav>
                                        <p:tav tm="50000">
                                          <p:val>
                                            <p:clrVal>
                                              <a:schemeClr val="hlink"/>
                                            </p:clrVal>
                                          </p:val>
                                        </p:tav>
                                      </p:tavLst>
                                    </p:anim>
                                    <p:set>
                                      <p:cBhvr>
                                        <p:cTn id="38" dur="80"/>
                                        <p:tgtEl>
                                          <p:spTgt spid="73731">
                                            <p:txEl>
                                              <p:pRg st="3" end="3"/>
                                            </p:txEl>
                                          </p:spTgt>
                                        </p:tgtEl>
                                        <p:attrNameLst>
                                          <p:attrName>fill.type</p:attrName>
                                        </p:attrNameLst>
                                      </p:cBhvr>
                                      <p:to>
                                        <p:strVal val="solid"/>
                                      </p:to>
                                    </p:set>
                                  </p:childTnLst>
                                </p:cTn>
                              </p:par>
                            </p:childTnLst>
                          </p:cTn>
                        </p:par>
                        <p:par>
                          <p:cTn id="39" fill="hold">
                            <p:stCondLst>
                              <p:cond delay="10920"/>
                            </p:stCondLst>
                            <p:childTnLst>
                              <p:par>
                                <p:cTn id="40" presetID="27" presetClass="entr" presetSubtype="0" fill="hold" grpId="0" nodeType="afterEffect">
                                  <p:stCondLst>
                                    <p:cond delay="1500"/>
                                  </p:stCondLst>
                                  <p:iterate type="lt">
                                    <p:tmPct val="50000"/>
                                  </p:iterate>
                                  <p:childTnLst>
                                    <p:set>
                                      <p:cBhvr>
                                        <p:cTn id="41" dur="1" fill="hold">
                                          <p:stCondLst>
                                            <p:cond delay="0"/>
                                          </p:stCondLst>
                                        </p:cTn>
                                        <p:tgtEl>
                                          <p:spTgt spid="73731">
                                            <p:txEl>
                                              <p:pRg st="4" end="4"/>
                                            </p:txEl>
                                          </p:spTgt>
                                        </p:tgtEl>
                                        <p:attrNameLst>
                                          <p:attrName>style.visibility</p:attrName>
                                        </p:attrNameLst>
                                      </p:cBhvr>
                                      <p:to>
                                        <p:strVal val="visible"/>
                                      </p:to>
                                    </p:set>
                                    <p:anim calcmode="discrete" valueType="clr">
                                      <p:cBhvr override="childStyle">
                                        <p:cTn id="42" dur="80"/>
                                        <p:tgtEl>
                                          <p:spTgt spid="73731">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73731">
                                            <p:txEl>
                                              <p:pRg st="4" end="4"/>
                                            </p:txEl>
                                          </p:spTgt>
                                        </p:tgtEl>
                                        <p:attrNameLst>
                                          <p:attrName>fillcolor</p:attrName>
                                        </p:attrNameLst>
                                      </p:cBhvr>
                                      <p:tavLst>
                                        <p:tav tm="0">
                                          <p:val>
                                            <p:clrVal>
                                              <a:schemeClr val="accent2"/>
                                            </p:clrVal>
                                          </p:val>
                                        </p:tav>
                                        <p:tav tm="50000">
                                          <p:val>
                                            <p:clrVal>
                                              <a:schemeClr val="hlink"/>
                                            </p:clrVal>
                                          </p:val>
                                        </p:tav>
                                      </p:tavLst>
                                    </p:anim>
                                    <p:set>
                                      <p:cBhvr>
                                        <p:cTn id="44" dur="80"/>
                                        <p:tgtEl>
                                          <p:spTgt spid="73731">
                                            <p:txEl>
                                              <p:pRg st="4" end="4"/>
                                            </p:txEl>
                                          </p:spTgt>
                                        </p:tgtEl>
                                        <p:attrNameLst>
                                          <p:attrName>fill.type</p:attrName>
                                        </p:attrNameLst>
                                      </p:cBhvr>
                                      <p:to>
                                        <p:strVal val="solid"/>
                                      </p:to>
                                    </p:set>
                                  </p:childTnLst>
                                </p:cTn>
                              </p:par>
                            </p:childTnLst>
                          </p:cTn>
                        </p:par>
                        <p:par>
                          <p:cTn id="45" fill="hold">
                            <p:stCondLst>
                              <p:cond delay="12660"/>
                            </p:stCondLst>
                            <p:childTnLst>
                              <p:par>
                                <p:cTn id="46" presetID="26" presetClass="emph" presetSubtype="0" repeatCount="2000" fill="hold" nodeType="afterEffect">
                                  <p:stCondLst>
                                    <p:cond delay="0"/>
                                  </p:stCondLst>
                                  <p:iterate type="lt">
                                    <p:tmPct val="0"/>
                                  </p:iterate>
                                  <p:childTnLst>
                                    <p:animEffect transition="out" filter="fade">
                                      <p:cBhvr>
                                        <p:cTn id="47" dur="1000" tmFilter="0, 0; .2, .5; .8, .5; 1, 0"/>
                                        <p:tgtEl>
                                          <p:spTgt spid="73731">
                                            <p:txEl>
                                              <p:pRg st="4" end="4"/>
                                            </p:txEl>
                                          </p:spTgt>
                                        </p:tgtEl>
                                      </p:cBhvr>
                                    </p:animEffect>
                                    <p:animScale>
                                      <p:cBhvr>
                                        <p:cTn id="48" dur="500" autoRev="1" fill="hold"/>
                                        <p:tgtEl>
                                          <p:spTgt spid="73731">
                                            <p:txEl>
                                              <p:pRg st="4" end="4"/>
                                            </p:txEl>
                                          </p:spTgt>
                                        </p:tgtEl>
                                      </p:cBhvr>
                                      <p:by x="105000" y="105000"/>
                                    </p:animScale>
                                  </p:childTnLst>
                                </p:cTn>
                              </p:par>
                            </p:childTnLst>
                          </p:cTn>
                        </p:par>
                        <p:par>
                          <p:cTn id="49" fill="hold">
                            <p:stCondLst>
                              <p:cond delay="14660"/>
                            </p:stCondLst>
                            <p:childTnLst>
                              <p:par>
                                <p:cTn id="50" presetID="23" presetClass="entr" presetSubtype="32" fill="hold" grpId="0" nodeType="afterEffect">
                                  <p:stCondLst>
                                    <p:cond delay="1500"/>
                                  </p:stCondLst>
                                  <p:iterate type="lt">
                                    <p:tmPct val="10000"/>
                                  </p:iterate>
                                  <p:childTnLst>
                                    <p:set>
                                      <p:cBhvr>
                                        <p:cTn id="51" dur="1" fill="hold">
                                          <p:stCondLst>
                                            <p:cond delay="0"/>
                                          </p:stCondLst>
                                        </p:cTn>
                                        <p:tgtEl>
                                          <p:spTgt spid="73733"/>
                                        </p:tgtEl>
                                        <p:attrNameLst>
                                          <p:attrName>style.visibility</p:attrName>
                                        </p:attrNameLst>
                                      </p:cBhvr>
                                      <p:to>
                                        <p:strVal val="visible"/>
                                      </p:to>
                                    </p:set>
                                    <p:anim calcmode="lin" valueType="num">
                                      <p:cBhvr>
                                        <p:cTn id="52" dur="2000" fill="hold"/>
                                        <p:tgtEl>
                                          <p:spTgt spid="73733"/>
                                        </p:tgtEl>
                                        <p:attrNameLst>
                                          <p:attrName>ppt_w</p:attrName>
                                        </p:attrNameLst>
                                      </p:cBhvr>
                                      <p:tavLst>
                                        <p:tav tm="0">
                                          <p:val>
                                            <p:strVal val="4*#ppt_w"/>
                                          </p:val>
                                        </p:tav>
                                        <p:tav tm="100000">
                                          <p:val>
                                            <p:strVal val="#ppt_w"/>
                                          </p:val>
                                        </p:tav>
                                      </p:tavLst>
                                    </p:anim>
                                    <p:anim calcmode="lin" valueType="num">
                                      <p:cBhvr>
                                        <p:cTn id="53" dur="2000" fill="hold"/>
                                        <p:tgtEl>
                                          <p:spTgt spid="73733"/>
                                        </p:tgtEl>
                                        <p:attrNameLst>
                                          <p:attrName>ppt_h</p:attrName>
                                        </p:attrNameLst>
                                      </p:cBhvr>
                                      <p:tavLst>
                                        <p:tav tm="0">
                                          <p:val>
                                            <p:strVal val="4*#ppt_h"/>
                                          </p:val>
                                        </p:tav>
                                        <p:tav tm="100000">
                                          <p:val>
                                            <p:strVal val="#ppt_h"/>
                                          </p:val>
                                        </p:tav>
                                      </p:tavLst>
                                    </p:anim>
                                  </p:childTnLst>
                                </p:cTn>
                              </p:par>
                            </p:childTnLst>
                          </p:cTn>
                        </p:par>
                        <p:par>
                          <p:cTn id="54" fill="hold">
                            <p:stCondLst>
                              <p:cond delay="22960"/>
                            </p:stCondLst>
                            <p:childTnLst>
                              <p:par>
                                <p:cTn id="55" presetID="26" presetClass="emph" presetSubtype="0" repeatCount="3000" fill="hold" grpId="1" nodeType="afterEffect">
                                  <p:stCondLst>
                                    <p:cond delay="0"/>
                                  </p:stCondLst>
                                  <p:iterate type="lt">
                                    <p:tmPct val="0"/>
                                  </p:iterate>
                                  <p:childTnLst>
                                    <p:animEffect transition="out" filter="fade">
                                      <p:cBhvr>
                                        <p:cTn id="56" dur="500" tmFilter="0, 0; .2, .5; .8, .5; 1, 0"/>
                                        <p:tgtEl>
                                          <p:spTgt spid="73733"/>
                                        </p:tgtEl>
                                      </p:cBhvr>
                                    </p:animEffect>
                                    <p:animScale>
                                      <p:cBhvr>
                                        <p:cTn id="57" dur="250" autoRev="1" fill="hold"/>
                                        <p:tgtEl>
                                          <p:spTgt spid="737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1" grpId="0" build="p"/>
      <p:bldP spid="73733" grpId="0"/>
      <p:bldP spid="73733" grpId="1"/>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2190750" y="512763"/>
            <a:ext cx="6670675" cy="1143000"/>
          </a:xfrm>
        </p:spPr>
        <p:txBody>
          <a:bodyPr/>
          <a:lstStyle/>
          <a:p>
            <a:pPr eaLnBrk="1" hangingPunct="1"/>
            <a:r>
              <a:rPr lang="es-ES" sz="4800"/>
              <a:t>La ley de la cosecha se revela en los resultados</a:t>
            </a:r>
          </a:p>
        </p:txBody>
      </p:sp>
      <p:sp>
        <p:nvSpPr>
          <p:cNvPr id="75779" name="Rectangle 3"/>
          <p:cNvSpPr>
            <a:spLocks noGrp="1" noChangeArrowheads="1"/>
          </p:cNvSpPr>
          <p:nvPr>
            <p:ph type="body" idx="1"/>
          </p:nvPr>
        </p:nvSpPr>
        <p:spPr>
          <a:xfrm>
            <a:off x="2886075" y="2906713"/>
            <a:ext cx="4454525" cy="2003425"/>
          </a:xfrm>
        </p:spPr>
        <p:txBody>
          <a:bodyPr/>
          <a:lstStyle/>
          <a:p>
            <a:pPr marL="552450" indent="-552450" eaLnBrk="1" hangingPunct="1">
              <a:buFontTx/>
              <a:buNone/>
            </a:pPr>
            <a:r>
              <a:rPr lang="es-ES" sz="2500"/>
              <a:t>Mucha semilla	= Mucha cosecha</a:t>
            </a:r>
          </a:p>
          <a:p>
            <a:pPr marL="552450" indent="-552450" eaLnBrk="1" hangingPunct="1">
              <a:buFontTx/>
              <a:buNone/>
            </a:pPr>
            <a:r>
              <a:rPr lang="es-ES" sz="2500"/>
              <a:t>Poca semilla	= Poca cosecha</a:t>
            </a:r>
          </a:p>
          <a:p>
            <a:pPr marL="552450" indent="-552450" eaLnBrk="1" hangingPunct="1">
              <a:buFontTx/>
              <a:buNone/>
            </a:pPr>
            <a:r>
              <a:rPr lang="es-ES" sz="2500"/>
              <a:t>Ninguna semilla= Ninguna cosecha</a:t>
            </a:r>
          </a:p>
        </p:txBody>
      </p:sp>
      <p:pic>
        <p:nvPicPr>
          <p:cNvPr id="58372" name="Picture 4" descr="j0335894"/>
          <p:cNvPicPr>
            <a:picLocks noChangeAspect="1" noChangeArrowheads="1"/>
          </p:cNvPicPr>
          <p:nvPr/>
        </p:nvPicPr>
        <p:blipFill>
          <a:blip r:embed="rId2"/>
          <a:srcRect l="14764" b="4114"/>
          <a:stretch>
            <a:fillRect/>
          </a:stretch>
        </p:blipFill>
        <p:spPr bwMode="auto">
          <a:xfrm flipH="1">
            <a:off x="6119813" y="3305175"/>
            <a:ext cx="3024187" cy="3552825"/>
          </a:xfrm>
          <a:prstGeom prst="rect">
            <a:avLst/>
          </a:prstGeom>
          <a:noFill/>
          <a:ln w="9525">
            <a:noFill/>
            <a:miter lim="800000"/>
            <a:headEnd/>
            <a:tailEnd/>
          </a:ln>
        </p:spPr>
      </p:pic>
      <p:sp>
        <p:nvSpPr>
          <p:cNvPr id="58373" name="Text Box 5"/>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5778"/>
                                        </p:tgtEl>
                                        <p:attrNameLst>
                                          <p:attrName>style.visibility</p:attrName>
                                        </p:attrNameLst>
                                      </p:cBhvr>
                                      <p:to>
                                        <p:strVal val="visible"/>
                                      </p:to>
                                    </p:set>
                                    <p:anim calcmode="discrete" valueType="clr">
                                      <p:cBhvr override="childStyle">
                                        <p:cTn id="7" dur="80"/>
                                        <p:tgtEl>
                                          <p:spTgt spid="7577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5778"/>
                                        </p:tgtEl>
                                        <p:attrNameLst>
                                          <p:attrName>fillcolor</p:attrName>
                                        </p:attrNameLst>
                                      </p:cBhvr>
                                      <p:tavLst>
                                        <p:tav tm="0">
                                          <p:val>
                                            <p:clrVal>
                                              <a:schemeClr val="accent2"/>
                                            </p:clrVal>
                                          </p:val>
                                        </p:tav>
                                        <p:tav tm="50000">
                                          <p:val>
                                            <p:clrVal>
                                              <a:schemeClr val="hlink"/>
                                            </p:clrVal>
                                          </p:val>
                                        </p:tav>
                                      </p:tavLst>
                                    </p:anim>
                                    <p:set>
                                      <p:cBhvr>
                                        <p:cTn id="9" dur="80"/>
                                        <p:tgtEl>
                                          <p:spTgt spid="7577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5779">
                                            <p:txEl>
                                              <p:pRg st="0" end="0"/>
                                            </p:txEl>
                                          </p:spTgt>
                                        </p:tgtEl>
                                        <p:attrNameLst>
                                          <p:attrName>style.visibility</p:attrName>
                                        </p:attrNameLst>
                                      </p:cBhvr>
                                      <p:to>
                                        <p:strVal val="visible"/>
                                      </p:to>
                                    </p:set>
                                    <p:anim calcmode="lin" valueType="num">
                                      <p:cBhvr>
                                        <p:cTn id="14" dur="1000" fill="hold"/>
                                        <p:tgtEl>
                                          <p:spTgt spid="75779">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7577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5779">
                                            <p:txEl>
                                              <p:pRg st="0" end="0"/>
                                            </p:txEl>
                                          </p:spTgt>
                                        </p:tgtEl>
                                      </p:cBhvr>
                                    </p:animEffect>
                                  </p:childTnLst>
                                </p:cTn>
                              </p:par>
                            </p:childTnLst>
                          </p:cTn>
                        </p:par>
                        <p:par>
                          <p:cTn id="17" fill="hold">
                            <p:stCondLst>
                              <p:cond delay="1000"/>
                            </p:stCondLst>
                            <p:childTnLst>
                              <p:par>
                                <p:cTn id="18" presetID="29" presetClass="entr" presetSubtype="0" fill="hold" nodeType="afterEffect">
                                  <p:stCondLst>
                                    <p:cond delay="2000"/>
                                  </p:stCondLst>
                                  <p:childTnLst>
                                    <p:set>
                                      <p:cBhvr>
                                        <p:cTn id="19" dur="1" fill="hold">
                                          <p:stCondLst>
                                            <p:cond delay="0"/>
                                          </p:stCondLst>
                                        </p:cTn>
                                        <p:tgtEl>
                                          <p:spTgt spid="75779">
                                            <p:txEl>
                                              <p:pRg st="1" end="1"/>
                                            </p:txEl>
                                          </p:spTgt>
                                        </p:tgtEl>
                                        <p:attrNameLst>
                                          <p:attrName>style.visibility</p:attrName>
                                        </p:attrNameLst>
                                      </p:cBhvr>
                                      <p:to>
                                        <p:strVal val="visible"/>
                                      </p:to>
                                    </p:set>
                                    <p:anim calcmode="lin" valueType="num">
                                      <p:cBhvr>
                                        <p:cTn id="20" dur="1000" fill="hold"/>
                                        <p:tgtEl>
                                          <p:spTgt spid="75779">
                                            <p:txEl>
                                              <p:pRg st="1" end="1"/>
                                            </p:txEl>
                                          </p:spTgt>
                                        </p:tgtEl>
                                        <p:attrNameLst>
                                          <p:attrName>ppt_x</p:attrName>
                                        </p:attrNameLst>
                                      </p:cBhvr>
                                      <p:tavLst>
                                        <p:tav tm="0">
                                          <p:val>
                                            <p:strVal val="#ppt_x-.2"/>
                                          </p:val>
                                        </p:tav>
                                        <p:tav tm="100000">
                                          <p:val>
                                            <p:strVal val="#ppt_x"/>
                                          </p:val>
                                        </p:tav>
                                      </p:tavLst>
                                    </p:anim>
                                    <p:anim calcmode="lin" valueType="num">
                                      <p:cBhvr>
                                        <p:cTn id="21" dur="1000" fill="hold"/>
                                        <p:tgtEl>
                                          <p:spTgt spid="7577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75779">
                                            <p:txEl>
                                              <p:pRg st="1" end="1"/>
                                            </p:txEl>
                                          </p:spTgt>
                                        </p:tgtEl>
                                      </p:cBhvr>
                                    </p:animEffect>
                                  </p:childTnLst>
                                </p:cTn>
                              </p:par>
                            </p:childTnLst>
                          </p:cTn>
                        </p:par>
                        <p:par>
                          <p:cTn id="23" fill="hold">
                            <p:stCondLst>
                              <p:cond delay="4000"/>
                            </p:stCondLst>
                            <p:childTnLst>
                              <p:par>
                                <p:cTn id="24" presetID="29" presetClass="entr" presetSubtype="0" fill="hold" nodeType="afterEffect">
                                  <p:stCondLst>
                                    <p:cond delay="2000"/>
                                  </p:stCondLst>
                                  <p:childTnLst>
                                    <p:set>
                                      <p:cBhvr>
                                        <p:cTn id="25" dur="1" fill="hold">
                                          <p:stCondLst>
                                            <p:cond delay="0"/>
                                          </p:stCondLst>
                                        </p:cTn>
                                        <p:tgtEl>
                                          <p:spTgt spid="75779">
                                            <p:txEl>
                                              <p:pRg st="2" end="2"/>
                                            </p:txEl>
                                          </p:spTgt>
                                        </p:tgtEl>
                                        <p:attrNameLst>
                                          <p:attrName>style.visibility</p:attrName>
                                        </p:attrNameLst>
                                      </p:cBhvr>
                                      <p:to>
                                        <p:strVal val="visible"/>
                                      </p:to>
                                    </p:set>
                                    <p:anim calcmode="lin" valueType="num">
                                      <p:cBhvr>
                                        <p:cTn id="26" dur="1000" fill="hold"/>
                                        <p:tgtEl>
                                          <p:spTgt spid="75779">
                                            <p:txEl>
                                              <p:pRg st="2" end="2"/>
                                            </p:txEl>
                                          </p:spTgt>
                                        </p:tgtEl>
                                        <p:attrNameLst>
                                          <p:attrName>ppt_x</p:attrName>
                                        </p:attrNameLst>
                                      </p:cBhvr>
                                      <p:tavLst>
                                        <p:tav tm="0">
                                          <p:val>
                                            <p:strVal val="#ppt_x-.2"/>
                                          </p:val>
                                        </p:tav>
                                        <p:tav tm="100000">
                                          <p:val>
                                            <p:strVal val="#ppt_x"/>
                                          </p:val>
                                        </p:tav>
                                      </p:tavLst>
                                    </p:anim>
                                    <p:anim calcmode="lin" valueType="num">
                                      <p:cBhvr>
                                        <p:cTn id="27" dur="1000" fill="hold"/>
                                        <p:tgtEl>
                                          <p:spTgt spid="7577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57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s-ES" sz="5400"/>
              <a:t>Los Pasos de la preparación del campo</a:t>
            </a:r>
          </a:p>
        </p:txBody>
      </p:sp>
      <p:sp>
        <p:nvSpPr>
          <p:cNvPr id="76803" name="Rectangle 3"/>
          <p:cNvSpPr>
            <a:spLocks noGrp="1" noChangeArrowheads="1"/>
          </p:cNvSpPr>
          <p:nvPr>
            <p:ph type="body" idx="1"/>
          </p:nvPr>
        </p:nvSpPr>
        <p:spPr/>
        <p:txBody>
          <a:bodyPr/>
          <a:lstStyle/>
          <a:p>
            <a:pPr marL="552450" indent="-552450" eaLnBrk="1" hangingPunct="1">
              <a:buClr>
                <a:srgbClr val="009900"/>
              </a:buClr>
              <a:buSzPct val="85000"/>
              <a:buFontTx/>
              <a:buAutoNum type="alphaLcParenR"/>
            </a:pPr>
            <a:r>
              <a:rPr lang="es-ES" b="1">
                <a:solidFill>
                  <a:schemeClr val="accent2"/>
                </a:solidFill>
              </a:rPr>
              <a:t>TODA</a:t>
            </a:r>
            <a:r>
              <a:rPr lang="es-ES"/>
              <a:t> la iglesia organizada para la ganancia de almas</a:t>
            </a:r>
          </a:p>
          <a:p>
            <a:pPr marL="552450" indent="-552450" eaLnBrk="1" hangingPunct="1">
              <a:buClr>
                <a:srgbClr val="009900"/>
              </a:buClr>
              <a:buSzPct val="85000"/>
              <a:buFontTx/>
              <a:buAutoNum type="alphaLcParenR"/>
            </a:pPr>
            <a:r>
              <a:rPr lang="es-ES" b="1">
                <a:solidFill>
                  <a:schemeClr val="accent2"/>
                </a:solidFill>
              </a:rPr>
              <a:t>TODO</a:t>
            </a:r>
            <a:r>
              <a:rPr lang="es-ES"/>
              <a:t> miembro de iglesia asignado a un puesto de trabajo</a:t>
            </a:r>
          </a:p>
          <a:p>
            <a:pPr marL="552450" indent="-552450" eaLnBrk="1" hangingPunct="1">
              <a:buClr>
                <a:srgbClr val="009900"/>
              </a:buClr>
              <a:buSzPct val="85000"/>
              <a:buFontTx/>
              <a:buAutoNum type="alphaLcParenR"/>
            </a:pPr>
            <a:r>
              <a:rPr lang="es-ES" b="1">
                <a:solidFill>
                  <a:schemeClr val="accent2"/>
                </a:solidFill>
              </a:rPr>
              <a:t>TODO</a:t>
            </a:r>
            <a:r>
              <a:rPr lang="es-ES"/>
              <a:t> hogar visitado por los miembros de la iglesia</a:t>
            </a:r>
          </a:p>
          <a:p>
            <a:pPr marL="552450" indent="-552450" eaLnBrk="1" hangingPunct="1">
              <a:buClr>
                <a:srgbClr val="009900"/>
              </a:buClr>
              <a:buSzPct val="85000"/>
              <a:buFontTx/>
              <a:buAutoNum type="alphaLcParenR"/>
            </a:pPr>
            <a:r>
              <a:rPr lang="es-ES" b="1">
                <a:solidFill>
                  <a:schemeClr val="accent2"/>
                </a:solidFill>
              </a:rPr>
              <a:t>TODA</a:t>
            </a:r>
            <a:r>
              <a:rPr lang="es-ES"/>
              <a:t> persona relacionada con el mensaje Adventista </a:t>
            </a:r>
          </a:p>
        </p:txBody>
      </p:sp>
      <p:sp>
        <p:nvSpPr>
          <p:cNvPr id="59396"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6802"/>
                                        </p:tgtEl>
                                        <p:attrNameLst>
                                          <p:attrName>style.visibility</p:attrName>
                                        </p:attrNameLst>
                                      </p:cBhvr>
                                      <p:to>
                                        <p:strVal val="visible"/>
                                      </p:to>
                                    </p:set>
                                    <p:anim calcmode="discrete" valueType="clr">
                                      <p:cBhvr override="childStyle">
                                        <p:cTn id="7" dur="80"/>
                                        <p:tgtEl>
                                          <p:spTgt spid="7680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6802"/>
                                        </p:tgtEl>
                                        <p:attrNameLst>
                                          <p:attrName>fillcolor</p:attrName>
                                        </p:attrNameLst>
                                      </p:cBhvr>
                                      <p:tavLst>
                                        <p:tav tm="0">
                                          <p:val>
                                            <p:clrVal>
                                              <a:schemeClr val="accent2"/>
                                            </p:clrVal>
                                          </p:val>
                                        </p:tav>
                                        <p:tav tm="50000">
                                          <p:val>
                                            <p:clrVal>
                                              <a:schemeClr val="hlink"/>
                                            </p:clrVal>
                                          </p:val>
                                        </p:tav>
                                      </p:tavLst>
                                    </p:anim>
                                    <p:set>
                                      <p:cBhvr>
                                        <p:cTn id="9" dur="80"/>
                                        <p:tgtEl>
                                          <p:spTgt spid="7680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6803">
                                            <p:txEl>
                                              <p:pRg st="0" end="0"/>
                                            </p:txEl>
                                          </p:spTgt>
                                        </p:tgtEl>
                                        <p:attrNameLst>
                                          <p:attrName>style.visibility</p:attrName>
                                        </p:attrNameLst>
                                      </p:cBhvr>
                                      <p:to>
                                        <p:strVal val="visible"/>
                                      </p:to>
                                    </p:set>
                                    <p:animScale>
                                      <p:cBhvr>
                                        <p:cTn id="14" dur="1000" decel="50000" fill="hold">
                                          <p:stCondLst>
                                            <p:cond delay="0"/>
                                          </p:stCondLst>
                                        </p:cTn>
                                        <p:tgtEl>
                                          <p:spTgt spid="7680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6803">
                                            <p:txEl>
                                              <p:pRg st="0" end="0"/>
                                            </p:txEl>
                                          </p:spTgt>
                                        </p:tgtEl>
                                        <p:attrNameLst>
                                          <p:attrName>ppt_x</p:attrName>
                                          <p:attrName>ppt_y</p:attrName>
                                        </p:attrNameLst>
                                      </p:cBhvr>
                                    </p:animMotion>
                                    <p:animEffect transition="in" filter="fade">
                                      <p:cBhvr>
                                        <p:cTn id="16" dur="1000"/>
                                        <p:tgtEl>
                                          <p:spTgt spid="7680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76803">
                                            <p:txEl>
                                              <p:pRg st="1" end="1"/>
                                            </p:txEl>
                                          </p:spTgt>
                                        </p:tgtEl>
                                        <p:attrNameLst>
                                          <p:attrName>style.visibility</p:attrName>
                                        </p:attrNameLst>
                                      </p:cBhvr>
                                      <p:to>
                                        <p:strVal val="visible"/>
                                      </p:to>
                                    </p:set>
                                    <p:animScale>
                                      <p:cBhvr>
                                        <p:cTn id="21" dur="1000" decel="50000" fill="hold">
                                          <p:stCondLst>
                                            <p:cond delay="0"/>
                                          </p:stCondLst>
                                        </p:cTn>
                                        <p:tgtEl>
                                          <p:spTgt spid="7680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6803">
                                            <p:txEl>
                                              <p:pRg st="1" end="1"/>
                                            </p:txEl>
                                          </p:spTgt>
                                        </p:tgtEl>
                                        <p:attrNameLst>
                                          <p:attrName>ppt_x</p:attrName>
                                          <p:attrName>ppt_y</p:attrName>
                                        </p:attrNameLst>
                                      </p:cBhvr>
                                    </p:animMotion>
                                    <p:animEffect transition="in" filter="fade">
                                      <p:cBhvr>
                                        <p:cTn id="23" dur="1000"/>
                                        <p:tgtEl>
                                          <p:spTgt spid="7680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76803">
                                            <p:txEl>
                                              <p:pRg st="2" end="2"/>
                                            </p:txEl>
                                          </p:spTgt>
                                        </p:tgtEl>
                                        <p:attrNameLst>
                                          <p:attrName>style.visibility</p:attrName>
                                        </p:attrNameLst>
                                      </p:cBhvr>
                                      <p:to>
                                        <p:strVal val="visible"/>
                                      </p:to>
                                    </p:set>
                                    <p:animScale>
                                      <p:cBhvr>
                                        <p:cTn id="28" dur="1000" decel="50000" fill="hold">
                                          <p:stCondLst>
                                            <p:cond delay="0"/>
                                          </p:stCondLst>
                                        </p:cTn>
                                        <p:tgtEl>
                                          <p:spTgt spid="7680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6803">
                                            <p:txEl>
                                              <p:pRg st="2" end="2"/>
                                            </p:txEl>
                                          </p:spTgt>
                                        </p:tgtEl>
                                        <p:attrNameLst>
                                          <p:attrName>ppt_x</p:attrName>
                                          <p:attrName>ppt_y</p:attrName>
                                        </p:attrNameLst>
                                      </p:cBhvr>
                                    </p:animMotion>
                                    <p:animEffect transition="in" filter="fade">
                                      <p:cBhvr>
                                        <p:cTn id="30" dur="1000"/>
                                        <p:tgtEl>
                                          <p:spTgt spid="7680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76803">
                                            <p:txEl>
                                              <p:pRg st="3" end="3"/>
                                            </p:txEl>
                                          </p:spTgt>
                                        </p:tgtEl>
                                        <p:attrNameLst>
                                          <p:attrName>style.visibility</p:attrName>
                                        </p:attrNameLst>
                                      </p:cBhvr>
                                      <p:to>
                                        <p:strVal val="visible"/>
                                      </p:to>
                                    </p:set>
                                    <p:animScale>
                                      <p:cBhvr>
                                        <p:cTn id="35" dur="1000" decel="50000" fill="hold">
                                          <p:stCondLst>
                                            <p:cond delay="0"/>
                                          </p:stCondLst>
                                        </p:cTn>
                                        <p:tgtEl>
                                          <p:spTgt spid="7680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6803">
                                            <p:txEl>
                                              <p:pRg st="3" end="3"/>
                                            </p:txEl>
                                          </p:spTgt>
                                        </p:tgtEl>
                                        <p:attrNameLst>
                                          <p:attrName>ppt_x</p:attrName>
                                          <p:attrName>ppt_y</p:attrName>
                                        </p:attrNameLst>
                                      </p:cBhvr>
                                    </p:animMotion>
                                    <p:animEffect transition="in" filter="fade">
                                      <p:cBhvr>
                                        <p:cTn id="37" dur="1000"/>
                                        <p:tgtEl>
                                          <p:spTgt spid="768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build="p"/>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s-ES" sz="5400"/>
              <a:t>Los Métodos de la preparación del campo</a:t>
            </a:r>
          </a:p>
        </p:txBody>
      </p:sp>
      <p:sp>
        <p:nvSpPr>
          <p:cNvPr id="77827" name="Rectangle 3"/>
          <p:cNvSpPr>
            <a:spLocks noGrp="1" noChangeArrowheads="1"/>
          </p:cNvSpPr>
          <p:nvPr>
            <p:ph type="body" idx="1"/>
          </p:nvPr>
        </p:nvSpPr>
        <p:spPr/>
        <p:txBody>
          <a:bodyPr/>
          <a:lstStyle/>
          <a:p>
            <a:pPr eaLnBrk="1" hangingPunct="1"/>
            <a:r>
              <a:rPr lang="es-ES" sz="2700"/>
              <a:t>La encuesta de interés religioso:</a:t>
            </a:r>
          </a:p>
          <a:p>
            <a:pPr lvl="1" eaLnBrk="1" hangingPunct="1"/>
            <a:r>
              <a:rPr lang="es-ES" sz="1800"/>
              <a:t>El propósito de la encuesta es descubrir a todos aquellos en la comunidad que estén interesados en aprender más de la Biblia</a:t>
            </a:r>
          </a:p>
          <a:p>
            <a:pPr lvl="1" eaLnBrk="1" hangingPunct="1"/>
            <a:r>
              <a:rPr lang="es-ES" sz="1800"/>
              <a:t>Los miembros de la iglesia son instruidos antes de visitar los hogares del área</a:t>
            </a:r>
          </a:p>
          <a:p>
            <a:pPr lvl="1" eaLnBrk="1" hangingPunct="1"/>
            <a:r>
              <a:rPr lang="es-ES" sz="1800"/>
              <a:t> Los equipos de visitación reciben las encuestas y se les asignan territorios</a:t>
            </a:r>
          </a:p>
          <a:p>
            <a:pPr lvl="1" eaLnBrk="1" hangingPunct="1"/>
            <a:r>
              <a:rPr lang="es-ES" sz="1800"/>
              <a:t>Cuando se encuentra una persona que está interesada en estudiar la Biblia, es invitado (a) a recibir estudios o matricularse en un estudio por correspondencia</a:t>
            </a:r>
          </a:p>
          <a:p>
            <a:pPr lvl="1" eaLnBrk="1" hangingPunct="1"/>
            <a:r>
              <a:rPr lang="es-ES" sz="1800"/>
              <a:t>Es imperativo que este plan sea seguido completamente con los estudios bíblicos o visitas de seguimiento</a:t>
            </a:r>
          </a:p>
          <a:p>
            <a:pPr lvl="1" eaLnBrk="1" hangingPunct="1"/>
            <a:endParaRPr lang="es-ES" sz="1800"/>
          </a:p>
        </p:txBody>
      </p:sp>
      <p:sp>
        <p:nvSpPr>
          <p:cNvPr id="60420"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animEffect transition="in" filter="fade">
                                      <p:cBhvr>
                                        <p:cTn id="7" dur="2000"/>
                                        <p:tgtEl>
                                          <p:spTgt spid="77827">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7827">
                                            <p:txEl>
                                              <p:pRg st="1" end="1"/>
                                            </p:txEl>
                                          </p:spTgt>
                                        </p:tgtEl>
                                        <p:attrNameLst>
                                          <p:attrName>style.visibility</p:attrName>
                                        </p:attrNameLst>
                                      </p:cBhvr>
                                      <p:to>
                                        <p:strVal val="visible"/>
                                      </p:to>
                                    </p:set>
                                    <p:animEffect transition="in" filter="fade">
                                      <p:cBhvr>
                                        <p:cTn id="11" dur="2000"/>
                                        <p:tgtEl>
                                          <p:spTgt spid="7782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7827">
                                            <p:txEl>
                                              <p:pRg st="2" end="2"/>
                                            </p:txEl>
                                          </p:spTgt>
                                        </p:tgtEl>
                                        <p:attrNameLst>
                                          <p:attrName>style.visibility</p:attrName>
                                        </p:attrNameLst>
                                      </p:cBhvr>
                                      <p:to>
                                        <p:strVal val="visible"/>
                                      </p:to>
                                    </p:set>
                                    <p:animEffect transition="in" filter="fade">
                                      <p:cBhvr>
                                        <p:cTn id="16" dur="2000"/>
                                        <p:tgtEl>
                                          <p:spTgt spid="7782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7827">
                                            <p:txEl>
                                              <p:pRg st="3" end="3"/>
                                            </p:txEl>
                                          </p:spTgt>
                                        </p:tgtEl>
                                        <p:attrNameLst>
                                          <p:attrName>style.visibility</p:attrName>
                                        </p:attrNameLst>
                                      </p:cBhvr>
                                      <p:to>
                                        <p:strVal val="visible"/>
                                      </p:to>
                                    </p:set>
                                    <p:animEffect transition="in" filter="fade">
                                      <p:cBhvr>
                                        <p:cTn id="21" dur="2000"/>
                                        <p:tgtEl>
                                          <p:spTgt spid="77827">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7827">
                                            <p:txEl>
                                              <p:pRg st="4" end="4"/>
                                            </p:txEl>
                                          </p:spTgt>
                                        </p:tgtEl>
                                        <p:attrNameLst>
                                          <p:attrName>style.visibility</p:attrName>
                                        </p:attrNameLst>
                                      </p:cBhvr>
                                      <p:to>
                                        <p:strVal val="visible"/>
                                      </p:to>
                                    </p:set>
                                    <p:animEffect transition="in" filter="fade">
                                      <p:cBhvr>
                                        <p:cTn id="26" dur="2000"/>
                                        <p:tgtEl>
                                          <p:spTgt spid="77827">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7827">
                                            <p:txEl>
                                              <p:pRg st="5" end="5"/>
                                            </p:txEl>
                                          </p:spTgt>
                                        </p:tgtEl>
                                        <p:attrNameLst>
                                          <p:attrName>style.visibility</p:attrName>
                                        </p:attrNameLst>
                                      </p:cBhvr>
                                      <p:to>
                                        <p:strVal val="visible"/>
                                      </p:to>
                                    </p:set>
                                    <p:animEffect transition="in" filter="fade">
                                      <p:cBhvr>
                                        <p:cTn id="31" dur="2000"/>
                                        <p:tgtEl>
                                          <p:spTgt spid="778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s-ES" sz="5400"/>
              <a:t>Los Métodos de la preparación del campo</a:t>
            </a:r>
          </a:p>
        </p:txBody>
      </p:sp>
      <p:sp>
        <p:nvSpPr>
          <p:cNvPr id="78851" name="Rectangle 3"/>
          <p:cNvSpPr>
            <a:spLocks noGrp="1" noChangeArrowheads="1"/>
          </p:cNvSpPr>
          <p:nvPr>
            <p:ph type="body" idx="1"/>
          </p:nvPr>
        </p:nvSpPr>
        <p:spPr/>
        <p:txBody>
          <a:bodyPr/>
          <a:lstStyle/>
          <a:p>
            <a:pPr eaLnBrk="1" hangingPunct="1"/>
            <a:r>
              <a:rPr lang="es-ES" sz="2700"/>
              <a:t>La encuesta de interés religioso:</a:t>
            </a:r>
          </a:p>
          <a:p>
            <a:pPr eaLnBrk="1" hangingPunct="1"/>
            <a:r>
              <a:rPr lang="es-ES" sz="2700"/>
              <a:t>El plan de la clase bíblica en cadena desarrollado por el PR. J.B. Church, u otro:</a:t>
            </a:r>
          </a:p>
          <a:p>
            <a:pPr lvl="1" eaLnBrk="1" hangingPunct="1"/>
            <a:r>
              <a:rPr lang="es-ES" sz="1800"/>
              <a:t>Una lista de nombres se consigue durante un periodo de tiempo</a:t>
            </a:r>
          </a:p>
          <a:p>
            <a:pPr lvl="1" eaLnBrk="1" hangingPunct="1"/>
            <a:r>
              <a:rPr lang="es-ES" sz="1800"/>
              <a:t>El pastor visita los hogares y establece las citas para los instructores laicos</a:t>
            </a:r>
          </a:p>
          <a:p>
            <a:pPr lvl="1" eaLnBrk="1" hangingPunct="1"/>
            <a:r>
              <a:rPr lang="es-ES" sz="1800"/>
              <a:t>El libro Lecturas Bíblicas para el hogar (Review and Herald P.A.) y el folleto de la clase Bíblica en cadena son materiales para la clase</a:t>
            </a:r>
          </a:p>
          <a:p>
            <a:pPr lvl="1" eaLnBrk="1" hangingPunct="1"/>
            <a:r>
              <a:rPr lang="es-ES" sz="1800"/>
              <a:t>Doce semanas después de la fecha de apertura se planea una graduación para que coincida con el inicio de reuniones de una serie corta de decisiones.</a:t>
            </a:r>
          </a:p>
        </p:txBody>
      </p:sp>
      <p:sp>
        <p:nvSpPr>
          <p:cNvPr id="61444"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8851">
                                            <p:txEl>
                                              <p:pRg st="1" end="1"/>
                                            </p:txEl>
                                          </p:spTgt>
                                        </p:tgtEl>
                                        <p:attrNameLst>
                                          <p:attrName>style.visibility</p:attrName>
                                        </p:attrNameLst>
                                      </p:cBhvr>
                                      <p:to>
                                        <p:strVal val="visible"/>
                                      </p:to>
                                    </p:set>
                                    <p:animEffect transition="in" filter="fade">
                                      <p:cBhvr>
                                        <p:cTn id="7" dur="2000"/>
                                        <p:tgtEl>
                                          <p:spTgt spid="78851">
                                            <p:txEl>
                                              <p:pRg st="1" end="1"/>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8851">
                                            <p:txEl>
                                              <p:pRg st="2" end="2"/>
                                            </p:txEl>
                                          </p:spTgt>
                                        </p:tgtEl>
                                        <p:attrNameLst>
                                          <p:attrName>style.visibility</p:attrName>
                                        </p:attrNameLst>
                                      </p:cBhvr>
                                      <p:to>
                                        <p:strVal val="visible"/>
                                      </p:to>
                                    </p:set>
                                    <p:animEffect transition="in" filter="fade">
                                      <p:cBhvr>
                                        <p:cTn id="11" dur="2000"/>
                                        <p:tgtEl>
                                          <p:spTgt spid="78851">
                                            <p:txEl>
                                              <p:pRg st="2" end="2"/>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78851">
                                            <p:txEl>
                                              <p:pRg st="3" end="3"/>
                                            </p:txEl>
                                          </p:spTgt>
                                        </p:tgtEl>
                                        <p:attrNameLst>
                                          <p:attrName>style.visibility</p:attrName>
                                        </p:attrNameLst>
                                      </p:cBhvr>
                                      <p:to>
                                        <p:strVal val="visible"/>
                                      </p:to>
                                    </p:set>
                                    <p:animEffect transition="in" filter="fade">
                                      <p:cBhvr>
                                        <p:cTn id="15" dur="2000"/>
                                        <p:tgtEl>
                                          <p:spTgt spid="78851">
                                            <p:txEl>
                                              <p:pRg st="3" end="3"/>
                                            </p:txEl>
                                          </p:spTgt>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78851">
                                            <p:txEl>
                                              <p:pRg st="4" end="4"/>
                                            </p:txEl>
                                          </p:spTgt>
                                        </p:tgtEl>
                                        <p:attrNameLst>
                                          <p:attrName>style.visibility</p:attrName>
                                        </p:attrNameLst>
                                      </p:cBhvr>
                                      <p:to>
                                        <p:strVal val="visible"/>
                                      </p:to>
                                    </p:set>
                                    <p:animEffect transition="in" filter="fade">
                                      <p:cBhvr>
                                        <p:cTn id="19" dur="2000"/>
                                        <p:tgtEl>
                                          <p:spTgt spid="78851">
                                            <p:txEl>
                                              <p:pRg st="4" end="4"/>
                                            </p:txEl>
                                          </p:spTgt>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78851">
                                            <p:txEl>
                                              <p:pRg st="5" end="5"/>
                                            </p:txEl>
                                          </p:spTgt>
                                        </p:tgtEl>
                                        <p:attrNameLst>
                                          <p:attrName>style.visibility</p:attrName>
                                        </p:attrNameLst>
                                      </p:cBhvr>
                                      <p:to>
                                        <p:strVal val="visible"/>
                                      </p:to>
                                    </p:set>
                                    <p:animEffect transition="in" filter="fade">
                                      <p:cBhvr>
                                        <p:cTn id="23" dur="2000"/>
                                        <p:tgtEl>
                                          <p:spTgt spid="788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7170" name="Group 9"/>
          <p:cNvGrpSpPr>
            <a:grpSpLocks/>
          </p:cNvGrpSpPr>
          <p:nvPr/>
        </p:nvGrpSpPr>
        <p:grpSpPr bwMode="auto">
          <a:xfrm>
            <a:off x="0" y="0"/>
            <a:ext cx="9144000" cy="6858000"/>
            <a:chOff x="0" y="0"/>
            <a:chExt cx="5760" cy="4320"/>
          </a:xfrm>
        </p:grpSpPr>
        <p:pic>
          <p:nvPicPr>
            <p:cNvPr id="7171" name="Picture 4" descr="Titulo Dos sin logo IIMC"/>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pic>
          <p:nvPicPr>
            <p:cNvPr id="7172" name="Picture 7" descr="Logo IIMC animado Fondo Gris"/>
            <p:cNvPicPr>
              <a:picLocks noChangeAspect="1" noChangeArrowheads="1" noCrop="1"/>
            </p:cNvPicPr>
            <p:nvPr/>
          </p:nvPicPr>
          <p:blipFill>
            <a:blip r:embed="rId3"/>
            <a:srcRect/>
            <a:stretch>
              <a:fillRect/>
            </a:stretch>
          </p:blipFill>
          <p:spPr bwMode="auto">
            <a:xfrm>
              <a:off x="1639" y="861"/>
              <a:ext cx="2482" cy="1654"/>
            </a:xfrm>
            <a:prstGeom prst="rect">
              <a:avLst/>
            </a:prstGeom>
            <a:noFill/>
            <a:ln w="9525">
              <a:noFill/>
              <a:miter lim="800000"/>
              <a:headEnd/>
              <a:tailEnd/>
            </a:ln>
          </p:spPr>
        </p:pic>
        <p:sp>
          <p:nvSpPr>
            <p:cNvPr id="7173" name="Text Box 8"/>
            <p:cNvSpPr txBox="1">
              <a:spLocks noChangeArrowheads="1"/>
            </p:cNvSpPr>
            <p:nvPr/>
          </p:nvSpPr>
          <p:spPr bwMode="auto">
            <a:xfrm>
              <a:off x="1488" y="2488"/>
              <a:ext cx="2936" cy="435"/>
            </a:xfrm>
            <a:prstGeom prst="rect">
              <a:avLst/>
            </a:prstGeom>
            <a:noFill/>
            <a:ln w="9525">
              <a:noFill/>
              <a:miter lim="800000"/>
              <a:headEnd/>
              <a:tailEnd/>
            </a:ln>
          </p:spPr>
          <p:txBody>
            <a:bodyPr>
              <a:prstTxWarp prst="textNoShape">
                <a:avLst/>
              </a:prstTxWarp>
              <a:spAutoFit/>
            </a:bodyPr>
            <a:lstStyle/>
            <a:p>
              <a:pPr algn="ctr">
                <a:lnSpc>
                  <a:spcPct val="70000"/>
                </a:lnSpc>
                <a:spcBef>
                  <a:spcPct val="50000"/>
                </a:spcBef>
              </a:pPr>
              <a:r>
                <a:rPr lang="es-ES" sz="2800" i="1">
                  <a:solidFill>
                    <a:srgbClr val="2A4646"/>
                  </a:solidFill>
                  <a:latin typeface="Gill Sans MT" charset="-18"/>
                </a:rPr>
                <a:t>Instituto Internacional</a:t>
              </a:r>
            </a:p>
            <a:p>
              <a:pPr algn="ctr">
                <a:lnSpc>
                  <a:spcPct val="20000"/>
                </a:lnSpc>
                <a:spcBef>
                  <a:spcPct val="50000"/>
                </a:spcBef>
              </a:pPr>
              <a:r>
                <a:rPr lang="es-ES" sz="2800" i="1">
                  <a:solidFill>
                    <a:srgbClr val="2A4646"/>
                  </a:solidFill>
                  <a:latin typeface="Gill Sans MT" charset="-18"/>
                </a:rPr>
                <a:t>De Ministerios Cristianos</a:t>
              </a:r>
            </a:p>
          </p:txBody>
        </p:sp>
      </p:grpSp>
    </p:spTree>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s-ES" sz="5400"/>
              <a:t>Planeando la Campaña</a:t>
            </a:r>
          </a:p>
        </p:txBody>
      </p:sp>
      <p:sp>
        <p:nvSpPr>
          <p:cNvPr id="79875" name="Rectangle 3"/>
          <p:cNvSpPr>
            <a:spLocks noGrp="1" noChangeArrowheads="1"/>
          </p:cNvSpPr>
          <p:nvPr>
            <p:ph type="body" idx="1"/>
          </p:nvPr>
        </p:nvSpPr>
        <p:spPr/>
        <p:txBody>
          <a:bodyPr/>
          <a:lstStyle/>
          <a:p>
            <a:pPr eaLnBrk="1" hangingPunct="1"/>
            <a:r>
              <a:rPr lang="es-ES" sz="3600"/>
              <a:t>Escoger el tipo de series a llevar a cabo:</a:t>
            </a:r>
          </a:p>
          <a:p>
            <a:pPr lvl="1" eaLnBrk="1" hangingPunct="1"/>
            <a:r>
              <a:rPr lang="es-ES" sz="2800"/>
              <a:t>Series de DOS semanas</a:t>
            </a:r>
          </a:p>
          <a:p>
            <a:pPr lvl="1" eaLnBrk="1" hangingPunct="1"/>
            <a:r>
              <a:rPr lang="es-ES" sz="2800"/>
              <a:t>Series de TRES semanas</a:t>
            </a:r>
          </a:p>
          <a:p>
            <a:pPr lvl="1" eaLnBrk="1" hangingPunct="1"/>
            <a:r>
              <a:rPr lang="es-ES" sz="2800"/>
              <a:t>Series de TRES MESES o más</a:t>
            </a:r>
          </a:p>
          <a:p>
            <a:pPr lvl="1" eaLnBrk="1" hangingPunct="1"/>
            <a:r>
              <a:rPr lang="es-ES" sz="2800"/>
              <a:t>Serie de OTRA duración.</a:t>
            </a:r>
          </a:p>
        </p:txBody>
      </p:sp>
      <p:sp>
        <p:nvSpPr>
          <p:cNvPr id="62468"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79874"/>
                                        </p:tgtEl>
                                        <p:attrNameLst>
                                          <p:attrName>style.visibility</p:attrName>
                                        </p:attrNameLst>
                                      </p:cBhvr>
                                      <p:to>
                                        <p:strVal val="visible"/>
                                      </p:to>
                                    </p:set>
                                    <p:animScale>
                                      <p:cBhvr>
                                        <p:cTn id="7" dur="1000" decel="50000" fill="hold">
                                          <p:stCondLst>
                                            <p:cond delay="0"/>
                                          </p:stCondLst>
                                        </p:cTn>
                                        <p:tgtEl>
                                          <p:spTgt spid="798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9874"/>
                                        </p:tgtEl>
                                        <p:attrNameLst>
                                          <p:attrName>ppt_x</p:attrName>
                                          <p:attrName>ppt_y</p:attrName>
                                        </p:attrNameLst>
                                      </p:cBhvr>
                                    </p:animMotion>
                                    <p:animEffect transition="in" filter="fade">
                                      <p:cBhvr>
                                        <p:cTn id="9" dur="1000"/>
                                        <p:tgtEl>
                                          <p:spTgt spid="7987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nodeType="clickEffect">
                                  <p:stCondLst>
                                    <p:cond delay="0"/>
                                  </p:stCondLst>
                                  <p:childTnLst>
                                    <p:set>
                                      <p:cBhvr>
                                        <p:cTn id="13" dur="1" fill="hold">
                                          <p:stCondLst>
                                            <p:cond delay="0"/>
                                          </p:stCondLst>
                                        </p:cTn>
                                        <p:tgtEl>
                                          <p:spTgt spid="79875">
                                            <p:txEl>
                                              <p:pRg st="0" end="0"/>
                                            </p:txEl>
                                          </p:spTgt>
                                        </p:tgtEl>
                                        <p:attrNameLst>
                                          <p:attrName>style.visibility</p:attrName>
                                        </p:attrNameLst>
                                      </p:cBhvr>
                                      <p:to>
                                        <p:strVal val="visible"/>
                                      </p:to>
                                    </p:set>
                                    <p:anim calcmode="lin" valueType="num">
                                      <p:cBhvr>
                                        <p:cTn id="14" dur="2000" fill="hold"/>
                                        <p:tgtEl>
                                          <p:spTgt spid="79875">
                                            <p:txEl>
                                              <p:pRg st="0" end="0"/>
                                            </p:txEl>
                                          </p:spTgt>
                                        </p:tgtEl>
                                        <p:attrNameLst>
                                          <p:attrName>ppt_w</p:attrName>
                                        </p:attrNameLst>
                                      </p:cBhvr>
                                      <p:tavLst>
                                        <p:tav tm="0">
                                          <p:val>
                                            <p:strVal val="4*#ppt_w"/>
                                          </p:val>
                                        </p:tav>
                                        <p:tav tm="100000">
                                          <p:val>
                                            <p:strVal val="#ppt_w"/>
                                          </p:val>
                                        </p:tav>
                                      </p:tavLst>
                                    </p:anim>
                                    <p:anim calcmode="lin" valueType="num">
                                      <p:cBhvr>
                                        <p:cTn id="15" dur="2000" fill="hold"/>
                                        <p:tgtEl>
                                          <p:spTgt spid="79875">
                                            <p:txEl>
                                              <p:pRg st="0" end="0"/>
                                            </p:txEl>
                                          </p:spTgt>
                                        </p:tgtEl>
                                        <p:attrNameLst>
                                          <p:attrName>ppt_h</p:attrName>
                                        </p:attrNameLst>
                                      </p:cBhvr>
                                      <p:tavLst>
                                        <p:tav tm="0">
                                          <p:val>
                                            <p:strVal val="4*#ppt_h"/>
                                          </p:val>
                                        </p:tav>
                                        <p:tav tm="100000">
                                          <p:val>
                                            <p:strVal val="#ppt_h"/>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79875">
                                            <p:txEl>
                                              <p:pRg st="1" end="1"/>
                                            </p:txEl>
                                          </p:spTgt>
                                        </p:tgtEl>
                                        <p:attrNameLst>
                                          <p:attrName>style.visibility</p:attrName>
                                        </p:attrNameLst>
                                      </p:cBhvr>
                                      <p:to>
                                        <p:strVal val="visible"/>
                                      </p:to>
                                    </p:set>
                                    <p:animEffect transition="in" filter="fade">
                                      <p:cBhvr>
                                        <p:cTn id="19" dur="2000"/>
                                        <p:tgtEl>
                                          <p:spTgt spid="79875">
                                            <p:txEl>
                                              <p:pRg st="1" end="1"/>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79875">
                                            <p:txEl>
                                              <p:pRg st="2" end="2"/>
                                            </p:txEl>
                                          </p:spTgt>
                                        </p:tgtEl>
                                        <p:attrNameLst>
                                          <p:attrName>style.visibility</p:attrName>
                                        </p:attrNameLst>
                                      </p:cBhvr>
                                      <p:to>
                                        <p:strVal val="visible"/>
                                      </p:to>
                                    </p:set>
                                    <p:animEffect transition="in" filter="fade">
                                      <p:cBhvr>
                                        <p:cTn id="23" dur="2000"/>
                                        <p:tgtEl>
                                          <p:spTgt spid="79875">
                                            <p:txEl>
                                              <p:pRg st="2" end="2"/>
                                            </p:txEl>
                                          </p:spTgt>
                                        </p:tgtEl>
                                      </p:cBhvr>
                                    </p:animEffect>
                                  </p:childTnLst>
                                </p:cTn>
                              </p:par>
                            </p:childTnLst>
                          </p:cTn>
                        </p:par>
                        <p:par>
                          <p:cTn id="24" fill="hold">
                            <p:stCondLst>
                              <p:cond delay="6000"/>
                            </p:stCondLst>
                            <p:childTnLst>
                              <p:par>
                                <p:cTn id="25" presetID="10" presetClass="entr" presetSubtype="0" fill="hold" nodeType="afterEffect">
                                  <p:stCondLst>
                                    <p:cond delay="0"/>
                                  </p:stCondLst>
                                  <p:childTnLst>
                                    <p:set>
                                      <p:cBhvr>
                                        <p:cTn id="26" dur="1" fill="hold">
                                          <p:stCondLst>
                                            <p:cond delay="0"/>
                                          </p:stCondLst>
                                        </p:cTn>
                                        <p:tgtEl>
                                          <p:spTgt spid="79875">
                                            <p:txEl>
                                              <p:pRg st="3" end="3"/>
                                            </p:txEl>
                                          </p:spTgt>
                                        </p:tgtEl>
                                        <p:attrNameLst>
                                          <p:attrName>style.visibility</p:attrName>
                                        </p:attrNameLst>
                                      </p:cBhvr>
                                      <p:to>
                                        <p:strVal val="visible"/>
                                      </p:to>
                                    </p:set>
                                    <p:animEffect transition="in" filter="fade">
                                      <p:cBhvr>
                                        <p:cTn id="27" dur="2000"/>
                                        <p:tgtEl>
                                          <p:spTgt spid="79875">
                                            <p:txEl>
                                              <p:pRg st="3" end="3"/>
                                            </p:txEl>
                                          </p:spTgt>
                                        </p:tgtEl>
                                      </p:cBhvr>
                                    </p:animEffect>
                                  </p:childTnLst>
                                </p:cTn>
                              </p:par>
                            </p:childTnLst>
                          </p:cTn>
                        </p:par>
                        <p:par>
                          <p:cTn id="28" fill="hold">
                            <p:stCondLst>
                              <p:cond delay="8000"/>
                            </p:stCondLst>
                            <p:childTnLst>
                              <p:par>
                                <p:cTn id="29" presetID="10" presetClass="entr" presetSubtype="0" fill="hold" nodeType="afterEffect">
                                  <p:stCondLst>
                                    <p:cond delay="0"/>
                                  </p:stCondLst>
                                  <p:childTnLst>
                                    <p:set>
                                      <p:cBhvr>
                                        <p:cTn id="30" dur="1" fill="hold">
                                          <p:stCondLst>
                                            <p:cond delay="0"/>
                                          </p:stCondLst>
                                        </p:cTn>
                                        <p:tgtEl>
                                          <p:spTgt spid="79875">
                                            <p:txEl>
                                              <p:pRg st="4" end="4"/>
                                            </p:txEl>
                                          </p:spTgt>
                                        </p:tgtEl>
                                        <p:attrNameLst>
                                          <p:attrName>style.visibility</p:attrName>
                                        </p:attrNameLst>
                                      </p:cBhvr>
                                      <p:to>
                                        <p:strVal val="visible"/>
                                      </p:to>
                                    </p:set>
                                    <p:animEffect transition="in" filter="fade">
                                      <p:cBhvr>
                                        <p:cTn id="31" dur="2000"/>
                                        <p:tgtEl>
                                          <p:spTgt spid="798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s-ES" sz="5400"/>
              <a:t>Planeando la Campaña</a:t>
            </a:r>
          </a:p>
        </p:txBody>
      </p:sp>
      <p:sp>
        <p:nvSpPr>
          <p:cNvPr id="81923" name="Rectangle 3"/>
          <p:cNvSpPr>
            <a:spLocks noGrp="1" noChangeArrowheads="1"/>
          </p:cNvSpPr>
          <p:nvPr>
            <p:ph type="body" idx="1"/>
          </p:nvPr>
        </p:nvSpPr>
        <p:spPr>
          <a:xfrm>
            <a:off x="2038350" y="1811338"/>
            <a:ext cx="6870700" cy="4397375"/>
          </a:xfrm>
        </p:spPr>
        <p:txBody>
          <a:bodyPr/>
          <a:lstStyle/>
          <a:p>
            <a:pPr algn="just" eaLnBrk="1" hangingPunct="1"/>
            <a:r>
              <a:rPr lang="es-ES" sz="2800"/>
              <a:t>Escoger el tipo de series a llevar a cabo:</a:t>
            </a:r>
          </a:p>
          <a:p>
            <a:pPr algn="just" eaLnBrk="1" hangingPunct="1"/>
            <a:r>
              <a:rPr lang="es-ES" sz="2800"/>
              <a:t>Seguir un plan de evangelismo exitoso:</a:t>
            </a:r>
          </a:p>
          <a:p>
            <a:pPr lvl="1" algn="just" eaLnBrk="1" hangingPunct="1">
              <a:lnSpc>
                <a:spcPct val="90000"/>
              </a:lnSpc>
            </a:pPr>
            <a:r>
              <a:rPr lang="es-ES" sz="2000"/>
              <a:t>Un falso sentido de originalidad estorbará y retrasará, La originalidad puede ser usada adaptando métodos que han sido tratados y resultado en éxito</a:t>
            </a:r>
          </a:p>
          <a:p>
            <a:pPr lvl="1" algn="just" eaLnBrk="1" hangingPunct="1">
              <a:lnSpc>
                <a:spcPct val="90000"/>
              </a:lnSpc>
            </a:pPr>
            <a:r>
              <a:rPr lang="es-ES" sz="2000"/>
              <a:t>El evangelista buscará descubrir la razón por la que el método del hombre trabaja</a:t>
            </a:r>
          </a:p>
          <a:p>
            <a:pPr lvl="1" algn="just" eaLnBrk="1" hangingPunct="1">
              <a:lnSpc>
                <a:spcPct val="90000"/>
              </a:lnSpc>
            </a:pPr>
            <a:r>
              <a:rPr lang="es-ES" sz="2000"/>
              <a:t>Aquello que es construido alrededor de la personalidad de otro hombre debe ser eliminado</a:t>
            </a:r>
          </a:p>
          <a:p>
            <a:pPr lvl="1" algn="just" eaLnBrk="1" hangingPunct="1">
              <a:lnSpc>
                <a:spcPct val="90000"/>
              </a:lnSpc>
            </a:pPr>
            <a:r>
              <a:rPr lang="es-ES" sz="2000"/>
              <a:t>El evangelista se desarrollará mientras va ganando experiencia, adaptando y usando la originalidad para mejorar.</a:t>
            </a:r>
          </a:p>
          <a:p>
            <a:pPr lvl="1" algn="just" eaLnBrk="1" hangingPunct="1"/>
            <a:endParaRPr lang="es-ES" sz="2000"/>
          </a:p>
        </p:txBody>
      </p:sp>
      <p:sp>
        <p:nvSpPr>
          <p:cNvPr id="63492"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81923">
                                            <p:txEl>
                                              <p:pRg st="1" end="1"/>
                                            </p:txEl>
                                          </p:spTgt>
                                        </p:tgtEl>
                                        <p:attrNameLst>
                                          <p:attrName>style.visibility</p:attrName>
                                        </p:attrNameLst>
                                      </p:cBhvr>
                                      <p:to>
                                        <p:strVal val="visible"/>
                                      </p:to>
                                    </p:set>
                                    <p:anim calcmode="lin" valueType="num">
                                      <p:cBhvr>
                                        <p:cTn id="7" dur="2000" fill="hold"/>
                                        <p:tgtEl>
                                          <p:spTgt spid="81923">
                                            <p:txEl>
                                              <p:pRg st="1" end="1"/>
                                            </p:txEl>
                                          </p:spTgt>
                                        </p:tgtEl>
                                        <p:attrNameLst>
                                          <p:attrName>ppt_w</p:attrName>
                                        </p:attrNameLst>
                                      </p:cBhvr>
                                      <p:tavLst>
                                        <p:tav tm="0">
                                          <p:val>
                                            <p:strVal val="4*#ppt_w"/>
                                          </p:val>
                                        </p:tav>
                                        <p:tav tm="100000">
                                          <p:val>
                                            <p:strVal val="#ppt_w"/>
                                          </p:val>
                                        </p:tav>
                                      </p:tavLst>
                                    </p:anim>
                                    <p:anim calcmode="lin" valueType="num">
                                      <p:cBhvr>
                                        <p:cTn id="8" dur="2000" fill="hold"/>
                                        <p:tgtEl>
                                          <p:spTgt spid="81923">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1923">
                                            <p:txEl>
                                              <p:pRg st="2" end="2"/>
                                            </p:txEl>
                                          </p:spTgt>
                                        </p:tgtEl>
                                        <p:attrNameLst>
                                          <p:attrName>style.visibility</p:attrName>
                                        </p:attrNameLst>
                                      </p:cBhvr>
                                      <p:to>
                                        <p:strVal val="visible"/>
                                      </p:to>
                                    </p:set>
                                    <p:animEffect transition="in" filter="fade">
                                      <p:cBhvr>
                                        <p:cTn id="13" dur="2000"/>
                                        <p:tgtEl>
                                          <p:spTgt spid="8192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1923">
                                            <p:txEl>
                                              <p:pRg st="3" end="3"/>
                                            </p:txEl>
                                          </p:spTgt>
                                        </p:tgtEl>
                                        <p:attrNameLst>
                                          <p:attrName>style.visibility</p:attrName>
                                        </p:attrNameLst>
                                      </p:cBhvr>
                                      <p:to>
                                        <p:strVal val="visible"/>
                                      </p:to>
                                    </p:set>
                                    <p:animEffect transition="in" filter="fade">
                                      <p:cBhvr>
                                        <p:cTn id="18" dur="2000"/>
                                        <p:tgtEl>
                                          <p:spTgt spid="8192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1923">
                                            <p:txEl>
                                              <p:pRg st="4" end="4"/>
                                            </p:txEl>
                                          </p:spTgt>
                                        </p:tgtEl>
                                        <p:attrNameLst>
                                          <p:attrName>style.visibility</p:attrName>
                                        </p:attrNameLst>
                                      </p:cBhvr>
                                      <p:to>
                                        <p:strVal val="visible"/>
                                      </p:to>
                                    </p:set>
                                    <p:animEffect transition="in" filter="fade">
                                      <p:cBhvr>
                                        <p:cTn id="23" dur="2000"/>
                                        <p:tgtEl>
                                          <p:spTgt spid="8192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1923">
                                            <p:txEl>
                                              <p:pRg st="5" end="5"/>
                                            </p:txEl>
                                          </p:spTgt>
                                        </p:tgtEl>
                                        <p:attrNameLst>
                                          <p:attrName>style.visibility</p:attrName>
                                        </p:attrNameLst>
                                      </p:cBhvr>
                                      <p:to>
                                        <p:strVal val="visible"/>
                                      </p:to>
                                    </p:set>
                                    <p:animEffect transition="in" filter="fade">
                                      <p:cBhvr>
                                        <p:cTn id="28" dur="2000"/>
                                        <p:tgtEl>
                                          <p:spTgt spid="819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s-ES" sz="5400"/>
              <a:t>Planeando la Campaña</a:t>
            </a:r>
          </a:p>
        </p:txBody>
      </p:sp>
      <p:sp>
        <p:nvSpPr>
          <p:cNvPr id="83971" name="Rectangle 3"/>
          <p:cNvSpPr>
            <a:spLocks noGrp="1" noChangeArrowheads="1"/>
          </p:cNvSpPr>
          <p:nvPr>
            <p:ph type="body" idx="1"/>
          </p:nvPr>
        </p:nvSpPr>
        <p:spPr/>
        <p:txBody>
          <a:bodyPr/>
          <a:lstStyle/>
          <a:p>
            <a:pPr algn="just" eaLnBrk="1" hangingPunct="1"/>
            <a:r>
              <a:rPr lang="es-ES" sz="2500"/>
              <a:t>Escoger el tipo de series a llevar a cabo:</a:t>
            </a:r>
          </a:p>
          <a:p>
            <a:pPr algn="just" eaLnBrk="1" hangingPunct="1"/>
            <a:r>
              <a:rPr lang="es-ES" sz="2500"/>
              <a:t>Seguir un plan de evangelismo exitoso:</a:t>
            </a:r>
          </a:p>
          <a:p>
            <a:pPr algn="just" eaLnBrk="1" hangingPunct="1"/>
            <a:r>
              <a:rPr lang="es-ES" sz="2500"/>
              <a:t>Tener una perspectiva de la serie completa:</a:t>
            </a:r>
          </a:p>
          <a:p>
            <a:pPr lvl="1" algn="just" eaLnBrk="1" hangingPunct="1"/>
            <a:r>
              <a:rPr lang="es-ES" sz="1800"/>
              <a:t>Las necesidades de la comunidad son examinadas</a:t>
            </a:r>
          </a:p>
          <a:p>
            <a:pPr lvl="1" algn="just" eaLnBrk="1" hangingPunct="1"/>
            <a:r>
              <a:rPr lang="es-ES" sz="1800"/>
              <a:t>La condición de la iglesia es considerada</a:t>
            </a:r>
          </a:p>
          <a:p>
            <a:pPr lvl="1" algn="just" eaLnBrk="1" hangingPunct="1"/>
            <a:r>
              <a:rPr lang="es-ES" sz="1800"/>
              <a:t>La propaganda necesita ser acertada</a:t>
            </a:r>
          </a:p>
          <a:p>
            <a:pPr lvl="1" algn="just" eaLnBrk="1" hangingPunct="1"/>
            <a:r>
              <a:rPr lang="es-ES" sz="1800"/>
              <a:t>La necesidad por tópicos progresivos guiará a un clímax</a:t>
            </a:r>
          </a:p>
          <a:p>
            <a:pPr lvl="1" algn="just" eaLnBrk="1" hangingPunct="1"/>
            <a:r>
              <a:rPr lang="es-ES" sz="1800"/>
              <a:t>Equipo y suministros necesitan ser determinados</a:t>
            </a:r>
          </a:p>
          <a:p>
            <a:pPr lvl="1" algn="just" eaLnBrk="1" hangingPunct="1"/>
            <a:r>
              <a:rPr lang="es-ES" sz="1800"/>
              <a:t>Fechas para bautismos son consideradas</a:t>
            </a:r>
          </a:p>
          <a:p>
            <a:pPr lvl="1" algn="just" eaLnBrk="1" hangingPunct="1"/>
            <a:r>
              <a:rPr lang="es-ES" sz="1800"/>
              <a:t>Métodos para fortalecimiento y seguimiento son explorados.</a:t>
            </a:r>
          </a:p>
        </p:txBody>
      </p:sp>
      <p:sp>
        <p:nvSpPr>
          <p:cNvPr id="64516"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83971">
                                            <p:txEl>
                                              <p:pRg st="2" end="2"/>
                                            </p:txEl>
                                          </p:spTgt>
                                        </p:tgtEl>
                                        <p:attrNameLst>
                                          <p:attrName>style.visibility</p:attrName>
                                        </p:attrNameLst>
                                      </p:cBhvr>
                                      <p:to>
                                        <p:strVal val="visible"/>
                                      </p:to>
                                    </p:set>
                                    <p:anim calcmode="lin" valueType="num">
                                      <p:cBhvr>
                                        <p:cTn id="7" dur="2000" fill="hold"/>
                                        <p:tgtEl>
                                          <p:spTgt spid="83971">
                                            <p:txEl>
                                              <p:pRg st="2" end="2"/>
                                            </p:txEl>
                                          </p:spTgt>
                                        </p:tgtEl>
                                        <p:attrNameLst>
                                          <p:attrName>ppt_w</p:attrName>
                                        </p:attrNameLst>
                                      </p:cBhvr>
                                      <p:tavLst>
                                        <p:tav tm="0">
                                          <p:val>
                                            <p:strVal val="4*#ppt_w"/>
                                          </p:val>
                                        </p:tav>
                                        <p:tav tm="100000">
                                          <p:val>
                                            <p:strVal val="#ppt_w"/>
                                          </p:val>
                                        </p:tav>
                                      </p:tavLst>
                                    </p:anim>
                                    <p:anim calcmode="lin" valueType="num">
                                      <p:cBhvr>
                                        <p:cTn id="8" dur="2000" fill="hold"/>
                                        <p:tgtEl>
                                          <p:spTgt spid="83971">
                                            <p:txEl>
                                              <p:pRg st="2" end="2"/>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3971">
                                            <p:txEl>
                                              <p:pRg st="3" end="3"/>
                                            </p:txEl>
                                          </p:spTgt>
                                        </p:tgtEl>
                                        <p:attrNameLst>
                                          <p:attrName>style.visibility</p:attrName>
                                        </p:attrNameLst>
                                      </p:cBhvr>
                                      <p:to>
                                        <p:strVal val="visible"/>
                                      </p:to>
                                    </p:set>
                                    <p:animEffect transition="in" filter="fade">
                                      <p:cBhvr>
                                        <p:cTn id="13" dur="2000"/>
                                        <p:tgtEl>
                                          <p:spTgt spid="8397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3971">
                                            <p:txEl>
                                              <p:pRg st="4" end="4"/>
                                            </p:txEl>
                                          </p:spTgt>
                                        </p:tgtEl>
                                        <p:attrNameLst>
                                          <p:attrName>style.visibility</p:attrName>
                                        </p:attrNameLst>
                                      </p:cBhvr>
                                      <p:to>
                                        <p:strVal val="visible"/>
                                      </p:to>
                                    </p:set>
                                    <p:animEffect transition="in" filter="fade">
                                      <p:cBhvr>
                                        <p:cTn id="18" dur="2000"/>
                                        <p:tgtEl>
                                          <p:spTgt spid="83971">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animEffect transition="in" filter="fade">
                                      <p:cBhvr>
                                        <p:cTn id="23" dur="2000"/>
                                        <p:tgtEl>
                                          <p:spTgt spid="83971">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3971">
                                            <p:txEl>
                                              <p:pRg st="6" end="6"/>
                                            </p:txEl>
                                          </p:spTgt>
                                        </p:tgtEl>
                                        <p:attrNameLst>
                                          <p:attrName>style.visibility</p:attrName>
                                        </p:attrNameLst>
                                      </p:cBhvr>
                                      <p:to>
                                        <p:strVal val="visible"/>
                                      </p:to>
                                    </p:set>
                                    <p:animEffect transition="in" filter="fade">
                                      <p:cBhvr>
                                        <p:cTn id="28" dur="2000"/>
                                        <p:tgtEl>
                                          <p:spTgt spid="83971">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3971">
                                            <p:txEl>
                                              <p:pRg st="7" end="7"/>
                                            </p:txEl>
                                          </p:spTgt>
                                        </p:tgtEl>
                                        <p:attrNameLst>
                                          <p:attrName>style.visibility</p:attrName>
                                        </p:attrNameLst>
                                      </p:cBhvr>
                                      <p:to>
                                        <p:strVal val="visible"/>
                                      </p:to>
                                    </p:set>
                                    <p:animEffect transition="in" filter="fade">
                                      <p:cBhvr>
                                        <p:cTn id="33" dur="2000"/>
                                        <p:tgtEl>
                                          <p:spTgt spid="83971">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83971">
                                            <p:txEl>
                                              <p:pRg st="8" end="8"/>
                                            </p:txEl>
                                          </p:spTgt>
                                        </p:tgtEl>
                                        <p:attrNameLst>
                                          <p:attrName>style.visibility</p:attrName>
                                        </p:attrNameLst>
                                      </p:cBhvr>
                                      <p:to>
                                        <p:strVal val="visible"/>
                                      </p:to>
                                    </p:set>
                                    <p:animEffect transition="in" filter="fade">
                                      <p:cBhvr>
                                        <p:cTn id="38" dur="2000"/>
                                        <p:tgtEl>
                                          <p:spTgt spid="83971">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83971">
                                            <p:txEl>
                                              <p:pRg st="9" end="9"/>
                                            </p:txEl>
                                          </p:spTgt>
                                        </p:tgtEl>
                                        <p:attrNameLst>
                                          <p:attrName>style.visibility</p:attrName>
                                        </p:attrNameLst>
                                      </p:cBhvr>
                                      <p:to>
                                        <p:strVal val="visible"/>
                                      </p:to>
                                    </p:set>
                                    <p:animEffect transition="in" filter="fade">
                                      <p:cBhvr>
                                        <p:cTn id="43" dur="2000"/>
                                        <p:tgtEl>
                                          <p:spTgt spid="839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s-ES" sz="5400"/>
              <a:t>Planeando la Campaña</a:t>
            </a:r>
          </a:p>
        </p:txBody>
      </p:sp>
      <p:sp>
        <p:nvSpPr>
          <p:cNvPr id="86019" name="Rectangle 3"/>
          <p:cNvSpPr>
            <a:spLocks noGrp="1" noChangeArrowheads="1"/>
          </p:cNvSpPr>
          <p:nvPr>
            <p:ph type="body" idx="1"/>
          </p:nvPr>
        </p:nvSpPr>
        <p:spPr/>
        <p:txBody>
          <a:bodyPr/>
          <a:lstStyle/>
          <a:p>
            <a:pPr algn="just" eaLnBrk="1" hangingPunct="1"/>
            <a:r>
              <a:rPr lang="es-ES" sz="2500"/>
              <a:t>Escoger el tipo de series a llevar a cabo:</a:t>
            </a:r>
          </a:p>
          <a:p>
            <a:pPr algn="just" eaLnBrk="1" hangingPunct="1"/>
            <a:r>
              <a:rPr lang="es-ES" sz="2500"/>
              <a:t>Seguir un plan de evangelismo exitoso:</a:t>
            </a:r>
          </a:p>
          <a:p>
            <a:pPr algn="just" eaLnBrk="1" hangingPunct="1"/>
            <a:r>
              <a:rPr lang="es-ES" sz="2500"/>
              <a:t>Tener una perspectiva de la serie completa:</a:t>
            </a:r>
          </a:p>
          <a:p>
            <a:pPr algn="just" eaLnBrk="1" hangingPunct="1"/>
            <a:r>
              <a:rPr lang="es-ES" sz="2500"/>
              <a:t>Hacer planes para la serie completa:</a:t>
            </a:r>
          </a:p>
          <a:p>
            <a:pPr lvl="1" algn="just" eaLnBrk="1" hangingPunct="1"/>
            <a:r>
              <a:rPr lang="es-ES" sz="1800"/>
              <a:t>Cada aspecto de las series debe ser coordinado</a:t>
            </a:r>
          </a:p>
          <a:p>
            <a:pPr lvl="1" algn="just" eaLnBrk="1" hangingPunct="1"/>
            <a:r>
              <a:rPr lang="es-ES" sz="1800"/>
              <a:t>Las necesidades deben ser anticipadas</a:t>
            </a:r>
          </a:p>
          <a:p>
            <a:pPr lvl="1" algn="just" eaLnBrk="1" hangingPunct="1"/>
            <a:r>
              <a:rPr lang="es-ES" sz="1800"/>
              <a:t>Los suministros deberían ser ordenados con suficiente tiempo para evitar retrasos ineludibles</a:t>
            </a:r>
          </a:p>
          <a:p>
            <a:pPr lvl="1" algn="just" eaLnBrk="1" hangingPunct="1"/>
            <a:r>
              <a:rPr lang="es-ES" sz="1800"/>
              <a:t>Es necesario comprar, construir o reparar equipos antes que la presión de la campaña lo impida: Amplificación, micrófonos, reproductores de medios, baños,  Etc.</a:t>
            </a:r>
          </a:p>
        </p:txBody>
      </p:sp>
      <p:sp>
        <p:nvSpPr>
          <p:cNvPr id="65540"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86019">
                                            <p:txEl>
                                              <p:pRg st="3" end="3"/>
                                            </p:txEl>
                                          </p:spTgt>
                                        </p:tgtEl>
                                        <p:attrNameLst>
                                          <p:attrName>style.visibility</p:attrName>
                                        </p:attrNameLst>
                                      </p:cBhvr>
                                      <p:to>
                                        <p:strVal val="visible"/>
                                      </p:to>
                                    </p:set>
                                    <p:anim calcmode="lin" valueType="num">
                                      <p:cBhvr>
                                        <p:cTn id="7" dur="2000" fill="hold"/>
                                        <p:tgtEl>
                                          <p:spTgt spid="86019">
                                            <p:txEl>
                                              <p:pRg st="3" end="3"/>
                                            </p:txEl>
                                          </p:spTgt>
                                        </p:tgtEl>
                                        <p:attrNameLst>
                                          <p:attrName>ppt_w</p:attrName>
                                        </p:attrNameLst>
                                      </p:cBhvr>
                                      <p:tavLst>
                                        <p:tav tm="0">
                                          <p:val>
                                            <p:strVal val="4*#ppt_w"/>
                                          </p:val>
                                        </p:tav>
                                        <p:tav tm="100000">
                                          <p:val>
                                            <p:strVal val="#ppt_w"/>
                                          </p:val>
                                        </p:tav>
                                      </p:tavLst>
                                    </p:anim>
                                    <p:anim calcmode="lin" valueType="num">
                                      <p:cBhvr>
                                        <p:cTn id="8" dur="2000" fill="hold"/>
                                        <p:tgtEl>
                                          <p:spTgt spid="86019">
                                            <p:txEl>
                                              <p:pRg st="3" end="3"/>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6019">
                                            <p:txEl>
                                              <p:pRg st="4" end="4"/>
                                            </p:txEl>
                                          </p:spTgt>
                                        </p:tgtEl>
                                        <p:attrNameLst>
                                          <p:attrName>style.visibility</p:attrName>
                                        </p:attrNameLst>
                                      </p:cBhvr>
                                      <p:to>
                                        <p:strVal val="visible"/>
                                      </p:to>
                                    </p:set>
                                    <p:animEffect transition="in" filter="fade">
                                      <p:cBhvr>
                                        <p:cTn id="13" dur="2000"/>
                                        <p:tgtEl>
                                          <p:spTgt spid="86019">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6019">
                                            <p:txEl>
                                              <p:pRg st="5" end="5"/>
                                            </p:txEl>
                                          </p:spTgt>
                                        </p:tgtEl>
                                        <p:attrNameLst>
                                          <p:attrName>style.visibility</p:attrName>
                                        </p:attrNameLst>
                                      </p:cBhvr>
                                      <p:to>
                                        <p:strVal val="visible"/>
                                      </p:to>
                                    </p:set>
                                    <p:animEffect transition="in" filter="fade">
                                      <p:cBhvr>
                                        <p:cTn id="18" dur="2000"/>
                                        <p:tgtEl>
                                          <p:spTgt spid="86019">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6019">
                                            <p:txEl>
                                              <p:pRg st="6" end="6"/>
                                            </p:txEl>
                                          </p:spTgt>
                                        </p:tgtEl>
                                        <p:attrNameLst>
                                          <p:attrName>style.visibility</p:attrName>
                                        </p:attrNameLst>
                                      </p:cBhvr>
                                      <p:to>
                                        <p:strVal val="visible"/>
                                      </p:to>
                                    </p:set>
                                    <p:animEffect transition="in" filter="fade">
                                      <p:cBhvr>
                                        <p:cTn id="23" dur="2000"/>
                                        <p:tgtEl>
                                          <p:spTgt spid="86019">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6019">
                                            <p:txEl>
                                              <p:pRg st="7" end="7"/>
                                            </p:txEl>
                                          </p:spTgt>
                                        </p:tgtEl>
                                        <p:attrNameLst>
                                          <p:attrName>style.visibility</p:attrName>
                                        </p:attrNameLst>
                                      </p:cBhvr>
                                      <p:to>
                                        <p:strVal val="visible"/>
                                      </p:to>
                                    </p:set>
                                    <p:animEffect transition="in" filter="fade">
                                      <p:cBhvr>
                                        <p:cTn id="28" dur="2000"/>
                                        <p:tgtEl>
                                          <p:spTgt spid="860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66562" name="Group 2"/>
          <p:cNvGrpSpPr>
            <a:grpSpLocks/>
          </p:cNvGrpSpPr>
          <p:nvPr/>
        </p:nvGrpSpPr>
        <p:grpSpPr bwMode="auto">
          <a:xfrm>
            <a:off x="0" y="0"/>
            <a:ext cx="9144000" cy="6858000"/>
            <a:chOff x="0" y="0"/>
            <a:chExt cx="5760" cy="4320"/>
          </a:xfrm>
        </p:grpSpPr>
        <p:pic>
          <p:nvPicPr>
            <p:cNvPr id="66564" name="Picture 3" descr="Papier-BlackCherry_C"/>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66565" name="Group 4"/>
            <p:cNvGrpSpPr>
              <a:grpSpLocks/>
            </p:cNvGrpSpPr>
            <p:nvPr/>
          </p:nvGrpSpPr>
          <p:grpSpPr bwMode="auto">
            <a:xfrm>
              <a:off x="140" y="3180"/>
              <a:ext cx="902" cy="944"/>
              <a:chOff x="399" y="129"/>
              <a:chExt cx="902" cy="944"/>
            </a:xfrm>
          </p:grpSpPr>
          <p:grpSp>
            <p:nvGrpSpPr>
              <p:cNvPr id="66566" name="Group 5"/>
              <p:cNvGrpSpPr>
                <a:grpSpLocks/>
              </p:cNvGrpSpPr>
              <p:nvPr/>
            </p:nvGrpSpPr>
            <p:grpSpPr bwMode="auto">
              <a:xfrm>
                <a:off x="399" y="196"/>
                <a:ext cx="902" cy="877"/>
                <a:chOff x="2201" y="1058"/>
                <a:chExt cx="1356" cy="1399"/>
              </a:xfrm>
            </p:grpSpPr>
            <p:sp>
              <p:nvSpPr>
                <p:cNvPr id="66618" name="Freeform 6"/>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66619" name="Freeform 7"/>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66620" name="Freeform 8"/>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66621" name="Freeform 9"/>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66622" name="Freeform 10"/>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66623" name="Freeform 11"/>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66624" name="Freeform 12"/>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66625" name="Freeform 13"/>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66626" name="Freeform 14"/>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grpSp>
            <p:nvGrpSpPr>
              <p:cNvPr id="66567" name="Group 15"/>
              <p:cNvGrpSpPr>
                <a:grpSpLocks/>
              </p:cNvGrpSpPr>
              <p:nvPr/>
            </p:nvGrpSpPr>
            <p:grpSpPr bwMode="auto">
              <a:xfrm>
                <a:off x="764" y="129"/>
                <a:ext cx="260" cy="253"/>
                <a:chOff x="2750" y="951"/>
                <a:chExt cx="390" cy="404"/>
              </a:xfrm>
            </p:grpSpPr>
            <p:sp>
              <p:nvSpPr>
                <p:cNvPr id="66568" name="Freeform 16"/>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66569" name="Freeform 17"/>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66570" name="Freeform 18"/>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66571" name="Freeform 19"/>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66572" name="Freeform 20"/>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66573" name="Freeform 21"/>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66574" name="Freeform 22"/>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66575" name="Freeform 23"/>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66576" name="Freeform 24"/>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66577" name="Freeform 25"/>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66578" name="Freeform 26"/>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66579" name="Freeform 27"/>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66580" name="Freeform 28"/>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66581" name="Freeform 29"/>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66582" name="Freeform 30"/>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66583" name="Freeform 31"/>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66584" name="Freeform 32"/>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66585" name="Freeform 33"/>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66586" name="Freeform 34"/>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66587" name="Freeform 35"/>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66588" name="Freeform 36"/>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66589" name="Freeform 37"/>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66590" name="Freeform 38"/>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66591" name="Freeform 39"/>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66592" name="Freeform 40"/>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66593" name="Freeform 41"/>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66594" name="Freeform 42"/>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66595" name="Freeform 43"/>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66596" name="Freeform 44"/>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66597" name="Freeform 45"/>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66598" name="Freeform 46"/>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66599" name="Freeform 47"/>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66600" name="Freeform 48"/>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66601" name="Freeform 49"/>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66602" name="Freeform 50"/>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66603" name="Freeform 51"/>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66604" name="Freeform 52"/>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66605" name="Freeform 53"/>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66606" name="Freeform 54"/>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66607" name="Freeform 55"/>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66608" name="Freeform 56"/>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66609" name="Freeform 57"/>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66610" name="Freeform 58"/>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66611" name="Freeform 59"/>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66612" name="Freeform 60"/>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66613" name="Freeform 61"/>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66614" name="Freeform 62"/>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66615" name="Freeform 63"/>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66616" name="Freeform 64"/>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66617" name="Freeform 65"/>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grpSp>
      </p:grpSp>
      <p:sp>
        <p:nvSpPr>
          <p:cNvPr id="88130" name="Rectangle 66"/>
          <p:cNvSpPr>
            <a:spLocks noGrp="1" noChangeArrowheads="1"/>
          </p:cNvSpPr>
          <p:nvPr>
            <p:ph type="body" idx="1"/>
          </p:nvPr>
        </p:nvSpPr>
        <p:spPr>
          <a:xfrm>
            <a:off x="1258888" y="1773238"/>
            <a:ext cx="6956425" cy="3825875"/>
          </a:xfrm>
          <a:effectLst>
            <a:outerShdw blurRad="63500" dist="35921" dir="2700000" algn="ctr" rotWithShape="0">
              <a:schemeClr val="tx1"/>
            </a:outerShdw>
          </a:effectLst>
        </p:spPr>
        <p:txBody>
          <a:bodyPr/>
          <a:lstStyle/>
          <a:p>
            <a:pPr marL="0" indent="0" algn="ctr" eaLnBrk="1" hangingPunct="1">
              <a:buFontTx/>
              <a:buNone/>
            </a:pPr>
            <a:r>
              <a:rPr lang="es-ES" sz="5500" i="1">
                <a:solidFill>
                  <a:srgbClr val="FFFF00"/>
                </a:solidFill>
              </a:rPr>
              <a:t>¡Planeación exitosa se traduce en</a:t>
            </a:r>
          </a:p>
          <a:p>
            <a:pPr marL="0" indent="0" algn="ctr" eaLnBrk="1" hangingPunct="1">
              <a:buFontTx/>
              <a:buNone/>
            </a:pPr>
            <a:r>
              <a:rPr lang="es-ES" sz="5500" i="1">
                <a:solidFill>
                  <a:srgbClr val="FFFF00"/>
                </a:solidFill>
              </a:rPr>
              <a:t>ÉXITO!</a:t>
            </a:r>
          </a:p>
        </p:txBody>
      </p:sp>
    </p:spTree>
  </p:cSld>
  <p:clrMapOvr>
    <a:masterClrMapping/>
  </p:clrMapOvr>
  <p:transition spd="slow">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s-ES" sz="5400"/>
              <a:t>Asegurando nombres y direcciones para visitar</a:t>
            </a:r>
          </a:p>
        </p:txBody>
      </p:sp>
      <p:sp>
        <p:nvSpPr>
          <p:cNvPr id="89091" name="Rectangle 3"/>
          <p:cNvSpPr>
            <a:spLocks noGrp="1" noChangeArrowheads="1"/>
          </p:cNvSpPr>
          <p:nvPr>
            <p:ph type="body" idx="1"/>
          </p:nvPr>
        </p:nvSpPr>
        <p:spPr/>
        <p:txBody>
          <a:bodyPr/>
          <a:lstStyle/>
          <a:p>
            <a:pPr algn="just" eaLnBrk="1" hangingPunct="1"/>
            <a:r>
              <a:rPr lang="es-ES" sz="2500"/>
              <a:t>La extrema importancia de reunir nombres no puede ser subestimada:</a:t>
            </a:r>
          </a:p>
          <a:p>
            <a:pPr lvl="1" algn="just" eaLnBrk="1" hangingPunct="1"/>
            <a:r>
              <a:rPr lang="es-ES" sz="2000"/>
              <a:t>Muchos evangelistas fallan porque ellos no aseguran los nombres y direcciones de las personas interesadas</a:t>
            </a:r>
          </a:p>
          <a:p>
            <a:pPr lvl="1" algn="just" eaLnBrk="1" hangingPunct="1"/>
            <a:r>
              <a:rPr lang="es-ES" sz="2000"/>
              <a:t>Aun en reuniones donde hay poca asistencia es posible  que se pase una persona interesada</a:t>
            </a:r>
          </a:p>
          <a:p>
            <a:pPr lvl="1" algn="just" eaLnBrk="1" hangingPunct="1"/>
            <a:r>
              <a:rPr lang="es-ES" sz="2000"/>
              <a:t>No es seguro confiar solo en la mirada o la memoria</a:t>
            </a:r>
          </a:p>
          <a:p>
            <a:pPr lvl="1" algn="just" eaLnBrk="1" hangingPunct="1"/>
            <a:r>
              <a:rPr lang="es-ES" sz="2000"/>
              <a:t>Un buen interés puede enfriarse producto de la enfermedad o alguna otra causa al iniciar las series</a:t>
            </a:r>
          </a:p>
          <a:p>
            <a:pPr lvl="1" algn="just" eaLnBrk="1" hangingPunct="1"/>
            <a:r>
              <a:rPr lang="es-ES" sz="2000"/>
              <a:t>Nunca es bueno tomar opciones con las almas.</a:t>
            </a:r>
          </a:p>
        </p:txBody>
      </p:sp>
      <p:sp>
        <p:nvSpPr>
          <p:cNvPr id="67588"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89090"/>
                                        </p:tgtEl>
                                        <p:attrNameLst>
                                          <p:attrName>style.visibility</p:attrName>
                                        </p:attrNameLst>
                                      </p:cBhvr>
                                      <p:to>
                                        <p:strVal val="visible"/>
                                      </p:to>
                                    </p:set>
                                    <p:animScale>
                                      <p:cBhvr>
                                        <p:cTn id="7" dur="1000" decel="50000" fill="hold">
                                          <p:stCondLst>
                                            <p:cond delay="0"/>
                                          </p:stCondLst>
                                        </p:cTn>
                                        <p:tgtEl>
                                          <p:spTgt spid="890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9090"/>
                                        </p:tgtEl>
                                        <p:attrNameLst>
                                          <p:attrName>ppt_x</p:attrName>
                                          <p:attrName>ppt_y</p:attrName>
                                        </p:attrNameLst>
                                      </p:cBhvr>
                                    </p:animMotion>
                                    <p:animEffect transition="in" filter="fade">
                                      <p:cBhvr>
                                        <p:cTn id="9" dur="1000"/>
                                        <p:tgtEl>
                                          <p:spTgt spid="89090"/>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nodeType="clickEffect">
                                  <p:stCondLst>
                                    <p:cond delay="0"/>
                                  </p:stCondLst>
                                  <p:childTnLst>
                                    <p:set>
                                      <p:cBhvr>
                                        <p:cTn id="13" dur="1" fill="hold">
                                          <p:stCondLst>
                                            <p:cond delay="0"/>
                                          </p:stCondLst>
                                        </p:cTn>
                                        <p:tgtEl>
                                          <p:spTgt spid="89091">
                                            <p:txEl>
                                              <p:pRg st="0" end="0"/>
                                            </p:txEl>
                                          </p:spTgt>
                                        </p:tgtEl>
                                        <p:attrNameLst>
                                          <p:attrName>style.visibility</p:attrName>
                                        </p:attrNameLst>
                                      </p:cBhvr>
                                      <p:to>
                                        <p:strVal val="visible"/>
                                      </p:to>
                                    </p:set>
                                    <p:anim calcmode="lin" valueType="num">
                                      <p:cBhvr>
                                        <p:cTn id="14" dur="500" fill="hold"/>
                                        <p:tgtEl>
                                          <p:spTgt spid="89091">
                                            <p:txEl>
                                              <p:pRg st="0" end="0"/>
                                            </p:txEl>
                                          </p:spTgt>
                                        </p:tgtEl>
                                        <p:attrNameLst>
                                          <p:attrName>ppt_w</p:attrName>
                                        </p:attrNameLst>
                                      </p:cBhvr>
                                      <p:tavLst>
                                        <p:tav tm="0">
                                          <p:val>
                                            <p:strVal val="4*#ppt_w"/>
                                          </p:val>
                                        </p:tav>
                                        <p:tav tm="100000">
                                          <p:val>
                                            <p:strVal val="#ppt_w"/>
                                          </p:val>
                                        </p:tav>
                                      </p:tavLst>
                                    </p:anim>
                                    <p:anim calcmode="lin" valueType="num">
                                      <p:cBhvr>
                                        <p:cTn id="15" dur="500" fill="hold"/>
                                        <p:tgtEl>
                                          <p:spTgt spid="89091">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9091">
                                            <p:txEl>
                                              <p:pRg st="1" end="1"/>
                                            </p:txEl>
                                          </p:spTgt>
                                        </p:tgtEl>
                                        <p:attrNameLst>
                                          <p:attrName>style.visibility</p:attrName>
                                        </p:attrNameLst>
                                      </p:cBhvr>
                                      <p:to>
                                        <p:strVal val="visible"/>
                                      </p:to>
                                    </p:set>
                                    <p:animEffect transition="in" filter="fade">
                                      <p:cBhvr>
                                        <p:cTn id="20" dur="2000"/>
                                        <p:tgtEl>
                                          <p:spTgt spid="8909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9091">
                                            <p:txEl>
                                              <p:pRg st="2" end="2"/>
                                            </p:txEl>
                                          </p:spTgt>
                                        </p:tgtEl>
                                        <p:attrNameLst>
                                          <p:attrName>style.visibility</p:attrName>
                                        </p:attrNameLst>
                                      </p:cBhvr>
                                      <p:to>
                                        <p:strVal val="visible"/>
                                      </p:to>
                                    </p:set>
                                    <p:animEffect transition="in" filter="fade">
                                      <p:cBhvr>
                                        <p:cTn id="25" dur="2000"/>
                                        <p:tgtEl>
                                          <p:spTgt spid="89091">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9091">
                                            <p:txEl>
                                              <p:pRg st="3" end="3"/>
                                            </p:txEl>
                                          </p:spTgt>
                                        </p:tgtEl>
                                        <p:attrNameLst>
                                          <p:attrName>style.visibility</p:attrName>
                                        </p:attrNameLst>
                                      </p:cBhvr>
                                      <p:to>
                                        <p:strVal val="visible"/>
                                      </p:to>
                                    </p:set>
                                    <p:animEffect transition="in" filter="fade">
                                      <p:cBhvr>
                                        <p:cTn id="30" dur="2000"/>
                                        <p:tgtEl>
                                          <p:spTgt spid="89091">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9091">
                                            <p:txEl>
                                              <p:pRg st="4" end="4"/>
                                            </p:txEl>
                                          </p:spTgt>
                                        </p:tgtEl>
                                        <p:attrNameLst>
                                          <p:attrName>style.visibility</p:attrName>
                                        </p:attrNameLst>
                                      </p:cBhvr>
                                      <p:to>
                                        <p:strVal val="visible"/>
                                      </p:to>
                                    </p:set>
                                    <p:animEffect transition="in" filter="fade">
                                      <p:cBhvr>
                                        <p:cTn id="35" dur="2000"/>
                                        <p:tgtEl>
                                          <p:spTgt spid="89091">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89091">
                                            <p:txEl>
                                              <p:pRg st="5" end="5"/>
                                            </p:txEl>
                                          </p:spTgt>
                                        </p:tgtEl>
                                        <p:attrNameLst>
                                          <p:attrName>style.visibility</p:attrName>
                                        </p:attrNameLst>
                                      </p:cBhvr>
                                      <p:to>
                                        <p:strVal val="visible"/>
                                      </p:to>
                                    </p:set>
                                    <p:animEffect transition="in" filter="fade">
                                      <p:cBhvr>
                                        <p:cTn id="40" dur="2000"/>
                                        <p:tgtEl>
                                          <p:spTgt spid="890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s-ES" sz="5400"/>
              <a:t>Asegurando nombres y direcciones para visitar</a:t>
            </a:r>
          </a:p>
        </p:txBody>
      </p:sp>
      <p:sp>
        <p:nvSpPr>
          <p:cNvPr id="91139" name="Rectangle 3"/>
          <p:cNvSpPr>
            <a:spLocks noGrp="1" noChangeArrowheads="1"/>
          </p:cNvSpPr>
          <p:nvPr>
            <p:ph type="body" idx="1"/>
          </p:nvPr>
        </p:nvSpPr>
        <p:spPr/>
        <p:txBody>
          <a:bodyPr/>
          <a:lstStyle/>
          <a:p>
            <a:pPr algn="just" eaLnBrk="1" hangingPunct="1"/>
            <a:r>
              <a:rPr lang="es-ES" sz="2500"/>
              <a:t>La extrema importancia de reunir nombres y no puede ser subestimada:</a:t>
            </a:r>
          </a:p>
          <a:p>
            <a:pPr algn="just" eaLnBrk="1" hangingPunct="1"/>
            <a:r>
              <a:rPr lang="es-ES" sz="2600"/>
              <a:t>El obrero evangelista debe tomar la iniciativa de visitar a los interesados:</a:t>
            </a:r>
          </a:p>
          <a:p>
            <a:pPr lvl="1" algn="just" eaLnBrk="1" hangingPunct="1"/>
            <a:r>
              <a:rPr lang="es-ES" sz="2000"/>
              <a:t>A veces la gente pide al evangelista que los visite pero muchos no toman la iniciativa</a:t>
            </a:r>
          </a:p>
          <a:p>
            <a:pPr lvl="1" algn="just" eaLnBrk="1" hangingPunct="1"/>
            <a:r>
              <a:rPr lang="es-ES" sz="2000"/>
              <a:t>Algunos bajo convicción evitarán al evangelista. Aún así están en el filo de la indecisión y sus corazones se derretirán rápidamente bajo el llamado del amor</a:t>
            </a:r>
          </a:p>
          <a:p>
            <a:pPr lvl="1" algn="just" eaLnBrk="1" hangingPunct="1"/>
            <a:r>
              <a:rPr lang="es-ES" sz="2000"/>
              <a:t>Algunos no atenderán o no podrán atender las reuniones públicas.</a:t>
            </a:r>
          </a:p>
        </p:txBody>
      </p:sp>
      <p:sp>
        <p:nvSpPr>
          <p:cNvPr id="68612"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91139">
                                            <p:txEl>
                                              <p:pRg st="1" end="1"/>
                                            </p:txEl>
                                          </p:spTgt>
                                        </p:tgtEl>
                                        <p:attrNameLst>
                                          <p:attrName>style.visibility</p:attrName>
                                        </p:attrNameLst>
                                      </p:cBhvr>
                                      <p:to>
                                        <p:strVal val="visible"/>
                                      </p:to>
                                    </p:set>
                                    <p:anim calcmode="lin" valueType="num">
                                      <p:cBhvr>
                                        <p:cTn id="7" dur="500" fill="hold"/>
                                        <p:tgtEl>
                                          <p:spTgt spid="91139">
                                            <p:txEl>
                                              <p:pRg st="1" end="1"/>
                                            </p:txEl>
                                          </p:spTgt>
                                        </p:tgtEl>
                                        <p:attrNameLst>
                                          <p:attrName>ppt_w</p:attrName>
                                        </p:attrNameLst>
                                      </p:cBhvr>
                                      <p:tavLst>
                                        <p:tav tm="0">
                                          <p:val>
                                            <p:strVal val="4*#ppt_w"/>
                                          </p:val>
                                        </p:tav>
                                        <p:tav tm="100000">
                                          <p:val>
                                            <p:strVal val="#ppt_w"/>
                                          </p:val>
                                        </p:tav>
                                      </p:tavLst>
                                    </p:anim>
                                    <p:anim calcmode="lin" valueType="num">
                                      <p:cBhvr>
                                        <p:cTn id="8" dur="500" fill="hold"/>
                                        <p:tgtEl>
                                          <p:spTgt spid="91139">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1139">
                                            <p:txEl>
                                              <p:pRg st="2" end="2"/>
                                            </p:txEl>
                                          </p:spTgt>
                                        </p:tgtEl>
                                        <p:attrNameLst>
                                          <p:attrName>style.visibility</p:attrName>
                                        </p:attrNameLst>
                                      </p:cBhvr>
                                      <p:to>
                                        <p:strVal val="visible"/>
                                      </p:to>
                                    </p:set>
                                    <p:animEffect transition="in" filter="fade">
                                      <p:cBhvr>
                                        <p:cTn id="13" dur="2000"/>
                                        <p:tgtEl>
                                          <p:spTgt spid="9113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1139">
                                            <p:txEl>
                                              <p:pRg st="3" end="3"/>
                                            </p:txEl>
                                          </p:spTgt>
                                        </p:tgtEl>
                                        <p:attrNameLst>
                                          <p:attrName>style.visibility</p:attrName>
                                        </p:attrNameLst>
                                      </p:cBhvr>
                                      <p:to>
                                        <p:strVal val="visible"/>
                                      </p:to>
                                    </p:set>
                                    <p:animEffect transition="in" filter="fade">
                                      <p:cBhvr>
                                        <p:cTn id="18" dur="2000"/>
                                        <p:tgtEl>
                                          <p:spTgt spid="91139">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1139">
                                            <p:txEl>
                                              <p:pRg st="4" end="4"/>
                                            </p:txEl>
                                          </p:spTgt>
                                        </p:tgtEl>
                                        <p:attrNameLst>
                                          <p:attrName>style.visibility</p:attrName>
                                        </p:attrNameLst>
                                      </p:cBhvr>
                                      <p:to>
                                        <p:strVal val="visible"/>
                                      </p:to>
                                    </p:set>
                                    <p:animEffect transition="in" filter="fade">
                                      <p:cBhvr>
                                        <p:cTn id="23" dur="2000"/>
                                        <p:tgtEl>
                                          <p:spTgt spid="911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s-ES" sz="5400"/>
              <a:t>Asegurando nombres y direcciones para visitar</a:t>
            </a:r>
          </a:p>
        </p:txBody>
      </p:sp>
      <p:sp>
        <p:nvSpPr>
          <p:cNvPr id="93187" name="Rectangle 3"/>
          <p:cNvSpPr>
            <a:spLocks noGrp="1" noChangeArrowheads="1"/>
          </p:cNvSpPr>
          <p:nvPr>
            <p:ph type="body" idx="1"/>
          </p:nvPr>
        </p:nvSpPr>
        <p:spPr>
          <a:xfrm>
            <a:off x="2273300" y="1884363"/>
            <a:ext cx="6413500" cy="4397375"/>
          </a:xfrm>
        </p:spPr>
        <p:txBody>
          <a:bodyPr/>
          <a:lstStyle/>
          <a:p>
            <a:pPr algn="just" eaLnBrk="1" hangingPunct="1"/>
            <a:r>
              <a:rPr lang="es-ES" sz="2600"/>
              <a:t>Visitar a la gente personalmente juega un papel importante en el evangelismo:</a:t>
            </a:r>
          </a:p>
          <a:p>
            <a:pPr lvl="1" algn="just" eaLnBrk="1" hangingPunct="1">
              <a:lnSpc>
                <a:spcPct val="90000"/>
              </a:lnSpc>
            </a:pPr>
            <a:r>
              <a:rPr lang="es-ES" sz="2000"/>
              <a:t>El trabajo de predicar es sólo la mitad del proceso de la ganancia de almas</a:t>
            </a:r>
          </a:p>
          <a:p>
            <a:pPr lvl="1" algn="just" eaLnBrk="1" hangingPunct="1">
              <a:lnSpc>
                <a:spcPct val="90000"/>
              </a:lnSpc>
            </a:pPr>
            <a:r>
              <a:rPr lang="es-ES" sz="2000"/>
              <a:t>El contacto cálido y personal en el hogar a menudo romperá reservas o prejuicios de una manera que no es posible en las reuniones públicas</a:t>
            </a:r>
          </a:p>
          <a:p>
            <a:pPr lvl="1" algn="just" eaLnBrk="1" hangingPunct="1">
              <a:lnSpc>
                <a:spcPct val="90000"/>
              </a:lnSpc>
            </a:pPr>
            <a:r>
              <a:rPr lang="es-ES" sz="2000"/>
              <a:t>Las personas necesitan que se les anime para que asistan</a:t>
            </a:r>
          </a:p>
          <a:p>
            <a:pPr lvl="1" algn="just" eaLnBrk="1" hangingPunct="1">
              <a:lnSpc>
                <a:spcPct val="90000"/>
              </a:lnSpc>
            </a:pPr>
            <a:r>
              <a:rPr lang="es-ES" sz="2000"/>
              <a:t>Sus intereses y necesidades pueden ser descubiertas en una conversación privada</a:t>
            </a:r>
          </a:p>
          <a:p>
            <a:pPr lvl="1" algn="just" eaLnBrk="1" hangingPunct="1">
              <a:lnSpc>
                <a:spcPct val="90000"/>
              </a:lnSpc>
            </a:pPr>
            <a:r>
              <a:rPr lang="es-ES" sz="2000"/>
              <a:t>La oración en los hogares es un punto vital de contacto para que el Espíritu Santo lleve convicción.</a:t>
            </a:r>
          </a:p>
        </p:txBody>
      </p:sp>
      <p:sp>
        <p:nvSpPr>
          <p:cNvPr id="69636"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 calcmode="lin" valueType="num">
                                      <p:cBhvr>
                                        <p:cTn id="7" dur="500" fill="hold"/>
                                        <p:tgtEl>
                                          <p:spTgt spid="93187">
                                            <p:txEl>
                                              <p:pRg st="0" end="0"/>
                                            </p:txEl>
                                          </p:spTgt>
                                        </p:tgtEl>
                                        <p:attrNameLst>
                                          <p:attrName>ppt_w</p:attrName>
                                        </p:attrNameLst>
                                      </p:cBhvr>
                                      <p:tavLst>
                                        <p:tav tm="0">
                                          <p:val>
                                            <p:strVal val="4*#ppt_w"/>
                                          </p:val>
                                        </p:tav>
                                        <p:tav tm="100000">
                                          <p:val>
                                            <p:strVal val="#ppt_w"/>
                                          </p:val>
                                        </p:tav>
                                      </p:tavLst>
                                    </p:anim>
                                    <p:anim calcmode="lin" valueType="num">
                                      <p:cBhvr>
                                        <p:cTn id="8" dur="500" fill="hold"/>
                                        <p:tgtEl>
                                          <p:spTgt spid="9318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3187">
                                            <p:txEl>
                                              <p:pRg st="1" end="1"/>
                                            </p:txEl>
                                          </p:spTgt>
                                        </p:tgtEl>
                                        <p:attrNameLst>
                                          <p:attrName>style.visibility</p:attrName>
                                        </p:attrNameLst>
                                      </p:cBhvr>
                                      <p:to>
                                        <p:strVal val="visible"/>
                                      </p:to>
                                    </p:set>
                                    <p:animEffect transition="in" filter="fade">
                                      <p:cBhvr>
                                        <p:cTn id="13" dur="2000"/>
                                        <p:tgtEl>
                                          <p:spTgt spid="9318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3187">
                                            <p:txEl>
                                              <p:pRg st="2" end="2"/>
                                            </p:txEl>
                                          </p:spTgt>
                                        </p:tgtEl>
                                        <p:attrNameLst>
                                          <p:attrName>style.visibility</p:attrName>
                                        </p:attrNameLst>
                                      </p:cBhvr>
                                      <p:to>
                                        <p:strVal val="visible"/>
                                      </p:to>
                                    </p:set>
                                    <p:animEffect transition="in" filter="fade">
                                      <p:cBhvr>
                                        <p:cTn id="18" dur="2000"/>
                                        <p:tgtEl>
                                          <p:spTgt spid="9318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3187">
                                            <p:txEl>
                                              <p:pRg st="3" end="3"/>
                                            </p:txEl>
                                          </p:spTgt>
                                        </p:tgtEl>
                                        <p:attrNameLst>
                                          <p:attrName>style.visibility</p:attrName>
                                        </p:attrNameLst>
                                      </p:cBhvr>
                                      <p:to>
                                        <p:strVal val="visible"/>
                                      </p:to>
                                    </p:set>
                                    <p:animEffect transition="in" filter="fade">
                                      <p:cBhvr>
                                        <p:cTn id="23" dur="2000"/>
                                        <p:tgtEl>
                                          <p:spTgt spid="93187">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3187">
                                            <p:txEl>
                                              <p:pRg st="4" end="4"/>
                                            </p:txEl>
                                          </p:spTgt>
                                        </p:tgtEl>
                                        <p:attrNameLst>
                                          <p:attrName>style.visibility</p:attrName>
                                        </p:attrNameLst>
                                      </p:cBhvr>
                                      <p:to>
                                        <p:strVal val="visible"/>
                                      </p:to>
                                    </p:set>
                                    <p:animEffect transition="in" filter="fade">
                                      <p:cBhvr>
                                        <p:cTn id="28" dur="2000"/>
                                        <p:tgtEl>
                                          <p:spTgt spid="93187">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3187">
                                            <p:txEl>
                                              <p:pRg st="5" end="5"/>
                                            </p:txEl>
                                          </p:spTgt>
                                        </p:tgtEl>
                                        <p:attrNameLst>
                                          <p:attrName>style.visibility</p:attrName>
                                        </p:attrNameLst>
                                      </p:cBhvr>
                                      <p:to>
                                        <p:strVal val="visible"/>
                                      </p:to>
                                    </p:set>
                                    <p:animEffect transition="in" filter="fade">
                                      <p:cBhvr>
                                        <p:cTn id="33" dur="2000"/>
                                        <p:tgtEl>
                                          <p:spTgt spid="931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r>
              <a:rPr lang="es-ES" sz="5400"/>
              <a:t>Propósitos de obtener nombres y direcciones</a:t>
            </a:r>
          </a:p>
        </p:txBody>
      </p:sp>
      <p:sp>
        <p:nvSpPr>
          <p:cNvPr id="95235" name="Rectangle 3"/>
          <p:cNvSpPr>
            <a:spLocks noGrp="1" noChangeArrowheads="1"/>
          </p:cNvSpPr>
          <p:nvPr>
            <p:ph type="body" idx="1"/>
          </p:nvPr>
        </p:nvSpPr>
        <p:spPr/>
        <p:txBody>
          <a:bodyPr/>
          <a:lstStyle/>
          <a:p>
            <a:pPr eaLnBrk="1" hangingPunct="1">
              <a:lnSpc>
                <a:spcPct val="90000"/>
              </a:lnSpc>
            </a:pPr>
            <a:r>
              <a:rPr lang="es-ES" sz="2500"/>
              <a:t>Preparar una lista  de correo para enviar propaganda:</a:t>
            </a:r>
          </a:p>
          <a:p>
            <a:pPr lvl="1" eaLnBrk="1" hangingPunct="1">
              <a:lnSpc>
                <a:spcPct val="90000"/>
              </a:lnSpc>
            </a:pPr>
            <a:r>
              <a:rPr lang="es-ES" sz="2000"/>
              <a:t>Esto asegura que los más interesados serán invitados</a:t>
            </a:r>
          </a:p>
          <a:p>
            <a:pPr lvl="1" eaLnBrk="1" hangingPunct="1">
              <a:lnSpc>
                <a:spcPct val="90000"/>
              </a:lnSpc>
            </a:pPr>
            <a:r>
              <a:rPr lang="es-ES" sz="2000"/>
              <a:t>Una carta especial puede ser enviada a esos prospectos.</a:t>
            </a:r>
          </a:p>
          <a:p>
            <a:pPr eaLnBrk="1" hangingPunct="1">
              <a:lnSpc>
                <a:spcPct val="90000"/>
              </a:lnSpc>
            </a:pPr>
            <a:r>
              <a:rPr lang="es-ES" sz="2500"/>
              <a:t>Proveer una lista de los conocidos más interesados a los miembros de iglesia:</a:t>
            </a:r>
          </a:p>
          <a:p>
            <a:pPr lvl="1" eaLnBrk="1" hangingPunct="1">
              <a:lnSpc>
                <a:spcPct val="90000"/>
              </a:lnSpc>
            </a:pPr>
            <a:r>
              <a:rPr lang="es-ES" sz="2000"/>
              <a:t>Un excelente grupo de personas puede ser visitado al mismo inicio de la campaña o antes de que esta se inicie</a:t>
            </a:r>
          </a:p>
          <a:p>
            <a:pPr lvl="1" eaLnBrk="1" hangingPunct="1">
              <a:lnSpc>
                <a:spcPct val="90000"/>
              </a:lnSpc>
            </a:pPr>
            <a:r>
              <a:rPr lang="es-ES" sz="2000"/>
              <a:t>Aun si solo pocos asisten, el evangelista tiene una lista clave de prospectos para trabajar.</a:t>
            </a:r>
          </a:p>
          <a:p>
            <a:pPr eaLnBrk="1" hangingPunct="1">
              <a:lnSpc>
                <a:spcPct val="90000"/>
              </a:lnSpc>
            </a:pPr>
            <a:endParaRPr lang="es-ES" sz="2500"/>
          </a:p>
        </p:txBody>
      </p:sp>
      <p:sp>
        <p:nvSpPr>
          <p:cNvPr id="70660"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95234"/>
                                        </p:tgtEl>
                                        <p:attrNameLst>
                                          <p:attrName>style.visibility</p:attrName>
                                        </p:attrNameLst>
                                      </p:cBhvr>
                                      <p:to>
                                        <p:strVal val="visible"/>
                                      </p:to>
                                    </p:set>
                                    <p:anim calcmode="discrete" valueType="clr">
                                      <p:cBhvr override="childStyle">
                                        <p:cTn id="7" dur="80"/>
                                        <p:tgtEl>
                                          <p:spTgt spid="952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5234"/>
                                        </p:tgtEl>
                                        <p:attrNameLst>
                                          <p:attrName>fillcolor</p:attrName>
                                        </p:attrNameLst>
                                      </p:cBhvr>
                                      <p:tavLst>
                                        <p:tav tm="0">
                                          <p:val>
                                            <p:clrVal>
                                              <a:schemeClr val="accent2"/>
                                            </p:clrVal>
                                          </p:val>
                                        </p:tav>
                                        <p:tav tm="50000">
                                          <p:val>
                                            <p:clrVal>
                                              <a:schemeClr val="hlink"/>
                                            </p:clrVal>
                                          </p:val>
                                        </p:tav>
                                      </p:tavLst>
                                    </p:anim>
                                    <p:set>
                                      <p:cBhvr>
                                        <p:cTn id="9" dur="80"/>
                                        <p:tgtEl>
                                          <p:spTgt spid="952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95235">
                                            <p:txEl>
                                              <p:pRg st="0" end="0"/>
                                            </p:txEl>
                                          </p:spTgt>
                                        </p:tgtEl>
                                        <p:attrNameLst>
                                          <p:attrName>style.visibility</p:attrName>
                                        </p:attrNameLst>
                                      </p:cBhvr>
                                      <p:to>
                                        <p:strVal val="visible"/>
                                      </p:to>
                                    </p:set>
                                    <p:animScale>
                                      <p:cBhvr>
                                        <p:cTn id="14" dur="1000" decel="50000" fill="hold">
                                          <p:stCondLst>
                                            <p:cond delay="0"/>
                                          </p:stCondLst>
                                        </p:cTn>
                                        <p:tgtEl>
                                          <p:spTgt spid="9523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5235">
                                            <p:txEl>
                                              <p:pRg st="0" end="0"/>
                                            </p:txEl>
                                          </p:spTgt>
                                        </p:tgtEl>
                                        <p:attrNameLst>
                                          <p:attrName>ppt_x</p:attrName>
                                          <p:attrName>ppt_y</p:attrName>
                                        </p:attrNameLst>
                                      </p:cBhvr>
                                    </p:animMotion>
                                    <p:animEffect transition="in" filter="fade">
                                      <p:cBhvr>
                                        <p:cTn id="16" dur="1000"/>
                                        <p:tgtEl>
                                          <p:spTgt spid="95235">
                                            <p:txEl>
                                              <p:pRg st="0" end="0"/>
                                            </p:txEl>
                                          </p:spTgt>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95235">
                                            <p:txEl>
                                              <p:pRg st="1" end="1"/>
                                            </p:txEl>
                                          </p:spTgt>
                                        </p:tgtEl>
                                        <p:attrNameLst>
                                          <p:attrName>style.visibility</p:attrName>
                                        </p:attrNameLst>
                                      </p:cBhvr>
                                      <p:to>
                                        <p:strVal val="visible"/>
                                      </p:to>
                                    </p:set>
                                    <p:anim calcmode="lin" valueType="num">
                                      <p:cBhvr additive="base">
                                        <p:cTn id="20" dur="500" fill="hold"/>
                                        <p:tgtEl>
                                          <p:spTgt spid="95235">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95235">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95235">
                                            <p:txEl>
                                              <p:pRg st="2" end="2"/>
                                            </p:txEl>
                                          </p:spTgt>
                                        </p:tgtEl>
                                        <p:attrNameLst>
                                          <p:attrName>style.visibility</p:attrName>
                                        </p:attrNameLst>
                                      </p:cBhvr>
                                      <p:to>
                                        <p:strVal val="visible"/>
                                      </p:to>
                                    </p:set>
                                    <p:anim calcmode="lin" valueType="num">
                                      <p:cBhvr additive="base">
                                        <p:cTn id="25" dur="500" fill="hold"/>
                                        <p:tgtEl>
                                          <p:spTgt spid="9523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52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nodeType="clickEffect">
                                  <p:stCondLst>
                                    <p:cond delay="0"/>
                                  </p:stCondLst>
                                  <p:childTnLst>
                                    <p:set>
                                      <p:cBhvr>
                                        <p:cTn id="30" dur="1" fill="hold">
                                          <p:stCondLst>
                                            <p:cond delay="0"/>
                                          </p:stCondLst>
                                        </p:cTn>
                                        <p:tgtEl>
                                          <p:spTgt spid="95235">
                                            <p:txEl>
                                              <p:pRg st="3" end="3"/>
                                            </p:txEl>
                                          </p:spTgt>
                                        </p:tgtEl>
                                        <p:attrNameLst>
                                          <p:attrName>style.visibility</p:attrName>
                                        </p:attrNameLst>
                                      </p:cBhvr>
                                      <p:to>
                                        <p:strVal val="visible"/>
                                      </p:to>
                                    </p:set>
                                    <p:animScale>
                                      <p:cBhvr>
                                        <p:cTn id="31" dur="1000" decel="50000" fill="hold">
                                          <p:stCondLst>
                                            <p:cond delay="0"/>
                                          </p:stCondLst>
                                        </p:cTn>
                                        <p:tgtEl>
                                          <p:spTgt spid="9523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5235">
                                            <p:txEl>
                                              <p:pRg st="3" end="3"/>
                                            </p:txEl>
                                          </p:spTgt>
                                        </p:tgtEl>
                                        <p:attrNameLst>
                                          <p:attrName>ppt_x</p:attrName>
                                          <p:attrName>ppt_y</p:attrName>
                                        </p:attrNameLst>
                                      </p:cBhvr>
                                    </p:animMotion>
                                    <p:animEffect transition="in" filter="fade">
                                      <p:cBhvr>
                                        <p:cTn id="33" dur="1000"/>
                                        <p:tgtEl>
                                          <p:spTgt spid="95235">
                                            <p:txEl>
                                              <p:pRg st="3" end="3"/>
                                            </p:txEl>
                                          </p:spTgt>
                                        </p:tgtEl>
                                      </p:cBhvr>
                                    </p:animEffect>
                                  </p:childTnLst>
                                </p:cTn>
                              </p:par>
                            </p:childTnLst>
                          </p:cTn>
                        </p:par>
                        <p:par>
                          <p:cTn id="34" fill="hold">
                            <p:stCondLst>
                              <p:cond delay="1000"/>
                            </p:stCondLst>
                            <p:childTnLst>
                              <p:par>
                                <p:cTn id="35" presetID="2" presetClass="entr" presetSubtype="4" fill="hold" nodeType="afterEffect">
                                  <p:stCondLst>
                                    <p:cond delay="0"/>
                                  </p:stCondLst>
                                  <p:childTnLst>
                                    <p:set>
                                      <p:cBhvr>
                                        <p:cTn id="36" dur="1" fill="hold">
                                          <p:stCondLst>
                                            <p:cond delay="0"/>
                                          </p:stCondLst>
                                        </p:cTn>
                                        <p:tgtEl>
                                          <p:spTgt spid="95235">
                                            <p:txEl>
                                              <p:pRg st="4" end="4"/>
                                            </p:txEl>
                                          </p:spTgt>
                                        </p:tgtEl>
                                        <p:attrNameLst>
                                          <p:attrName>style.visibility</p:attrName>
                                        </p:attrNameLst>
                                      </p:cBhvr>
                                      <p:to>
                                        <p:strVal val="visible"/>
                                      </p:to>
                                    </p:set>
                                    <p:anim calcmode="lin" valueType="num">
                                      <p:cBhvr additive="base">
                                        <p:cTn id="37" dur="500" fill="hold"/>
                                        <p:tgtEl>
                                          <p:spTgt spid="9523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5235">
                                            <p:txEl>
                                              <p:pRg st="4" end="4"/>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2" presetClass="entr" presetSubtype="4" fill="hold" nodeType="afterEffect">
                                  <p:stCondLst>
                                    <p:cond delay="0"/>
                                  </p:stCondLst>
                                  <p:childTnLst>
                                    <p:set>
                                      <p:cBhvr>
                                        <p:cTn id="41" dur="1" fill="hold">
                                          <p:stCondLst>
                                            <p:cond delay="0"/>
                                          </p:stCondLst>
                                        </p:cTn>
                                        <p:tgtEl>
                                          <p:spTgt spid="95235">
                                            <p:txEl>
                                              <p:pRg st="5" end="5"/>
                                            </p:txEl>
                                          </p:spTgt>
                                        </p:tgtEl>
                                        <p:attrNameLst>
                                          <p:attrName>style.visibility</p:attrName>
                                        </p:attrNameLst>
                                      </p:cBhvr>
                                      <p:to>
                                        <p:strVal val="visible"/>
                                      </p:to>
                                    </p:set>
                                    <p:anim calcmode="lin" valueType="num">
                                      <p:cBhvr additive="base">
                                        <p:cTn id="42" dur="500" fill="hold"/>
                                        <p:tgtEl>
                                          <p:spTgt spid="95235">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952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p:bld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71682" name="Group 2"/>
          <p:cNvGrpSpPr>
            <a:grpSpLocks/>
          </p:cNvGrpSpPr>
          <p:nvPr/>
        </p:nvGrpSpPr>
        <p:grpSpPr bwMode="auto">
          <a:xfrm>
            <a:off x="0" y="0"/>
            <a:ext cx="9144000" cy="6858000"/>
            <a:chOff x="0" y="0"/>
            <a:chExt cx="5760" cy="4320"/>
          </a:xfrm>
        </p:grpSpPr>
        <p:pic>
          <p:nvPicPr>
            <p:cNvPr id="71684" name="Picture 3" descr="Papier-BlackCherry_C"/>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71685" name="Group 4"/>
            <p:cNvGrpSpPr>
              <a:grpSpLocks/>
            </p:cNvGrpSpPr>
            <p:nvPr/>
          </p:nvGrpSpPr>
          <p:grpSpPr bwMode="auto">
            <a:xfrm>
              <a:off x="140" y="3180"/>
              <a:ext cx="902" cy="944"/>
              <a:chOff x="399" y="129"/>
              <a:chExt cx="902" cy="944"/>
            </a:xfrm>
          </p:grpSpPr>
          <p:grpSp>
            <p:nvGrpSpPr>
              <p:cNvPr id="71686" name="Group 5"/>
              <p:cNvGrpSpPr>
                <a:grpSpLocks/>
              </p:cNvGrpSpPr>
              <p:nvPr/>
            </p:nvGrpSpPr>
            <p:grpSpPr bwMode="auto">
              <a:xfrm>
                <a:off x="399" y="196"/>
                <a:ext cx="902" cy="877"/>
                <a:chOff x="2201" y="1058"/>
                <a:chExt cx="1356" cy="1399"/>
              </a:xfrm>
            </p:grpSpPr>
            <p:sp>
              <p:nvSpPr>
                <p:cNvPr id="71738" name="Freeform 6"/>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71739" name="Freeform 7"/>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71740" name="Freeform 8"/>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71741" name="Freeform 9"/>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71742" name="Freeform 10"/>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71743" name="Freeform 11"/>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71744" name="Freeform 12"/>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71745" name="Freeform 13"/>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71746" name="Freeform 14"/>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grpSp>
            <p:nvGrpSpPr>
              <p:cNvPr id="71687" name="Group 15"/>
              <p:cNvGrpSpPr>
                <a:grpSpLocks/>
              </p:cNvGrpSpPr>
              <p:nvPr/>
            </p:nvGrpSpPr>
            <p:grpSpPr bwMode="auto">
              <a:xfrm>
                <a:off x="764" y="129"/>
                <a:ext cx="260" cy="253"/>
                <a:chOff x="2750" y="951"/>
                <a:chExt cx="390" cy="404"/>
              </a:xfrm>
            </p:grpSpPr>
            <p:sp>
              <p:nvSpPr>
                <p:cNvPr id="71688" name="Freeform 16"/>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71689" name="Freeform 17"/>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71690" name="Freeform 18"/>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71691" name="Freeform 19"/>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71692" name="Freeform 20"/>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71693" name="Freeform 21"/>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71694" name="Freeform 22"/>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71695" name="Freeform 23"/>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71696" name="Freeform 24"/>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71697" name="Freeform 25"/>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71698" name="Freeform 26"/>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71699" name="Freeform 27"/>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71700" name="Freeform 28"/>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71701" name="Freeform 29"/>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71702" name="Freeform 30"/>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71703" name="Freeform 31"/>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71704" name="Freeform 32"/>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71705" name="Freeform 33"/>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71706" name="Freeform 34"/>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71707" name="Freeform 35"/>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71708" name="Freeform 36"/>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71709" name="Freeform 37"/>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71710" name="Freeform 38"/>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71711" name="Freeform 39"/>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71712" name="Freeform 40"/>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71713" name="Freeform 41"/>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71714" name="Freeform 42"/>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71715" name="Freeform 43"/>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71716" name="Freeform 44"/>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71717" name="Freeform 45"/>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71718" name="Freeform 46"/>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71719" name="Freeform 47"/>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71720" name="Freeform 48"/>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71721" name="Freeform 49"/>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71722" name="Freeform 50"/>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71723" name="Freeform 51"/>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71724" name="Freeform 52"/>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71725" name="Freeform 53"/>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71726" name="Freeform 54"/>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71727" name="Freeform 55"/>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71728" name="Freeform 56"/>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71729" name="Freeform 57"/>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71730" name="Freeform 58"/>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71731" name="Freeform 59"/>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71732" name="Freeform 60"/>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71733" name="Freeform 61"/>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71734" name="Freeform 62"/>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71735" name="Freeform 63"/>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71736" name="Freeform 64"/>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71737" name="Freeform 65"/>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grpSp>
      </p:grpSp>
      <p:sp>
        <p:nvSpPr>
          <p:cNvPr id="96322" name="Rectangle 66"/>
          <p:cNvSpPr>
            <a:spLocks noGrp="1" noChangeArrowheads="1"/>
          </p:cNvSpPr>
          <p:nvPr>
            <p:ph type="body" idx="1"/>
          </p:nvPr>
        </p:nvSpPr>
        <p:spPr>
          <a:xfrm>
            <a:off x="1231900" y="466725"/>
            <a:ext cx="6956425" cy="3825875"/>
          </a:xfrm>
          <a:effectLst>
            <a:outerShdw blurRad="63500" dist="35921" dir="2700000" algn="ctr" rotWithShape="0">
              <a:schemeClr val="tx1"/>
            </a:outerShdw>
          </a:effectLst>
        </p:spPr>
        <p:txBody>
          <a:bodyPr/>
          <a:lstStyle/>
          <a:p>
            <a:pPr marL="0" indent="0" algn="ctr" eaLnBrk="1" hangingPunct="1">
              <a:buFontTx/>
              <a:buNone/>
            </a:pPr>
            <a:r>
              <a:rPr lang="es-ES" sz="4900" i="1">
                <a:solidFill>
                  <a:srgbClr val="FFFF00"/>
                </a:solidFill>
              </a:rPr>
              <a:t>¡Estos nombres producirán un alto porcentaje de la cosecha ya que ningún esfuerzo será un fracaso por la falta de asistencia!</a:t>
            </a: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8194" name="Group 92"/>
          <p:cNvGrpSpPr>
            <a:grpSpLocks/>
          </p:cNvGrpSpPr>
          <p:nvPr/>
        </p:nvGrpSpPr>
        <p:grpSpPr bwMode="auto">
          <a:xfrm>
            <a:off x="0" y="0"/>
            <a:ext cx="9144000" cy="6858000"/>
            <a:chOff x="0" y="0"/>
            <a:chExt cx="5760" cy="4320"/>
          </a:xfrm>
        </p:grpSpPr>
        <p:pic>
          <p:nvPicPr>
            <p:cNvPr id="8195" name="Picture 4" descr="Titulo Tres sin logo Evangelismo Publico"/>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8196" name="Group 90"/>
            <p:cNvGrpSpPr>
              <a:grpSpLocks/>
            </p:cNvGrpSpPr>
            <p:nvPr/>
          </p:nvGrpSpPr>
          <p:grpSpPr bwMode="auto">
            <a:xfrm>
              <a:off x="1642" y="1058"/>
              <a:ext cx="2262" cy="2200"/>
              <a:chOff x="1642" y="1058"/>
              <a:chExt cx="2262" cy="2200"/>
            </a:xfrm>
          </p:grpSpPr>
          <p:grpSp>
            <p:nvGrpSpPr>
              <p:cNvPr id="8249" name="Group 89"/>
              <p:cNvGrpSpPr>
                <a:grpSpLocks/>
              </p:cNvGrpSpPr>
              <p:nvPr/>
            </p:nvGrpSpPr>
            <p:grpSpPr bwMode="auto">
              <a:xfrm>
                <a:off x="2201" y="1058"/>
                <a:ext cx="1356" cy="1399"/>
                <a:chOff x="2201" y="1058"/>
                <a:chExt cx="1356" cy="1399"/>
              </a:xfrm>
            </p:grpSpPr>
            <p:sp>
              <p:nvSpPr>
                <p:cNvPr id="8251" name="Freeform 8"/>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8252" name="Freeform 9"/>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8253" name="Freeform 10"/>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8254" name="Freeform 11"/>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8255" name="Freeform 12"/>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8256" name="Freeform 13"/>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8257" name="Freeform 14"/>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8258" name="Freeform 15"/>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8259" name="Freeform 16"/>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sp>
            <p:nvSpPr>
              <p:cNvPr id="8250" name="Text Box 86"/>
              <p:cNvSpPr txBox="1">
                <a:spLocks noChangeArrowheads="1"/>
              </p:cNvSpPr>
              <p:nvPr/>
            </p:nvSpPr>
            <p:spPr bwMode="auto">
              <a:xfrm>
                <a:off x="1642" y="2475"/>
                <a:ext cx="2262" cy="783"/>
              </a:xfrm>
              <a:prstGeom prst="rect">
                <a:avLst/>
              </a:prstGeom>
              <a:noFill/>
              <a:ln w="9525">
                <a:noFill/>
                <a:miter lim="800000"/>
                <a:headEnd/>
                <a:tailEnd/>
              </a:ln>
            </p:spPr>
            <p:txBody>
              <a:bodyPr>
                <a:prstTxWarp prst="textNoShape">
                  <a:avLst/>
                </a:prstTxWarp>
                <a:spAutoFit/>
              </a:bodyPr>
              <a:lstStyle/>
              <a:p>
                <a:pPr algn="r">
                  <a:lnSpc>
                    <a:spcPct val="80000"/>
                  </a:lnSpc>
                  <a:spcBef>
                    <a:spcPct val="50000"/>
                  </a:spcBef>
                </a:pPr>
                <a:r>
                  <a:rPr lang="es-ES" sz="5400" i="1">
                    <a:solidFill>
                      <a:srgbClr val="6D609E"/>
                    </a:solidFill>
                    <a:latin typeface="Gill Sans MT" charset="-18"/>
                  </a:rPr>
                  <a:t>Evangelismo</a:t>
                </a:r>
              </a:p>
              <a:p>
                <a:pPr algn="r">
                  <a:lnSpc>
                    <a:spcPct val="10000"/>
                  </a:lnSpc>
                  <a:spcBef>
                    <a:spcPct val="50000"/>
                  </a:spcBef>
                </a:pPr>
                <a:r>
                  <a:rPr lang="es-ES" sz="5400" i="1">
                    <a:solidFill>
                      <a:srgbClr val="6D609E"/>
                    </a:solidFill>
                    <a:latin typeface="Gill Sans MT" charset="-18"/>
                  </a:rPr>
                  <a:t>Publico</a:t>
                </a:r>
              </a:p>
            </p:txBody>
          </p:sp>
        </p:grpSp>
        <p:sp>
          <p:nvSpPr>
            <p:cNvPr id="8197" name="Text Box 87"/>
            <p:cNvSpPr txBox="1">
              <a:spLocks noChangeArrowheads="1"/>
            </p:cNvSpPr>
            <p:nvPr/>
          </p:nvSpPr>
          <p:spPr bwMode="auto">
            <a:xfrm>
              <a:off x="1602" y="3323"/>
              <a:ext cx="2262" cy="350"/>
            </a:xfrm>
            <a:prstGeom prst="rect">
              <a:avLst/>
            </a:prstGeom>
            <a:noFill/>
            <a:ln w="9525">
              <a:noFill/>
              <a:miter lim="800000"/>
              <a:headEnd/>
              <a:tailEnd/>
            </a:ln>
          </p:spPr>
          <p:txBody>
            <a:bodyPr>
              <a:prstTxWarp prst="textNoShape">
                <a:avLst/>
              </a:prstTxWarp>
              <a:spAutoFit/>
            </a:bodyPr>
            <a:lstStyle/>
            <a:p>
              <a:pPr algn="r">
                <a:lnSpc>
                  <a:spcPct val="30000"/>
                </a:lnSpc>
                <a:spcBef>
                  <a:spcPct val="50000"/>
                </a:spcBef>
              </a:pPr>
              <a:r>
                <a:rPr lang="es-ES">
                  <a:solidFill>
                    <a:srgbClr val="CD313C"/>
                  </a:solidFill>
                  <a:latin typeface="EngraversGothic BT" charset="0"/>
                </a:rPr>
                <a:t>PREDICANDO</a:t>
              </a:r>
            </a:p>
            <a:p>
              <a:pPr algn="r">
                <a:lnSpc>
                  <a:spcPct val="30000"/>
                </a:lnSpc>
                <a:spcBef>
                  <a:spcPct val="50000"/>
                </a:spcBef>
              </a:pPr>
              <a:r>
                <a:rPr lang="es-ES">
                  <a:solidFill>
                    <a:srgbClr val="CD313C"/>
                  </a:solidFill>
                  <a:latin typeface="EngraversGothic BT" charset="0"/>
                </a:rPr>
                <a:t>CON EL PODER</a:t>
              </a:r>
            </a:p>
            <a:p>
              <a:pPr algn="r">
                <a:lnSpc>
                  <a:spcPct val="30000"/>
                </a:lnSpc>
                <a:spcBef>
                  <a:spcPct val="50000"/>
                </a:spcBef>
              </a:pPr>
              <a:r>
                <a:rPr lang="es-ES">
                  <a:solidFill>
                    <a:srgbClr val="CD313C"/>
                  </a:solidFill>
                  <a:latin typeface="EngraversGothic BT" charset="0"/>
                </a:rPr>
                <a:t>DEL ESPÍRITU SANTO</a:t>
              </a:r>
            </a:p>
          </p:txBody>
        </p:sp>
        <p:grpSp>
          <p:nvGrpSpPr>
            <p:cNvPr id="8198" name="Group 88"/>
            <p:cNvGrpSpPr>
              <a:grpSpLocks/>
            </p:cNvGrpSpPr>
            <p:nvPr/>
          </p:nvGrpSpPr>
          <p:grpSpPr bwMode="auto">
            <a:xfrm>
              <a:off x="2750" y="942"/>
              <a:ext cx="390" cy="404"/>
              <a:chOff x="2750" y="951"/>
              <a:chExt cx="390" cy="404"/>
            </a:xfrm>
          </p:grpSpPr>
          <p:sp>
            <p:nvSpPr>
              <p:cNvPr id="8199" name="Freeform 17"/>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8200" name="Freeform 18"/>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8201" name="Freeform 19"/>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8202" name="Freeform 20"/>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8203" name="Freeform 21"/>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8204" name="Freeform 22"/>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8205" name="Freeform 23"/>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8206" name="Freeform 24"/>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8207" name="Freeform 25"/>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8208" name="Freeform 26"/>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8209" name="Freeform 27"/>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8210" name="Freeform 28"/>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8211" name="Freeform 29"/>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8212" name="Freeform 30"/>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8213" name="Freeform 31"/>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8214" name="Freeform 32"/>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8215" name="Freeform 33"/>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8216" name="Freeform 34"/>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8217" name="Freeform 35"/>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8218" name="Freeform 36"/>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8219" name="Freeform 37"/>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8220" name="Freeform 38"/>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8221" name="Freeform 39"/>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8222" name="Freeform 40"/>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8223" name="Freeform 41"/>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8224" name="Freeform 42"/>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8225" name="Freeform 43"/>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8226" name="Freeform 44"/>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8227" name="Freeform 45"/>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8228" name="Freeform 46"/>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8229" name="Freeform 47"/>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8230" name="Freeform 48"/>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8231" name="Freeform 49"/>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8232" name="Freeform 50"/>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8233" name="Freeform 51"/>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8234" name="Freeform 52"/>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8235" name="Freeform 53"/>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8236" name="Freeform 54"/>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8237" name="Freeform 55"/>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8238" name="Freeform 56"/>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8239" name="Freeform 57"/>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8240" name="Freeform 58"/>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8241" name="Freeform 59"/>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8242" name="Freeform 60"/>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8243" name="Freeform 61"/>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8244" name="Freeform 62"/>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8245" name="Freeform 63"/>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8246" name="Freeform 64"/>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8247" name="Freeform 65"/>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8248" name="Freeform 66"/>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grpSp>
    </p:spTree>
  </p:cSld>
  <p:clrMapOvr>
    <a:masterClrMapping/>
  </p:clrMapOvr>
  <p:transition spd="slow">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2190750" y="496888"/>
            <a:ext cx="6670675" cy="1143000"/>
          </a:xfrm>
        </p:spPr>
        <p:txBody>
          <a:bodyPr/>
          <a:lstStyle/>
          <a:p>
            <a:pPr eaLnBrk="1" hangingPunct="1"/>
            <a:r>
              <a:rPr lang="es-ES" sz="5400"/>
              <a:t>Métodos para obtener los nombres</a:t>
            </a:r>
          </a:p>
        </p:txBody>
      </p:sp>
      <p:sp>
        <p:nvSpPr>
          <p:cNvPr id="97283" name="Rectangle 3"/>
          <p:cNvSpPr>
            <a:spLocks noGrp="1" noChangeArrowheads="1"/>
          </p:cNvSpPr>
          <p:nvPr>
            <p:ph type="body" idx="1"/>
          </p:nvPr>
        </p:nvSpPr>
        <p:spPr/>
        <p:txBody>
          <a:bodyPr/>
          <a:lstStyle/>
          <a:p>
            <a:pPr marL="552450" indent="-552450" eaLnBrk="1" hangingPunct="1"/>
            <a:r>
              <a:rPr lang="es-ES" sz="2500"/>
              <a:t>Formatos para ser llenados por los miembros:</a:t>
            </a:r>
          </a:p>
          <a:p>
            <a:pPr marL="876300" lvl="1" indent="-419100" eaLnBrk="1" hangingPunct="1"/>
            <a:r>
              <a:rPr lang="es-MX" sz="2000"/>
              <a:t>Tres o seis semanas antes que se inicie la campaña los formatos son distribuidos entre los miembros de iglesia</a:t>
            </a:r>
          </a:p>
          <a:p>
            <a:pPr marL="876300" lvl="1" indent="-419100" eaLnBrk="1" hangingPunct="1"/>
            <a:r>
              <a:rPr lang="es-MX" sz="2000"/>
              <a:t>Se imparte instrucción de llenarlo en casa y devolverlo la siguiente semana</a:t>
            </a:r>
          </a:p>
          <a:p>
            <a:pPr marL="876300" lvl="1" indent="-419100" eaLnBrk="1" hangingPunct="1"/>
            <a:r>
              <a:rPr lang="es-MX" sz="2000"/>
              <a:t>El director de Ministerios Personales tendrá que organizar un comité para que llame a todos los miembros de la iglesia y les recuerde y anime para que devuelvan la información</a:t>
            </a:r>
          </a:p>
          <a:p>
            <a:pPr marL="876300" lvl="1" indent="-419100" eaLnBrk="1" hangingPunct="1"/>
            <a:r>
              <a:rPr lang="es-MX" sz="2000"/>
              <a:t>¡Nombres que sean reportados después de las reuniones quedan con bajas probabilidades de ser visitados</a:t>
            </a:r>
            <a:r>
              <a:rPr lang="es-ES" sz="2000"/>
              <a:t>!.</a:t>
            </a:r>
          </a:p>
        </p:txBody>
      </p:sp>
      <p:sp>
        <p:nvSpPr>
          <p:cNvPr id="72708"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97282"/>
                                        </p:tgtEl>
                                        <p:attrNameLst>
                                          <p:attrName>style.visibility</p:attrName>
                                        </p:attrNameLst>
                                      </p:cBhvr>
                                      <p:to>
                                        <p:strVal val="visible"/>
                                      </p:to>
                                    </p:set>
                                    <p:anim calcmode="discrete" valueType="clr">
                                      <p:cBhvr override="childStyle">
                                        <p:cTn id="7" dur="80"/>
                                        <p:tgtEl>
                                          <p:spTgt spid="9728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7282"/>
                                        </p:tgtEl>
                                        <p:attrNameLst>
                                          <p:attrName>fillcolor</p:attrName>
                                        </p:attrNameLst>
                                      </p:cBhvr>
                                      <p:tavLst>
                                        <p:tav tm="0">
                                          <p:val>
                                            <p:clrVal>
                                              <a:schemeClr val="accent2"/>
                                            </p:clrVal>
                                          </p:val>
                                        </p:tav>
                                        <p:tav tm="50000">
                                          <p:val>
                                            <p:clrVal>
                                              <a:schemeClr val="hlink"/>
                                            </p:clrVal>
                                          </p:val>
                                        </p:tav>
                                      </p:tavLst>
                                    </p:anim>
                                    <p:set>
                                      <p:cBhvr>
                                        <p:cTn id="9" dur="80"/>
                                        <p:tgtEl>
                                          <p:spTgt spid="9728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nodeType="clickEffect">
                                  <p:stCondLst>
                                    <p:cond delay="0"/>
                                  </p:stCondLst>
                                  <p:childTnLst>
                                    <p:set>
                                      <p:cBhvr>
                                        <p:cTn id="13" dur="1" fill="hold">
                                          <p:stCondLst>
                                            <p:cond delay="0"/>
                                          </p:stCondLst>
                                        </p:cTn>
                                        <p:tgtEl>
                                          <p:spTgt spid="97283">
                                            <p:txEl>
                                              <p:pRg st="0" end="0"/>
                                            </p:txEl>
                                          </p:spTgt>
                                        </p:tgtEl>
                                        <p:attrNameLst>
                                          <p:attrName>style.visibility</p:attrName>
                                        </p:attrNameLst>
                                      </p:cBhvr>
                                      <p:to>
                                        <p:strVal val="visible"/>
                                      </p:to>
                                    </p:set>
                                    <p:anim calcmode="lin" valueType="num">
                                      <p:cBhvr>
                                        <p:cTn id="14" dur="500" fill="hold"/>
                                        <p:tgtEl>
                                          <p:spTgt spid="97283">
                                            <p:txEl>
                                              <p:pRg st="0" end="0"/>
                                            </p:txEl>
                                          </p:spTgt>
                                        </p:tgtEl>
                                        <p:attrNameLst>
                                          <p:attrName>ppt_w</p:attrName>
                                        </p:attrNameLst>
                                      </p:cBhvr>
                                      <p:tavLst>
                                        <p:tav tm="0">
                                          <p:val>
                                            <p:strVal val="4*#ppt_w"/>
                                          </p:val>
                                        </p:tav>
                                        <p:tav tm="100000">
                                          <p:val>
                                            <p:strVal val="#ppt_w"/>
                                          </p:val>
                                        </p:tav>
                                      </p:tavLst>
                                    </p:anim>
                                    <p:anim calcmode="lin" valueType="num">
                                      <p:cBhvr>
                                        <p:cTn id="15" dur="500" fill="hold"/>
                                        <p:tgtEl>
                                          <p:spTgt spid="97283">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nodeType="clickEffect">
                                  <p:stCondLst>
                                    <p:cond delay="0"/>
                                  </p:stCondLst>
                                  <p:iterate type="wd">
                                    <p:tmPct val="10000"/>
                                  </p:iterate>
                                  <p:childTnLst>
                                    <p:set>
                                      <p:cBhvr>
                                        <p:cTn id="19" dur="1" fill="hold">
                                          <p:stCondLst>
                                            <p:cond delay="0"/>
                                          </p:stCondLst>
                                        </p:cTn>
                                        <p:tgtEl>
                                          <p:spTgt spid="97283">
                                            <p:txEl>
                                              <p:pRg st="1" end="1"/>
                                            </p:txEl>
                                          </p:spTgt>
                                        </p:tgtEl>
                                        <p:attrNameLst>
                                          <p:attrName>style.visibility</p:attrName>
                                        </p:attrNameLst>
                                      </p:cBhvr>
                                      <p:to>
                                        <p:strVal val="visible"/>
                                      </p:to>
                                    </p:set>
                                    <p:animScale>
                                      <p:cBhvr>
                                        <p:cTn id="20" dur="1000" decel="50000" fill="hold">
                                          <p:stCondLst>
                                            <p:cond delay="0"/>
                                          </p:stCondLst>
                                        </p:cTn>
                                        <p:tgtEl>
                                          <p:spTgt spid="9728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97283">
                                            <p:txEl>
                                              <p:pRg st="1" end="1"/>
                                            </p:txEl>
                                          </p:spTgt>
                                        </p:tgtEl>
                                        <p:attrNameLst>
                                          <p:attrName>ppt_x</p:attrName>
                                          <p:attrName>ppt_y</p:attrName>
                                        </p:attrNameLst>
                                      </p:cBhvr>
                                    </p:animMotion>
                                    <p:animEffect transition="in" filter="fade">
                                      <p:cBhvr>
                                        <p:cTn id="22" dur="1000"/>
                                        <p:tgtEl>
                                          <p:spTgt spid="97283">
                                            <p:txEl>
                                              <p:pRg st="1" end="1"/>
                                            </p:txEl>
                                          </p:spTgt>
                                        </p:tgtEl>
                                      </p:cBhvr>
                                    </p:animEffect>
                                  </p:childTnLst>
                                </p:cTn>
                              </p:par>
                            </p:childTnLst>
                          </p:cTn>
                        </p:par>
                        <p:par>
                          <p:cTn id="23" fill="hold">
                            <p:stCondLst>
                              <p:cond delay="2800"/>
                            </p:stCondLst>
                            <p:childTnLst>
                              <p:par>
                                <p:cTn id="24" presetID="52" presetClass="entr" presetSubtype="0" fill="hold" nodeType="afterEffect">
                                  <p:stCondLst>
                                    <p:cond delay="0"/>
                                  </p:stCondLst>
                                  <p:iterate type="wd">
                                    <p:tmPct val="10000"/>
                                  </p:iterate>
                                  <p:childTnLst>
                                    <p:set>
                                      <p:cBhvr>
                                        <p:cTn id="25" dur="1" fill="hold">
                                          <p:stCondLst>
                                            <p:cond delay="0"/>
                                          </p:stCondLst>
                                        </p:cTn>
                                        <p:tgtEl>
                                          <p:spTgt spid="97283">
                                            <p:txEl>
                                              <p:pRg st="2" end="2"/>
                                            </p:txEl>
                                          </p:spTgt>
                                        </p:tgtEl>
                                        <p:attrNameLst>
                                          <p:attrName>style.visibility</p:attrName>
                                        </p:attrNameLst>
                                      </p:cBhvr>
                                      <p:to>
                                        <p:strVal val="visible"/>
                                      </p:to>
                                    </p:set>
                                    <p:animScale>
                                      <p:cBhvr>
                                        <p:cTn id="26" dur="1000" decel="50000" fill="hold">
                                          <p:stCondLst>
                                            <p:cond delay="0"/>
                                          </p:stCondLst>
                                        </p:cTn>
                                        <p:tgtEl>
                                          <p:spTgt spid="9728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97283">
                                            <p:txEl>
                                              <p:pRg st="2" end="2"/>
                                            </p:txEl>
                                          </p:spTgt>
                                        </p:tgtEl>
                                        <p:attrNameLst>
                                          <p:attrName>ppt_x</p:attrName>
                                          <p:attrName>ppt_y</p:attrName>
                                        </p:attrNameLst>
                                      </p:cBhvr>
                                    </p:animMotion>
                                    <p:animEffect transition="in" filter="fade">
                                      <p:cBhvr>
                                        <p:cTn id="28" dur="1000"/>
                                        <p:tgtEl>
                                          <p:spTgt spid="97283">
                                            <p:txEl>
                                              <p:pRg st="2" end="2"/>
                                            </p:txEl>
                                          </p:spTgt>
                                        </p:tgtEl>
                                      </p:cBhvr>
                                    </p:animEffect>
                                  </p:childTnLst>
                                </p:cTn>
                              </p:par>
                            </p:childTnLst>
                          </p:cTn>
                        </p:par>
                        <p:par>
                          <p:cTn id="29" fill="hold">
                            <p:stCondLst>
                              <p:cond delay="4900"/>
                            </p:stCondLst>
                            <p:childTnLst>
                              <p:par>
                                <p:cTn id="30" presetID="52" presetClass="entr" presetSubtype="0" fill="hold" nodeType="afterEffect">
                                  <p:stCondLst>
                                    <p:cond delay="0"/>
                                  </p:stCondLst>
                                  <p:iterate type="wd">
                                    <p:tmPct val="10000"/>
                                  </p:iterate>
                                  <p:childTnLst>
                                    <p:set>
                                      <p:cBhvr>
                                        <p:cTn id="31" dur="1" fill="hold">
                                          <p:stCondLst>
                                            <p:cond delay="0"/>
                                          </p:stCondLst>
                                        </p:cTn>
                                        <p:tgtEl>
                                          <p:spTgt spid="97283">
                                            <p:txEl>
                                              <p:pRg st="3" end="3"/>
                                            </p:txEl>
                                          </p:spTgt>
                                        </p:tgtEl>
                                        <p:attrNameLst>
                                          <p:attrName>style.visibility</p:attrName>
                                        </p:attrNameLst>
                                      </p:cBhvr>
                                      <p:to>
                                        <p:strVal val="visible"/>
                                      </p:to>
                                    </p:set>
                                    <p:animScale>
                                      <p:cBhvr>
                                        <p:cTn id="32" dur="1000" decel="50000" fill="hold">
                                          <p:stCondLst>
                                            <p:cond delay="0"/>
                                          </p:stCondLst>
                                        </p:cTn>
                                        <p:tgtEl>
                                          <p:spTgt spid="9728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97283">
                                            <p:txEl>
                                              <p:pRg st="3" end="3"/>
                                            </p:txEl>
                                          </p:spTgt>
                                        </p:tgtEl>
                                        <p:attrNameLst>
                                          <p:attrName>ppt_x</p:attrName>
                                          <p:attrName>ppt_y</p:attrName>
                                        </p:attrNameLst>
                                      </p:cBhvr>
                                    </p:animMotion>
                                    <p:animEffect transition="in" filter="fade">
                                      <p:cBhvr>
                                        <p:cTn id="34" dur="1000"/>
                                        <p:tgtEl>
                                          <p:spTgt spid="97283">
                                            <p:txEl>
                                              <p:pRg st="3" end="3"/>
                                            </p:txEl>
                                          </p:spTgt>
                                        </p:tgtEl>
                                      </p:cBhvr>
                                    </p:animEffect>
                                  </p:childTnLst>
                                </p:cTn>
                              </p:par>
                            </p:childTnLst>
                          </p:cTn>
                        </p:par>
                        <p:par>
                          <p:cTn id="35" fill="hold">
                            <p:stCondLst>
                              <p:cond delay="8800"/>
                            </p:stCondLst>
                            <p:childTnLst>
                              <p:par>
                                <p:cTn id="36" presetID="52" presetClass="entr" presetSubtype="0" fill="hold" nodeType="afterEffect">
                                  <p:stCondLst>
                                    <p:cond delay="0"/>
                                  </p:stCondLst>
                                  <p:iterate type="wd">
                                    <p:tmPct val="10000"/>
                                  </p:iterate>
                                  <p:childTnLst>
                                    <p:set>
                                      <p:cBhvr>
                                        <p:cTn id="37" dur="1" fill="hold">
                                          <p:stCondLst>
                                            <p:cond delay="0"/>
                                          </p:stCondLst>
                                        </p:cTn>
                                        <p:tgtEl>
                                          <p:spTgt spid="97283">
                                            <p:txEl>
                                              <p:pRg st="4" end="4"/>
                                            </p:txEl>
                                          </p:spTgt>
                                        </p:tgtEl>
                                        <p:attrNameLst>
                                          <p:attrName>style.visibility</p:attrName>
                                        </p:attrNameLst>
                                      </p:cBhvr>
                                      <p:to>
                                        <p:strVal val="visible"/>
                                      </p:to>
                                    </p:set>
                                    <p:animScale>
                                      <p:cBhvr>
                                        <p:cTn id="38" dur="1000" decel="50000" fill="hold">
                                          <p:stCondLst>
                                            <p:cond delay="0"/>
                                          </p:stCondLst>
                                        </p:cTn>
                                        <p:tgtEl>
                                          <p:spTgt spid="9728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97283">
                                            <p:txEl>
                                              <p:pRg st="4" end="4"/>
                                            </p:txEl>
                                          </p:spTgt>
                                        </p:tgtEl>
                                        <p:attrNameLst>
                                          <p:attrName>ppt_x</p:attrName>
                                          <p:attrName>ppt_y</p:attrName>
                                        </p:attrNameLst>
                                      </p:cBhvr>
                                    </p:animMotion>
                                    <p:animEffect transition="in" filter="fade">
                                      <p:cBhvr>
                                        <p:cTn id="40" dur="1000"/>
                                        <p:tgtEl>
                                          <p:spTgt spid="972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2190750" y="496888"/>
            <a:ext cx="6670675" cy="1143000"/>
          </a:xfrm>
        </p:spPr>
        <p:txBody>
          <a:bodyPr/>
          <a:lstStyle/>
          <a:p>
            <a:pPr eaLnBrk="1" hangingPunct="1"/>
            <a:r>
              <a:rPr lang="es-ES" sz="5400"/>
              <a:t>Métodos para obtener los nombres</a:t>
            </a:r>
          </a:p>
        </p:txBody>
      </p:sp>
      <p:sp>
        <p:nvSpPr>
          <p:cNvPr id="98307" name="Rectangle 3"/>
          <p:cNvSpPr>
            <a:spLocks noGrp="1" noChangeArrowheads="1"/>
          </p:cNvSpPr>
          <p:nvPr>
            <p:ph type="body" idx="1"/>
          </p:nvPr>
        </p:nvSpPr>
        <p:spPr/>
        <p:txBody>
          <a:bodyPr/>
          <a:lstStyle/>
          <a:p>
            <a:pPr marL="552450" indent="-552450" algn="just" eaLnBrk="1" hangingPunct="1"/>
            <a:r>
              <a:rPr lang="es-ES" sz="2500"/>
              <a:t>Formatos para ser llenados por los miembros:</a:t>
            </a:r>
          </a:p>
          <a:p>
            <a:pPr marL="552450" indent="-552450" algn="just" eaLnBrk="1" hangingPunct="1"/>
            <a:r>
              <a:rPr lang="es-MX" sz="2500"/>
              <a:t>Tarjeta de registro y premio:</a:t>
            </a:r>
          </a:p>
          <a:p>
            <a:pPr marL="876300" lvl="1" indent="-419100" algn="just" eaLnBrk="1" hangingPunct="1"/>
            <a:r>
              <a:rPr lang="es-MX" sz="2000"/>
              <a:t>Una gran lámina de Cristo (u otro detalle) se le dará a la persona que asista por primera vez</a:t>
            </a:r>
          </a:p>
          <a:p>
            <a:pPr marL="876300" lvl="1" indent="-419100" algn="just" eaLnBrk="1" hangingPunct="1"/>
            <a:r>
              <a:rPr lang="es-MX" sz="2000"/>
              <a:t>Se le entrega una tarjeta de </a:t>
            </a:r>
            <a:r>
              <a:rPr lang="es-MX" sz="2000" b="1" i="1"/>
              <a:t>“Gracias por venir”</a:t>
            </a:r>
            <a:r>
              <a:rPr lang="es-MX" sz="2000"/>
              <a:t> al entrar con espacios para la información que se quiere recoger</a:t>
            </a:r>
          </a:p>
          <a:p>
            <a:pPr marL="876300" lvl="1" indent="-419100" algn="just" eaLnBrk="1" hangingPunct="1"/>
            <a:r>
              <a:rPr lang="es-MX" sz="2000"/>
              <a:t>Durante el servicio la visita escribe su nombre y dirección</a:t>
            </a:r>
          </a:p>
          <a:p>
            <a:pPr marL="876300" lvl="1" indent="-419100" algn="just" eaLnBrk="1" hangingPunct="1"/>
            <a:r>
              <a:rPr lang="es-MX" sz="2000"/>
              <a:t>Al salir intercambia este dato por la lámina de Jesús o el detalle.</a:t>
            </a:r>
            <a:endParaRPr lang="es-ES" sz="2000"/>
          </a:p>
        </p:txBody>
      </p:sp>
      <p:sp>
        <p:nvSpPr>
          <p:cNvPr id="73732"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98307">
                                            <p:txEl>
                                              <p:pRg st="1" end="1"/>
                                            </p:txEl>
                                          </p:spTgt>
                                        </p:tgtEl>
                                        <p:attrNameLst>
                                          <p:attrName>style.visibility</p:attrName>
                                        </p:attrNameLst>
                                      </p:cBhvr>
                                      <p:to>
                                        <p:strVal val="visible"/>
                                      </p:to>
                                    </p:set>
                                    <p:anim calcmode="lin" valueType="num">
                                      <p:cBhvr>
                                        <p:cTn id="7" dur="500" fill="hold"/>
                                        <p:tgtEl>
                                          <p:spTgt spid="98307">
                                            <p:txEl>
                                              <p:pRg st="1" end="1"/>
                                            </p:txEl>
                                          </p:spTgt>
                                        </p:tgtEl>
                                        <p:attrNameLst>
                                          <p:attrName>ppt_w</p:attrName>
                                        </p:attrNameLst>
                                      </p:cBhvr>
                                      <p:tavLst>
                                        <p:tav tm="0">
                                          <p:val>
                                            <p:strVal val="4*#ppt_w"/>
                                          </p:val>
                                        </p:tav>
                                        <p:tav tm="100000">
                                          <p:val>
                                            <p:strVal val="#ppt_w"/>
                                          </p:val>
                                        </p:tav>
                                      </p:tavLst>
                                    </p:anim>
                                    <p:anim calcmode="lin" valueType="num">
                                      <p:cBhvr>
                                        <p:cTn id="8" dur="500" fill="hold"/>
                                        <p:tgtEl>
                                          <p:spTgt spid="98307">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nodeType="clickEffect">
                                  <p:stCondLst>
                                    <p:cond delay="0"/>
                                  </p:stCondLst>
                                  <p:iterate type="wd">
                                    <p:tmPct val="10000"/>
                                  </p:iterate>
                                  <p:childTnLst>
                                    <p:set>
                                      <p:cBhvr>
                                        <p:cTn id="12" dur="1" fill="hold">
                                          <p:stCondLst>
                                            <p:cond delay="0"/>
                                          </p:stCondLst>
                                        </p:cTn>
                                        <p:tgtEl>
                                          <p:spTgt spid="98307">
                                            <p:txEl>
                                              <p:pRg st="2" end="2"/>
                                            </p:txEl>
                                          </p:spTgt>
                                        </p:tgtEl>
                                        <p:attrNameLst>
                                          <p:attrName>style.visibility</p:attrName>
                                        </p:attrNameLst>
                                      </p:cBhvr>
                                      <p:to>
                                        <p:strVal val="visible"/>
                                      </p:to>
                                    </p:set>
                                    <p:animScale>
                                      <p:cBhvr>
                                        <p:cTn id="13" dur="1000" decel="50000" fill="hold">
                                          <p:stCondLst>
                                            <p:cond delay="0"/>
                                          </p:stCondLst>
                                        </p:cTn>
                                        <p:tgtEl>
                                          <p:spTgt spid="98307">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98307">
                                            <p:txEl>
                                              <p:pRg st="2" end="2"/>
                                            </p:txEl>
                                          </p:spTgt>
                                        </p:tgtEl>
                                        <p:attrNameLst>
                                          <p:attrName>ppt_x</p:attrName>
                                          <p:attrName>ppt_y</p:attrName>
                                        </p:attrNameLst>
                                      </p:cBhvr>
                                    </p:animMotion>
                                    <p:animEffect transition="in" filter="fade">
                                      <p:cBhvr>
                                        <p:cTn id="15" dur="1000"/>
                                        <p:tgtEl>
                                          <p:spTgt spid="98307">
                                            <p:txEl>
                                              <p:pRg st="2" end="2"/>
                                            </p:txEl>
                                          </p:spTgt>
                                        </p:tgtEl>
                                      </p:cBhvr>
                                    </p:animEffect>
                                  </p:childTnLst>
                                </p:cTn>
                              </p:par>
                            </p:childTnLst>
                          </p:cTn>
                        </p:par>
                        <p:par>
                          <p:cTn id="16" fill="hold">
                            <p:stCondLst>
                              <p:cond delay="3000"/>
                            </p:stCondLst>
                            <p:childTnLst>
                              <p:par>
                                <p:cTn id="17" presetID="52" presetClass="entr" presetSubtype="0" fill="hold" nodeType="afterEffect">
                                  <p:stCondLst>
                                    <p:cond delay="0"/>
                                  </p:stCondLst>
                                  <p:iterate type="wd">
                                    <p:tmPct val="10000"/>
                                  </p:iterate>
                                  <p:childTnLst>
                                    <p:set>
                                      <p:cBhvr>
                                        <p:cTn id="18" dur="1" fill="hold">
                                          <p:stCondLst>
                                            <p:cond delay="0"/>
                                          </p:stCondLst>
                                        </p:cTn>
                                        <p:tgtEl>
                                          <p:spTgt spid="98307">
                                            <p:txEl>
                                              <p:pRg st="3" end="3"/>
                                            </p:txEl>
                                          </p:spTgt>
                                        </p:tgtEl>
                                        <p:attrNameLst>
                                          <p:attrName>style.visibility</p:attrName>
                                        </p:attrNameLst>
                                      </p:cBhvr>
                                      <p:to>
                                        <p:strVal val="visible"/>
                                      </p:to>
                                    </p:set>
                                    <p:animScale>
                                      <p:cBhvr>
                                        <p:cTn id="19" dur="1000" decel="50000" fill="hold">
                                          <p:stCondLst>
                                            <p:cond delay="0"/>
                                          </p:stCondLst>
                                        </p:cTn>
                                        <p:tgtEl>
                                          <p:spTgt spid="98307">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8307">
                                            <p:txEl>
                                              <p:pRg st="3" end="3"/>
                                            </p:txEl>
                                          </p:spTgt>
                                        </p:tgtEl>
                                        <p:attrNameLst>
                                          <p:attrName>ppt_x</p:attrName>
                                          <p:attrName>ppt_y</p:attrName>
                                        </p:attrNameLst>
                                      </p:cBhvr>
                                    </p:animMotion>
                                    <p:animEffect transition="in" filter="fade">
                                      <p:cBhvr>
                                        <p:cTn id="21" dur="1000"/>
                                        <p:tgtEl>
                                          <p:spTgt spid="98307">
                                            <p:txEl>
                                              <p:pRg st="3" end="3"/>
                                            </p:txEl>
                                          </p:spTgt>
                                        </p:tgtEl>
                                      </p:cBhvr>
                                    </p:animEffect>
                                  </p:childTnLst>
                                </p:cTn>
                              </p:par>
                            </p:childTnLst>
                          </p:cTn>
                        </p:par>
                        <p:par>
                          <p:cTn id="22" fill="hold">
                            <p:stCondLst>
                              <p:cond delay="6100"/>
                            </p:stCondLst>
                            <p:childTnLst>
                              <p:par>
                                <p:cTn id="23" presetID="52" presetClass="entr" presetSubtype="0" fill="hold" nodeType="afterEffect">
                                  <p:stCondLst>
                                    <p:cond delay="0"/>
                                  </p:stCondLst>
                                  <p:iterate type="wd">
                                    <p:tmPct val="10000"/>
                                  </p:iterate>
                                  <p:childTnLst>
                                    <p:set>
                                      <p:cBhvr>
                                        <p:cTn id="24" dur="1" fill="hold">
                                          <p:stCondLst>
                                            <p:cond delay="0"/>
                                          </p:stCondLst>
                                        </p:cTn>
                                        <p:tgtEl>
                                          <p:spTgt spid="98307">
                                            <p:txEl>
                                              <p:pRg st="4" end="4"/>
                                            </p:txEl>
                                          </p:spTgt>
                                        </p:tgtEl>
                                        <p:attrNameLst>
                                          <p:attrName>style.visibility</p:attrName>
                                        </p:attrNameLst>
                                      </p:cBhvr>
                                      <p:to>
                                        <p:strVal val="visible"/>
                                      </p:to>
                                    </p:set>
                                    <p:animScale>
                                      <p:cBhvr>
                                        <p:cTn id="25" dur="1000" decel="50000" fill="hold">
                                          <p:stCondLst>
                                            <p:cond delay="0"/>
                                          </p:stCondLst>
                                        </p:cTn>
                                        <p:tgtEl>
                                          <p:spTgt spid="98307">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8307">
                                            <p:txEl>
                                              <p:pRg st="4" end="4"/>
                                            </p:txEl>
                                          </p:spTgt>
                                        </p:tgtEl>
                                        <p:attrNameLst>
                                          <p:attrName>ppt_x</p:attrName>
                                          <p:attrName>ppt_y</p:attrName>
                                        </p:attrNameLst>
                                      </p:cBhvr>
                                    </p:animMotion>
                                    <p:animEffect transition="in" filter="fade">
                                      <p:cBhvr>
                                        <p:cTn id="27" dur="1000"/>
                                        <p:tgtEl>
                                          <p:spTgt spid="98307">
                                            <p:txEl>
                                              <p:pRg st="4" end="4"/>
                                            </p:txEl>
                                          </p:spTgt>
                                        </p:tgtEl>
                                      </p:cBhvr>
                                    </p:animEffect>
                                  </p:childTnLst>
                                </p:cTn>
                              </p:par>
                            </p:childTnLst>
                          </p:cTn>
                        </p:par>
                        <p:par>
                          <p:cTn id="28" fill="hold">
                            <p:stCondLst>
                              <p:cond delay="8000"/>
                            </p:stCondLst>
                            <p:childTnLst>
                              <p:par>
                                <p:cTn id="29" presetID="52" presetClass="entr" presetSubtype="0" fill="hold" nodeType="afterEffect">
                                  <p:stCondLst>
                                    <p:cond delay="0"/>
                                  </p:stCondLst>
                                  <p:iterate type="wd">
                                    <p:tmPct val="10000"/>
                                  </p:iterate>
                                  <p:childTnLst>
                                    <p:set>
                                      <p:cBhvr>
                                        <p:cTn id="30" dur="1" fill="hold">
                                          <p:stCondLst>
                                            <p:cond delay="0"/>
                                          </p:stCondLst>
                                        </p:cTn>
                                        <p:tgtEl>
                                          <p:spTgt spid="98307">
                                            <p:txEl>
                                              <p:pRg st="5" end="5"/>
                                            </p:txEl>
                                          </p:spTgt>
                                        </p:tgtEl>
                                        <p:attrNameLst>
                                          <p:attrName>style.visibility</p:attrName>
                                        </p:attrNameLst>
                                      </p:cBhvr>
                                      <p:to>
                                        <p:strVal val="visible"/>
                                      </p:to>
                                    </p:set>
                                    <p:animScale>
                                      <p:cBhvr>
                                        <p:cTn id="31" dur="1000" decel="50000" fill="hold">
                                          <p:stCondLst>
                                            <p:cond delay="0"/>
                                          </p:stCondLst>
                                        </p:cTn>
                                        <p:tgtEl>
                                          <p:spTgt spid="98307">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8307">
                                            <p:txEl>
                                              <p:pRg st="5" end="5"/>
                                            </p:txEl>
                                          </p:spTgt>
                                        </p:tgtEl>
                                        <p:attrNameLst>
                                          <p:attrName>ppt_x</p:attrName>
                                          <p:attrName>ppt_y</p:attrName>
                                        </p:attrNameLst>
                                      </p:cBhvr>
                                    </p:animMotion>
                                    <p:animEffect transition="in" filter="fade">
                                      <p:cBhvr>
                                        <p:cTn id="33" dur="1000"/>
                                        <p:tgtEl>
                                          <p:spTgt spid="983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2190750" y="496888"/>
            <a:ext cx="6670675" cy="1143000"/>
          </a:xfrm>
        </p:spPr>
        <p:txBody>
          <a:bodyPr/>
          <a:lstStyle/>
          <a:p>
            <a:pPr eaLnBrk="1" hangingPunct="1"/>
            <a:r>
              <a:rPr lang="es-ES" sz="5400"/>
              <a:t>Métodos para obtener los nombres</a:t>
            </a:r>
          </a:p>
        </p:txBody>
      </p:sp>
      <p:sp>
        <p:nvSpPr>
          <p:cNvPr id="101379" name="Rectangle 3"/>
          <p:cNvSpPr>
            <a:spLocks noGrp="1" noChangeArrowheads="1"/>
          </p:cNvSpPr>
          <p:nvPr>
            <p:ph type="body" idx="1"/>
          </p:nvPr>
        </p:nvSpPr>
        <p:spPr>
          <a:xfrm>
            <a:off x="2259013" y="1852613"/>
            <a:ext cx="6580187" cy="4397375"/>
          </a:xfrm>
        </p:spPr>
        <p:txBody>
          <a:bodyPr/>
          <a:lstStyle/>
          <a:p>
            <a:pPr marL="552450" indent="-552450" algn="just" eaLnBrk="1" hangingPunct="1"/>
            <a:r>
              <a:rPr lang="es-ES" sz="2500"/>
              <a:t>Formatos para ser llenados por los miembros:</a:t>
            </a:r>
          </a:p>
          <a:p>
            <a:pPr marL="552450" indent="-552450" algn="just" eaLnBrk="1" hangingPunct="1"/>
            <a:r>
              <a:rPr lang="es-MX" sz="2500"/>
              <a:t>Tarjeta de registro y premio:</a:t>
            </a:r>
          </a:p>
          <a:p>
            <a:pPr marL="552450" indent="-552450" algn="just" eaLnBrk="1" hangingPunct="1"/>
            <a:r>
              <a:rPr lang="es-ES" sz="2500"/>
              <a:t>Tarjeta de registro de asistencia</a:t>
            </a:r>
          </a:p>
          <a:p>
            <a:pPr marL="552450" indent="-552450" algn="just" eaLnBrk="1" hangingPunct="1"/>
            <a:r>
              <a:rPr lang="es-MX" sz="2500"/>
              <a:t>Sobres de ofrenda especial</a:t>
            </a:r>
          </a:p>
          <a:p>
            <a:pPr marL="552450" indent="-552450" algn="just" eaLnBrk="1" hangingPunct="1"/>
            <a:r>
              <a:rPr lang="es-MX" sz="2500"/>
              <a:t>Método directo:</a:t>
            </a:r>
          </a:p>
          <a:p>
            <a:pPr marL="876300" lvl="1" indent="-419100" algn="just" eaLnBrk="1" hangingPunct="1">
              <a:buClr>
                <a:schemeClr val="accent2"/>
              </a:buClr>
              <a:buFontTx/>
              <a:buAutoNum type="alphaLcParenR"/>
            </a:pPr>
            <a:r>
              <a:rPr lang="es-MX" sz="2000"/>
              <a:t>Se pasa un formato  a la audiencia donde se pida la información necesaria, incluyendo si quieren que alguien del equipo los visite</a:t>
            </a:r>
          </a:p>
          <a:p>
            <a:pPr marL="876300" lvl="1" indent="-419100" algn="just" eaLnBrk="1" hangingPunct="1">
              <a:buClr>
                <a:schemeClr val="accent2"/>
              </a:buClr>
              <a:buFontTx/>
              <a:buAutoNum type="alphaLcParenR"/>
            </a:pPr>
            <a:r>
              <a:rPr lang="es-MX" sz="2000"/>
              <a:t>Los obreros se pueden mezclar con la gente llegándolos a conocer en una forma amigable a través de la conversación y así con mucho tacto ir descubriendo la información necesaria.</a:t>
            </a:r>
          </a:p>
        </p:txBody>
      </p:sp>
      <p:sp>
        <p:nvSpPr>
          <p:cNvPr id="74756" name="Text Box 4"/>
          <p:cNvSpPr txBox="1">
            <a:spLocks noChangeArrowheads="1"/>
          </p:cNvSpPr>
          <p:nvPr/>
        </p:nvSpPr>
        <p:spPr bwMode="auto">
          <a:xfrm>
            <a:off x="2100263" y="82550"/>
            <a:ext cx="46624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01379">
                                            <p:txEl>
                                              <p:pRg st="2" end="2"/>
                                            </p:txEl>
                                          </p:spTgt>
                                        </p:tgtEl>
                                        <p:attrNameLst>
                                          <p:attrName>style.visibility</p:attrName>
                                        </p:attrNameLst>
                                      </p:cBhvr>
                                      <p:to>
                                        <p:strVal val="visible"/>
                                      </p:to>
                                    </p:set>
                                    <p:anim calcmode="lin" valueType="num">
                                      <p:cBhvr>
                                        <p:cTn id="7" dur="500" fill="hold"/>
                                        <p:tgtEl>
                                          <p:spTgt spid="101379">
                                            <p:txEl>
                                              <p:pRg st="2" end="2"/>
                                            </p:txEl>
                                          </p:spTgt>
                                        </p:tgtEl>
                                        <p:attrNameLst>
                                          <p:attrName>ppt_w</p:attrName>
                                        </p:attrNameLst>
                                      </p:cBhvr>
                                      <p:tavLst>
                                        <p:tav tm="0">
                                          <p:val>
                                            <p:strVal val="4*#ppt_w"/>
                                          </p:val>
                                        </p:tav>
                                        <p:tav tm="100000">
                                          <p:val>
                                            <p:strVal val="#ppt_w"/>
                                          </p:val>
                                        </p:tav>
                                      </p:tavLst>
                                    </p:anim>
                                    <p:anim calcmode="lin" valueType="num">
                                      <p:cBhvr>
                                        <p:cTn id="8" dur="500" fill="hold"/>
                                        <p:tgtEl>
                                          <p:spTgt spid="101379">
                                            <p:txEl>
                                              <p:pRg st="2" end="2"/>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nodeType="clickEffect">
                                  <p:stCondLst>
                                    <p:cond delay="0"/>
                                  </p:stCondLst>
                                  <p:childTnLst>
                                    <p:set>
                                      <p:cBhvr>
                                        <p:cTn id="12" dur="1" fill="hold">
                                          <p:stCondLst>
                                            <p:cond delay="0"/>
                                          </p:stCondLst>
                                        </p:cTn>
                                        <p:tgtEl>
                                          <p:spTgt spid="101379">
                                            <p:txEl>
                                              <p:pRg st="3" end="3"/>
                                            </p:txEl>
                                          </p:spTgt>
                                        </p:tgtEl>
                                        <p:attrNameLst>
                                          <p:attrName>style.visibility</p:attrName>
                                        </p:attrNameLst>
                                      </p:cBhvr>
                                      <p:to>
                                        <p:strVal val="visible"/>
                                      </p:to>
                                    </p:set>
                                    <p:anim calcmode="lin" valueType="num">
                                      <p:cBhvr>
                                        <p:cTn id="13" dur="500" fill="hold"/>
                                        <p:tgtEl>
                                          <p:spTgt spid="101379">
                                            <p:txEl>
                                              <p:pRg st="3" end="3"/>
                                            </p:txEl>
                                          </p:spTgt>
                                        </p:tgtEl>
                                        <p:attrNameLst>
                                          <p:attrName>ppt_w</p:attrName>
                                        </p:attrNameLst>
                                      </p:cBhvr>
                                      <p:tavLst>
                                        <p:tav tm="0">
                                          <p:val>
                                            <p:strVal val="4*#ppt_w"/>
                                          </p:val>
                                        </p:tav>
                                        <p:tav tm="100000">
                                          <p:val>
                                            <p:strVal val="#ppt_w"/>
                                          </p:val>
                                        </p:tav>
                                      </p:tavLst>
                                    </p:anim>
                                    <p:anim calcmode="lin" valueType="num">
                                      <p:cBhvr>
                                        <p:cTn id="14" dur="500" fill="hold"/>
                                        <p:tgtEl>
                                          <p:spTgt spid="101379">
                                            <p:txEl>
                                              <p:pRg st="3" end="3"/>
                                            </p:txEl>
                                          </p:spTgt>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32" fill="hold" nodeType="clickEffect">
                                  <p:stCondLst>
                                    <p:cond delay="0"/>
                                  </p:stCondLst>
                                  <p:childTnLst>
                                    <p:set>
                                      <p:cBhvr>
                                        <p:cTn id="18" dur="1" fill="hold">
                                          <p:stCondLst>
                                            <p:cond delay="0"/>
                                          </p:stCondLst>
                                        </p:cTn>
                                        <p:tgtEl>
                                          <p:spTgt spid="101379">
                                            <p:txEl>
                                              <p:pRg st="4" end="4"/>
                                            </p:txEl>
                                          </p:spTgt>
                                        </p:tgtEl>
                                        <p:attrNameLst>
                                          <p:attrName>style.visibility</p:attrName>
                                        </p:attrNameLst>
                                      </p:cBhvr>
                                      <p:to>
                                        <p:strVal val="visible"/>
                                      </p:to>
                                    </p:set>
                                    <p:anim calcmode="lin" valueType="num">
                                      <p:cBhvr>
                                        <p:cTn id="19" dur="500" fill="hold"/>
                                        <p:tgtEl>
                                          <p:spTgt spid="101379">
                                            <p:txEl>
                                              <p:pRg st="4" end="4"/>
                                            </p:txEl>
                                          </p:spTgt>
                                        </p:tgtEl>
                                        <p:attrNameLst>
                                          <p:attrName>ppt_w</p:attrName>
                                        </p:attrNameLst>
                                      </p:cBhvr>
                                      <p:tavLst>
                                        <p:tav tm="0">
                                          <p:val>
                                            <p:strVal val="4*#ppt_w"/>
                                          </p:val>
                                        </p:tav>
                                        <p:tav tm="100000">
                                          <p:val>
                                            <p:strVal val="#ppt_w"/>
                                          </p:val>
                                        </p:tav>
                                      </p:tavLst>
                                    </p:anim>
                                    <p:anim calcmode="lin" valueType="num">
                                      <p:cBhvr>
                                        <p:cTn id="20" dur="500" fill="hold"/>
                                        <p:tgtEl>
                                          <p:spTgt spid="101379">
                                            <p:txEl>
                                              <p:pRg st="4" end="4"/>
                                            </p:txEl>
                                          </p:spTgt>
                                        </p:tgtEl>
                                        <p:attrNameLst>
                                          <p:attrName>ppt_h</p:attrName>
                                        </p:attrNameLst>
                                      </p:cBhvr>
                                      <p:tavLst>
                                        <p:tav tm="0">
                                          <p:val>
                                            <p:strVal val="4*#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iterate type="wd">
                                    <p:tmPct val="10000"/>
                                  </p:iterate>
                                  <p:childTnLst>
                                    <p:set>
                                      <p:cBhvr>
                                        <p:cTn id="24" dur="1" fill="hold">
                                          <p:stCondLst>
                                            <p:cond delay="0"/>
                                          </p:stCondLst>
                                        </p:cTn>
                                        <p:tgtEl>
                                          <p:spTgt spid="101379">
                                            <p:txEl>
                                              <p:pRg st="5" end="5"/>
                                            </p:txEl>
                                          </p:spTgt>
                                        </p:tgtEl>
                                        <p:attrNameLst>
                                          <p:attrName>style.visibility</p:attrName>
                                        </p:attrNameLst>
                                      </p:cBhvr>
                                      <p:to>
                                        <p:strVal val="visible"/>
                                      </p:to>
                                    </p:set>
                                    <p:animScale>
                                      <p:cBhvr>
                                        <p:cTn id="25" dur="1000" decel="50000" fill="hold">
                                          <p:stCondLst>
                                            <p:cond delay="0"/>
                                          </p:stCondLst>
                                        </p:cTn>
                                        <p:tgtEl>
                                          <p:spTgt spid="10137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01379">
                                            <p:txEl>
                                              <p:pRg st="5" end="5"/>
                                            </p:txEl>
                                          </p:spTgt>
                                        </p:tgtEl>
                                        <p:attrNameLst>
                                          <p:attrName>ppt_x</p:attrName>
                                          <p:attrName>ppt_y</p:attrName>
                                        </p:attrNameLst>
                                      </p:cBhvr>
                                    </p:animMotion>
                                    <p:animEffect transition="in" filter="fade">
                                      <p:cBhvr>
                                        <p:cTn id="27" dur="1000"/>
                                        <p:tgtEl>
                                          <p:spTgt spid="101379">
                                            <p:txEl>
                                              <p:pRg st="5" end="5"/>
                                            </p:txEl>
                                          </p:spTgt>
                                        </p:tgtEl>
                                      </p:cBhvr>
                                    </p:animEffect>
                                  </p:childTnLst>
                                </p:cTn>
                              </p:par>
                            </p:childTnLst>
                          </p:cTn>
                        </p:par>
                        <p:par>
                          <p:cTn id="28" fill="hold">
                            <p:stCondLst>
                              <p:cond delay="3200"/>
                            </p:stCondLst>
                            <p:childTnLst>
                              <p:par>
                                <p:cTn id="29" presetID="52" presetClass="entr" presetSubtype="0" fill="hold" nodeType="afterEffect">
                                  <p:stCondLst>
                                    <p:cond delay="0"/>
                                  </p:stCondLst>
                                  <p:iterate type="wd">
                                    <p:tmPct val="10000"/>
                                  </p:iterate>
                                  <p:childTnLst>
                                    <p:set>
                                      <p:cBhvr>
                                        <p:cTn id="30" dur="1" fill="hold">
                                          <p:stCondLst>
                                            <p:cond delay="0"/>
                                          </p:stCondLst>
                                        </p:cTn>
                                        <p:tgtEl>
                                          <p:spTgt spid="101379">
                                            <p:txEl>
                                              <p:pRg st="6" end="6"/>
                                            </p:txEl>
                                          </p:spTgt>
                                        </p:tgtEl>
                                        <p:attrNameLst>
                                          <p:attrName>style.visibility</p:attrName>
                                        </p:attrNameLst>
                                      </p:cBhvr>
                                      <p:to>
                                        <p:strVal val="visible"/>
                                      </p:to>
                                    </p:set>
                                    <p:animScale>
                                      <p:cBhvr>
                                        <p:cTn id="31" dur="1000" decel="50000" fill="hold">
                                          <p:stCondLst>
                                            <p:cond delay="0"/>
                                          </p:stCondLst>
                                        </p:cTn>
                                        <p:tgtEl>
                                          <p:spTgt spid="101379">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01379">
                                            <p:txEl>
                                              <p:pRg st="6" end="6"/>
                                            </p:txEl>
                                          </p:spTgt>
                                        </p:tgtEl>
                                        <p:attrNameLst>
                                          <p:attrName>ppt_x</p:attrName>
                                          <p:attrName>ppt_y</p:attrName>
                                        </p:attrNameLst>
                                      </p:cBhvr>
                                    </p:animMotion>
                                    <p:animEffect transition="in" filter="fade">
                                      <p:cBhvr>
                                        <p:cTn id="33" dur="1000"/>
                                        <p:tgtEl>
                                          <p:spTgt spid="1013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r>
              <a:rPr lang="es-ES" sz="6000"/>
              <a:t>Los datos a recoger</a:t>
            </a:r>
          </a:p>
        </p:txBody>
      </p:sp>
      <p:sp>
        <p:nvSpPr>
          <p:cNvPr id="75779" name="Rectangle 3"/>
          <p:cNvSpPr>
            <a:spLocks noGrp="1" noChangeArrowheads="1"/>
          </p:cNvSpPr>
          <p:nvPr>
            <p:ph type="body" idx="1"/>
          </p:nvPr>
        </p:nvSpPr>
        <p:spPr>
          <a:xfrm>
            <a:off x="1792288" y="1844675"/>
            <a:ext cx="7116762" cy="4397375"/>
          </a:xfrm>
        </p:spPr>
        <p:txBody>
          <a:bodyPr/>
          <a:lstStyle/>
          <a:p>
            <a:pPr marL="552450" indent="-552450" algn="just" eaLnBrk="1" hangingPunct="1">
              <a:lnSpc>
                <a:spcPct val="80000"/>
              </a:lnSpc>
            </a:pPr>
            <a:r>
              <a:rPr lang="es-MX" sz="2400"/>
              <a:t>La dirección completa es muy importante</a:t>
            </a:r>
          </a:p>
          <a:p>
            <a:pPr marL="552450" indent="-552450" algn="just" eaLnBrk="1" hangingPunct="1">
              <a:lnSpc>
                <a:spcPct val="80000"/>
              </a:lnSpc>
            </a:pPr>
            <a:r>
              <a:rPr lang="es-MX" sz="2400"/>
              <a:t>Un croquis de la ubicación de las zonas rurales es de gran ayuda</a:t>
            </a:r>
          </a:p>
          <a:p>
            <a:pPr marL="552450" indent="-552450" algn="just" eaLnBrk="1" hangingPunct="1">
              <a:lnSpc>
                <a:spcPct val="80000"/>
              </a:lnSpc>
            </a:pPr>
            <a:r>
              <a:rPr lang="es-MX" sz="2400"/>
              <a:t>El horario en que la persona se encuentra en casa</a:t>
            </a:r>
          </a:p>
          <a:p>
            <a:pPr marL="552450" indent="-552450" algn="just" eaLnBrk="1" hangingPunct="1">
              <a:lnSpc>
                <a:spcPct val="80000"/>
              </a:lnSpc>
            </a:pPr>
            <a:r>
              <a:rPr lang="es-MX" sz="2400"/>
              <a:t>Clasificación cuidadosa, ejemplo:  Ex adventista, familiar de un ASD, persona interesada, etc.</a:t>
            </a:r>
          </a:p>
          <a:p>
            <a:pPr marL="552450" indent="-552450" algn="just" eaLnBrk="1" hangingPunct="1">
              <a:lnSpc>
                <a:spcPct val="80000"/>
              </a:lnSpc>
            </a:pPr>
            <a:r>
              <a:rPr lang="es-MX" sz="2400"/>
              <a:t>Todos los ex adventistas e hijos de ASD deberían ser inscritos considerando su interés</a:t>
            </a:r>
          </a:p>
          <a:p>
            <a:pPr marL="552450" indent="-552450" algn="just" eaLnBrk="1" hangingPunct="1">
              <a:lnSpc>
                <a:spcPct val="80000"/>
              </a:lnSpc>
            </a:pPr>
            <a:r>
              <a:rPr lang="es-MX" sz="2400"/>
              <a:t>Si la persona quiere ser visitada y por quién</a:t>
            </a:r>
          </a:p>
          <a:p>
            <a:pPr marL="552450" indent="-552450" algn="just" eaLnBrk="1" hangingPunct="1">
              <a:lnSpc>
                <a:spcPct val="80000"/>
              </a:lnSpc>
            </a:pPr>
            <a:r>
              <a:rPr lang="es-MX" sz="2400"/>
              <a:t>Solo aquellos que estén definitivamente interesados deberían ser clasificados como interesados</a:t>
            </a:r>
            <a:r>
              <a:rPr lang="es-ES" sz="2400">
                <a:solidFill>
                  <a:schemeClr val="tx1"/>
                </a:solidFill>
                <a:latin typeface="Arial" charset="0"/>
              </a:rPr>
              <a:t>.</a:t>
            </a:r>
          </a:p>
        </p:txBody>
      </p:sp>
      <p:sp>
        <p:nvSpPr>
          <p:cNvPr id="75780" name="Text Box 4"/>
          <p:cNvSpPr txBox="1">
            <a:spLocks noChangeArrowheads="1"/>
          </p:cNvSpPr>
          <p:nvPr/>
        </p:nvSpPr>
        <p:spPr bwMode="auto">
          <a:xfrm>
            <a:off x="2100263" y="82550"/>
            <a:ext cx="6629400"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Preparando el campo para la Cosecha /Métodos para Obtener Nombres</a:t>
            </a:r>
          </a:p>
        </p:txBody>
      </p:sp>
      <p:grpSp>
        <p:nvGrpSpPr>
          <p:cNvPr id="75781" name="Group 5"/>
          <p:cNvGrpSpPr>
            <a:grpSpLocks/>
          </p:cNvGrpSpPr>
          <p:nvPr/>
        </p:nvGrpSpPr>
        <p:grpSpPr bwMode="auto">
          <a:xfrm>
            <a:off x="6465888" y="6099175"/>
            <a:ext cx="2324100" cy="538163"/>
            <a:chOff x="4073" y="3842"/>
            <a:chExt cx="1464" cy="339"/>
          </a:xfrm>
        </p:grpSpPr>
        <p:pic>
          <p:nvPicPr>
            <p:cNvPr id="75782"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75783"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75784"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comb dir="vert"/>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6802" name="Picture 7"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03426" name="Rectangle 2"/>
          <p:cNvSpPr>
            <a:spLocks noGrp="1" noChangeArrowheads="1"/>
          </p:cNvSpPr>
          <p:nvPr>
            <p:ph type="title"/>
          </p:nvPr>
        </p:nvSpPr>
        <p:spPr/>
        <p:txBody>
          <a:bodyPr/>
          <a:lstStyle/>
          <a:p>
            <a:pPr eaLnBrk="1" hangingPunct="1"/>
            <a:r>
              <a:rPr lang="es-ES" sz="5400"/>
              <a:t>Presupuesto y manejo de finanzas</a:t>
            </a:r>
          </a:p>
        </p:txBody>
      </p:sp>
      <p:sp>
        <p:nvSpPr>
          <p:cNvPr id="103427" name="Rectangle 3"/>
          <p:cNvSpPr>
            <a:spLocks noGrp="1" noChangeArrowheads="1"/>
          </p:cNvSpPr>
          <p:nvPr>
            <p:ph type="body" idx="1"/>
          </p:nvPr>
        </p:nvSpPr>
        <p:spPr>
          <a:xfrm>
            <a:off x="2144713" y="2009775"/>
            <a:ext cx="6702425" cy="4397375"/>
          </a:xfrm>
        </p:spPr>
        <p:txBody>
          <a:bodyPr/>
          <a:lstStyle/>
          <a:p>
            <a:pPr marL="0" indent="0" algn="just" eaLnBrk="1" hangingPunct="1">
              <a:buFontTx/>
              <a:buNone/>
            </a:pPr>
            <a:r>
              <a:rPr lang="es-MX" sz="2500"/>
              <a:t>Es algo muy serio manejar dinero para el Señor.  Una mayordomía se le confía al obrero y él deberá recordar que rendirá cuentas al Señor.   El dinero que él maneja a menudo representa el sacrificio de una parte de la gente que se ha negado a sí mismos de algunas comodidades que con ese dinero hubieran podido obtener.  Deberá buscar economizar en gastos mientras evita la miseria que opacará la efectividad de la serie.   Es más importante invertir sabiamente que amontonar dinero</a:t>
            </a:r>
            <a:r>
              <a:rPr lang="es-ES" sz="2500"/>
              <a:t>.</a:t>
            </a:r>
          </a:p>
        </p:txBody>
      </p:sp>
      <p:sp>
        <p:nvSpPr>
          <p:cNvPr id="76805" name="Text Box 5"/>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grpSp>
        <p:nvGrpSpPr>
          <p:cNvPr id="76806" name="Group 9"/>
          <p:cNvGrpSpPr>
            <a:grpSpLocks/>
          </p:cNvGrpSpPr>
          <p:nvPr/>
        </p:nvGrpSpPr>
        <p:grpSpPr bwMode="auto">
          <a:xfrm>
            <a:off x="6465888" y="6099175"/>
            <a:ext cx="2324100" cy="538163"/>
            <a:chOff x="4073" y="3842"/>
            <a:chExt cx="1464" cy="339"/>
          </a:xfrm>
        </p:grpSpPr>
        <p:pic>
          <p:nvPicPr>
            <p:cNvPr id="76808" name="Picture 10" descr="Evangelismo publico3"/>
            <p:cNvPicPr>
              <a:picLocks noChangeAspect="1" noChangeArrowheads="1"/>
            </p:cNvPicPr>
            <p:nvPr/>
          </p:nvPicPr>
          <p:blipFill>
            <a:blip r:embed="rId4"/>
            <a:srcRect/>
            <a:stretch>
              <a:fillRect/>
            </a:stretch>
          </p:blipFill>
          <p:spPr bwMode="auto">
            <a:xfrm>
              <a:off x="4073" y="3842"/>
              <a:ext cx="544" cy="324"/>
            </a:xfrm>
            <a:prstGeom prst="rect">
              <a:avLst/>
            </a:prstGeom>
            <a:noFill/>
            <a:ln w="9525">
              <a:noFill/>
              <a:miter lim="800000"/>
              <a:headEnd/>
              <a:tailEnd/>
            </a:ln>
          </p:spPr>
        </p:pic>
        <p:pic>
          <p:nvPicPr>
            <p:cNvPr id="76809" name="Picture 11" descr="Evangelismo publico1"/>
            <p:cNvPicPr>
              <a:picLocks noChangeAspect="1" noChangeArrowheads="1"/>
            </p:cNvPicPr>
            <p:nvPr/>
          </p:nvPicPr>
          <p:blipFill>
            <a:blip r:embed="rId5"/>
            <a:srcRect/>
            <a:stretch>
              <a:fillRect/>
            </a:stretch>
          </p:blipFill>
          <p:spPr bwMode="auto">
            <a:xfrm>
              <a:off x="5206" y="3891"/>
              <a:ext cx="331" cy="290"/>
            </a:xfrm>
            <a:prstGeom prst="rect">
              <a:avLst/>
            </a:prstGeom>
            <a:noFill/>
            <a:ln w="9525">
              <a:noFill/>
              <a:miter lim="800000"/>
              <a:headEnd/>
              <a:tailEnd/>
            </a:ln>
          </p:spPr>
        </p:pic>
        <p:pic>
          <p:nvPicPr>
            <p:cNvPr id="76810" name="Picture 12" descr="Evangelismo publico2"/>
            <p:cNvPicPr>
              <a:picLocks noChangeAspect="1" noChangeArrowheads="1"/>
            </p:cNvPicPr>
            <p:nvPr/>
          </p:nvPicPr>
          <p:blipFill>
            <a:blip r:embed="rId6"/>
            <a:srcRect/>
            <a:stretch>
              <a:fillRect/>
            </a:stretch>
          </p:blipFill>
          <p:spPr bwMode="auto">
            <a:xfrm>
              <a:off x="4728" y="3859"/>
              <a:ext cx="347" cy="313"/>
            </a:xfrm>
            <a:prstGeom prst="rect">
              <a:avLst/>
            </a:prstGeom>
            <a:noFill/>
            <a:ln w="9525">
              <a:noFill/>
              <a:miter lim="800000"/>
              <a:headEnd/>
              <a:tailEnd/>
            </a:ln>
          </p:spPr>
        </p:pic>
      </p:grpSp>
      <p:pic>
        <p:nvPicPr>
          <p:cNvPr id="103437" name="Picture 13" descr="logo Evangelismo publico curvas"/>
          <p:cNvPicPr>
            <a:picLocks noChangeAspect="1" noChangeArrowheads="1"/>
          </p:cNvPicPr>
          <p:nvPr/>
        </p:nvPicPr>
        <p:blipFill>
          <a:blip r:embed="rId7"/>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03437"/>
                                        </p:tgtEl>
                                        <p:attrNameLst>
                                          <p:attrName>style.visibility</p:attrName>
                                        </p:attrNameLst>
                                      </p:cBhvr>
                                      <p:to>
                                        <p:strVal val="visible"/>
                                      </p:to>
                                    </p:set>
                                    <p:anim calcmode="lin" valueType="num">
                                      <p:cBhvr>
                                        <p:cTn id="7" dur="2000" fill="hold"/>
                                        <p:tgtEl>
                                          <p:spTgt spid="103437"/>
                                        </p:tgtEl>
                                        <p:attrNameLst>
                                          <p:attrName>ppt_w</p:attrName>
                                        </p:attrNameLst>
                                      </p:cBhvr>
                                      <p:tavLst>
                                        <p:tav tm="0">
                                          <p:val>
                                            <p:strVal val="4*#ppt_w"/>
                                          </p:val>
                                        </p:tav>
                                        <p:tav tm="100000">
                                          <p:val>
                                            <p:strVal val="#ppt_w"/>
                                          </p:val>
                                        </p:tav>
                                      </p:tavLst>
                                    </p:anim>
                                    <p:anim calcmode="lin" valueType="num">
                                      <p:cBhvr>
                                        <p:cTn id="8" dur="2000" fill="hold"/>
                                        <p:tgtEl>
                                          <p:spTgt spid="103437"/>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23" presetClass="entr" presetSubtype="32" fill="hold" grpId="0" nodeType="afterEffect">
                                  <p:stCondLst>
                                    <p:cond delay="0"/>
                                  </p:stCondLst>
                                  <p:iterate type="wd">
                                    <p:tmPct val="10000"/>
                                  </p:iterate>
                                  <p:childTnLst>
                                    <p:set>
                                      <p:cBhvr>
                                        <p:cTn id="11" dur="1" fill="hold">
                                          <p:stCondLst>
                                            <p:cond delay="0"/>
                                          </p:stCondLst>
                                        </p:cTn>
                                        <p:tgtEl>
                                          <p:spTgt spid="103426"/>
                                        </p:tgtEl>
                                        <p:attrNameLst>
                                          <p:attrName>style.visibility</p:attrName>
                                        </p:attrNameLst>
                                      </p:cBhvr>
                                      <p:to>
                                        <p:strVal val="visible"/>
                                      </p:to>
                                    </p:set>
                                    <p:anim calcmode="lin" valueType="num">
                                      <p:cBhvr>
                                        <p:cTn id="12" dur="2000" fill="hold"/>
                                        <p:tgtEl>
                                          <p:spTgt spid="103426"/>
                                        </p:tgtEl>
                                        <p:attrNameLst>
                                          <p:attrName>ppt_w</p:attrName>
                                        </p:attrNameLst>
                                      </p:cBhvr>
                                      <p:tavLst>
                                        <p:tav tm="0">
                                          <p:val>
                                            <p:strVal val="4*#ppt_w"/>
                                          </p:val>
                                        </p:tav>
                                        <p:tav tm="100000">
                                          <p:val>
                                            <p:strVal val="#ppt_w"/>
                                          </p:val>
                                        </p:tav>
                                      </p:tavLst>
                                    </p:anim>
                                    <p:anim calcmode="lin" valueType="num">
                                      <p:cBhvr>
                                        <p:cTn id="13" dur="2000" fill="hold"/>
                                        <p:tgtEl>
                                          <p:spTgt spid="103426"/>
                                        </p:tgtEl>
                                        <p:attrNameLst>
                                          <p:attrName>ppt_h</p:attrName>
                                        </p:attrNameLst>
                                      </p:cBhvr>
                                      <p:tavLst>
                                        <p:tav tm="0">
                                          <p:val>
                                            <p:strVal val="4*#ppt_h"/>
                                          </p:val>
                                        </p:tav>
                                        <p:tav tm="100000">
                                          <p:val>
                                            <p:strVal val="#ppt_h"/>
                                          </p:val>
                                        </p:tav>
                                      </p:tavLst>
                                    </p:anim>
                                  </p:childTnLst>
                                </p:cTn>
                              </p:par>
                            </p:childTnLst>
                          </p:cTn>
                        </p:par>
                        <p:par>
                          <p:cTn id="14" fill="hold">
                            <p:stCondLst>
                              <p:cond delay="480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3427">
                                            <p:txEl>
                                              <p:pRg st="0" end="0"/>
                                            </p:txEl>
                                          </p:spTgt>
                                        </p:tgtEl>
                                        <p:attrNameLst>
                                          <p:attrName>style.visibility</p:attrName>
                                        </p:attrNameLst>
                                      </p:cBhvr>
                                      <p:to>
                                        <p:strVal val="visible"/>
                                      </p:to>
                                    </p:set>
                                    <p:anim calcmode="discrete" valueType="clr">
                                      <p:cBhvr override="childStyle">
                                        <p:cTn id="17" dur="80"/>
                                        <p:tgtEl>
                                          <p:spTgt spid="1034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3427">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10342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p:txBody>
          <a:bodyPr/>
          <a:lstStyle/>
          <a:p>
            <a:pPr eaLnBrk="1" hangingPunct="1"/>
            <a:r>
              <a:rPr lang="es-ES" sz="5400"/>
              <a:t>Presupuesto y manejo de finanzas</a:t>
            </a:r>
          </a:p>
        </p:txBody>
      </p:sp>
      <p:sp>
        <p:nvSpPr>
          <p:cNvPr id="346115" name="Rectangle 3"/>
          <p:cNvSpPr>
            <a:spLocks noGrp="1" noChangeArrowheads="1"/>
          </p:cNvSpPr>
          <p:nvPr>
            <p:ph type="body" idx="1"/>
          </p:nvPr>
        </p:nvSpPr>
        <p:spPr/>
        <p:txBody>
          <a:bodyPr/>
          <a:lstStyle/>
          <a:p>
            <a:pPr eaLnBrk="1" hangingPunct="1"/>
            <a:r>
              <a:rPr lang="es-ES"/>
              <a:t>Dos extremos a evitar:</a:t>
            </a:r>
          </a:p>
          <a:p>
            <a:pPr lvl="1" eaLnBrk="1" hangingPunct="1"/>
            <a:r>
              <a:rPr lang="es-ES"/>
              <a:t>Extravagancias:</a:t>
            </a:r>
          </a:p>
          <a:p>
            <a:pPr lvl="1" eaLnBrk="1" hangingPunct="1"/>
            <a:r>
              <a:rPr lang="es-ES"/>
              <a:t>Penurias:</a:t>
            </a:r>
          </a:p>
        </p:txBody>
      </p:sp>
      <p:pic>
        <p:nvPicPr>
          <p:cNvPr id="77828" name="Picture 4" descr="j0223756"/>
          <p:cNvPicPr>
            <a:picLocks noChangeAspect="1" noChangeArrowheads="1" noCrop="1"/>
          </p:cNvPicPr>
          <p:nvPr/>
        </p:nvPicPr>
        <p:blipFill>
          <a:blip r:embed="rId3"/>
          <a:srcRect/>
          <a:stretch>
            <a:fillRect/>
          </a:stretch>
        </p:blipFill>
        <p:spPr bwMode="auto">
          <a:xfrm>
            <a:off x="5516563" y="2566988"/>
            <a:ext cx="3114675" cy="2967037"/>
          </a:xfrm>
          <a:prstGeom prst="rect">
            <a:avLst/>
          </a:prstGeom>
          <a:noFill/>
          <a:ln w="9525">
            <a:noFill/>
            <a:miter lim="800000"/>
            <a:headEnd/>
            <a:tailEnd/>
          </a:ln>
        </p:spPr>
      </p:pic>
      <p:sp>
        <p:nvSpPr>
          <p:cNvPr id="77829" name="Text Box 5"/>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46115">
                                            <p:txEl>
                                              <p:pRg st="0" end="0"/>
                                            </p:txEl>
                                          </p:spTgt>
                                        </p:tgtEl>
                                        <p:attrNameLst>
                                          <p:attrName>style.visibility</p:attrName>
                                        </p:attrNameLst>
                                      </p:cBhvr>
                                      <p:to>
                                        <p:strVal val="visible"/>
                                      </p:to>
                                    </p:set>
                                    <p:anim calcmode="discrete" valueType="clr">
                                      <p:cBhvr override="childStyle">
                                        <p:cTn id="7" dur="80"/>
                                        <p:tgtEl>
                                          <p:spTgt spid="3461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611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46115">
                                            <p:txEl>
                                              <p:pRg st="0" end="0"/>
                                            </p:txEl>
                                          </p:spTgt>
                                        </p:tgtEl>
                                        <p:attrNameLst>
                                          <p:attrName>fill.type</p:attrName>
                                        </p:attrNameLst>
                                      </p:cBhvr>
                                      <p:to>
                                        <p:strVal val="solid"/>
                                      </p:to>
                                    </p:set>
                                  </p:childTnLst>
                                </p:cTn>
                              </p:par>
                            </p:childTnLst>
                          </p:cTn>
                        </p:par>
                        <p:par>
                          <p:cTn id="10" fill="hold">
                            <p:stCondLst>
                              <p:cond delay="800"/>
                            </p:stCondLst>
                            <p:childTnLst>
                              <p:par>
                                <p:cTn id="11" presetID="10" presetClass="entr" presetSubtype="0" fill="hold" nodeType="afterEffect">
                                  <p:stCondLst>
                                    <p:cond delay="0"/>
                                  </p:stCondLst>
                                  <p:childTnLst>
                                    <p:set>
                                      <p:cBhvr>
                                        <p:cTn id="12" dur="1" fill="hold">
                                          <p:stCondLst>
                                            <p:cond delay="0"/>
                                          </p:stCondLst>
                                        </p:cTn>
                                        <p:tgtEl>
                                          <p:spTgt spid="346115">
                                            <p:txEl>
                                              <p:pRg st="1" end="1"/>
                                            </p:txEl>
                                          </p:spTgt>
                                        </p:tgtEl>
                                        <p:attrNameLst>
                                          <p:attrName>style.visibility</p:attrName>
                                        </p:attrNameLst>
                                      </p:cBhvr>
                                      <p:to>
                                        <p:strVal val="visible"/>
                                      </p:to>
                                    </p:set>
                                    <p:animEffect transition="in" filter="fade">
                                      <p:cBhvr>
                                        <p:cTn id="13" dur="2000"/>
                                        <p:tgtEl>
                                          <p:spTgt spid="346115">
                                            <p:txEl>
                                              <p:pRg st="1" end="1"/>
                                            </p:txEl>
                                          </p:spTgt>
                                        </p:tgtEl>
                                      </p:cBhvr>
                                    </p:animEffect>
                                  </p:childTnLst>
                                </p:cTn>
                              </p:par>
                            </p:childTnLst>
                          </p:cTn>
                        </p:par>
                        <p:par>
                          <p:cTn id="14" fill="hold">
                            <p:stCondLst>
                              <p:cond delay="2800"/>
                            </p:stCondLst>
                            <p:childTnLst>
                              <p:par>
                                <p:cTn id="15" presetID="10" presetClass="entr" presetSubtype="0" fill="hold" nodeType="afterEffect">
                                  <p:stCondLst>
                                    <p:cond delay="0"/>
                                  </p:stCondLst>
                                  <p:childTnLst>
                                    <p:set>
                                      <p:cBhvr>
                                        <p:cTn id="16" dur="1" fill="hold">
                                          <p:stCondLst>
                                            <p:cond delay="0"/>
                                          </p:stCondLst>
                                        </p:cTn>
                                        <p:tgtEl>
                                          <p:spTgt spid="346115">
                                            <p:txEl>
                                              <p:pRg st="2" end="2"/>
                                            </p:txEl>
                                          </p:spTgt>
                                        </p:tgtEl>
                                        <p:attrNameLst>
                                          <p:attrName>style.visibility</p:attrName>
                                        </p:attrNameLst>
                                      </p:cBhvr>
                                      <p:to>
                                        <p:strVal val="visible"/>
                                      </p:to>
                                    </p:set>
                                    <p:animEffect transition="in" filter="fade">
                                      <p:cBhvr>
                                        <p:cTn id="17" dur="2000"/>
                                        <p:tgtEl>
                                          <p:spTgt spid="3461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8850" name="Picture 4" descr="j0237199"/>
          <p:cNvPicPr>
            <a:picLocks noChangeAspect="1" noChangeArrowheads="1"/>
          </p:cNvPicPr>
          <p:nvPr/>
        </p:nvPicPr>
        <p:blipFill>
          <a:blip r:embed="rId2"/>
          <a:srcRect l="6604"/>
          <a:stretch>
            <a:fillRect/>
          </a:stretch>
        </p:blipFill>
        <p:spPr bwMode="auto">
          <a:xfrm flipH="1">
            <a:off x="6450013" y="2063750"/>
            <a:ext cx="2693987" cy="4064000"/>
          </a:xfrm>
          <a:prstGeom prst="rect">
            <a:avLst/>
          </a:prstGeom>
          <a:noFill/>
          <a:ln w="9525">
            <a:noFill/>
            <a:miter lim="800000"/>
            <a:headEnd/>
            <a:tailEnd/>
          </a:ln>
        </p:spPr>
      </p:pic>
      <p:sp>
        <p:nvSpPr>
          <p:cNvPr id="105474" name="Rectangle 2"/>
          <p:cNvSpPr>
            <a:spLocks noGrp="1" noChangeArrowheads="1"/>
          </p:cNvSpPr>
          <p:nvPr>
            <p:ph type="title"/>
          </p:nvPr>
        </p:nvSpPr>
        <p:spPr/>
        <p:txBody>
          <a:bodyPr/>
          <a:lstStyle/>
          <a:p>
            <a:pPr eaLnBrk="1" hangingPunct="1"/>
            <a:r>
              <a:rPr lang="es-ES" sz="6000"/>
              <a:t>Extravagancias</a:t>
            </a:r>
          </a:p>
        </p:txBody>
      </p:sp>
      <p:sp>
        <p:nvSpPr>
          <p:cNvPr id="105475" name="Rectangle 3"/>
          <p:cNvSpPr>
            <a:spLocks noGrp="1" noChangeArrowheads="1"/>
          </p:cNvSpPr>
          <p:nvPr>
            <p:ph type="body" idx="1"/>
          </p:nvPr>
        </p:nvSpPr>
        <p:spPr>
          <a:xfrm>
            <a:off x="2011363" y="1963738"/>
            <a:ext cx="5029200" cy="4397375"/>
          </a:xfrm>
        </p:spPr>
        <p:txBody>
          <a:bodyPr/>
          <a:lstStyle/>
          <a:p>
            <a:pPr marL="552450" indent="-552450" eaLnBrk="1" hangingPunct="1">
              <a:lnSpc>
                <a:spcPct val="80000"/>
              </a:lnSpc>
            </a:pPr>
            <a:r>
              <a:rPr lang="es-MX" sz="2400"/>
              <a:t>El evangelista puede reducir el costo siendo consciente de la economía</a:t>
            </a:r>
          </a:p>
          <a:p>
            <a:pPr marL="552450" indent="-552450" eaLnBrk="1" hangingPunct="1">
              <a:lnSpc>
                <a:spcPct val="80000"/>
              </a:lnSpc>
            </a:pPr>
            <a:r>
              <a:rPr lang="es-MX" sz="2400"/>
              <a:t>Eliminar rubros caros que son superfluos para la ganancia de las almas bajará el costo</a:t>
            </a:r>
          </a:p>
          <a:p>
            <a:pPr marL="552450" indent="-552450" algn="just" eaLnBrk="1" hangingPunct="1">
              <a:lnSpc>
                <a:spcPct val="80000"/>
              </a:lnSpc>
            </a:pPr>
            <a:r>
              <a:rPr lang="es-MX" sz="2400"/>
              <a:t>Si no hay presupuesto disponible por parte de la Asociación, las reuniones serán sostenidas en la iglesia con los miembros financiando las series</a:t>
            </a:r>
          </a:p>
          <a:p>
            <a:pPr marL="552450" indent="-552450" eaLnBrk="1" hangingPunct="1">
              <a:lnSpc>
                <a:spcPct val="80000"/>
              </a:lnSpc>
            </a:pPr>
            <a:r>
              <a:rPr lang="es-MX" sz="2400"/>
              <a:t>Determine desde el inicio permanecer dentro del presupuesto aprobado.</a:t>
            </a:r>
            <a:endParaRPr lang="es-ES" sz="2400"/>
          </a:p>
        </p:txBody>
      </p:sp>
      <p:sp>
        <p:nvSpPr>
          <p:cNvPr id="78853" name="Text Box 5"/>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5475">
                                            <p:txEl>
                                              <p:pRg st="0" end="0"/>
                                            </p:txEl>
                                          </p:spTgt>
                                        </p:tgtEl>
                                        <p:attrNameLst>
                                          <p:attrName>style.visibility</p:attrName>
                                        </p:attrNameLst>
                                      </p:cBhvr>
                                      <p:to>
                                        <p:strVal val="visible"/>
                                      </p:to>
                                    </p:set>
                                    <p:anim calcmode="discrete" valueType="clr">
                                      <p:cBhvr override="childStyle">
                                        <p:cTn id="7" dur="80"/>
                                        <p:tgtEl>
                                          <p:spTgt spid="1054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547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547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05475">
                                            <p:txEl>
                                              <p:pRg st="1" end="1"/>
                                            </p:txEl>
                                          </p:spTgt>
                                        </p:tgtEl>
                                        <p:attrNameLst>
                                          <p:attrName>style.visibility</p:attrName>
                                        </p:attrNameLst>
                                      </p:cBhvr>
                                      <p:to>
                                        <p:strVal val="visible"/>
                                      </p:to>
                                    </p:set>
                                    <p:anim calcmode="discrete" valueType="clr">
                                      <p:cBhvr override="childStyle">
                                        <p:cTn id="14" dur="80"/>
                                        <p:tgtEl>
                                          <p:spTgt spid="10547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547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05475">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05475">
                                            <p:txEl>
                                              <p:pRg st="2" end="2"/>
                                            </p:txEl>
                                          </p:spTgt>
                                        </p:tgtEl>
                                        <p:attrNameLst>
                                          <p:attrName>style.visibility</p:attrName>
                                        </p:attrNameLst>
                                      </p:cBhvr>
                                      <p:to>
                                        <p:strVal val="visible"/>
                                      </p:to>
                                    </p:set>
                                    <p:anim calcmode="discrete" valueType="clr">
                                      <p:cBhvr override="childStyle">
                                        <p:cTn id="21" dur="80"/>
                                        <p:tgtEl>
                                          <p:spTgt spid="10547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05475">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105475">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05475">
                                            <p:txEl>
                                              <p:pRg st="3" end="3"/>
                                            </p:txEl>
                                          </p:spTgt>
                                        </p:tgtEl>
                                        <p:attrNameLst>
                                          <p:attrName>style.visibility</p:attrName>
                                        </p:attrNameLst>
                                      </p:cBhvr>
                                      <p:to>
                                        <p:strVal val="visible"/>
                                      </p:to>
                                    </p:set>
                                    <p:anim calcmode="discrete" valueType="clr">
                                      <p:cBhvr override="childStyle">
                                        <p:cTn id="28" dur="80"/>
                                        <p:tgtEl>
                                          <p:spTgt spid="10547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05475">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105475">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9874" name="Picture 4" descr="LO3DLOGO"/>
          <p:cNvPicPr>
            <a:picLocks noChangeAspect="1" noChangeArrowheads="1"/>
          </p:cNvPicPr>
          <p:nvPr/>
        </p:nvPicPr>
        <p:blipFill>
          <a:blip r:embed="rId2">
            <a:clrChange>
              <a:clrFrom>
                <a:srgbClr val="FFFFFF"/>
              </a:clrFrom>
              <a:clrTo>
                <a:srgbClr val="FFFFFF">
                  <a:alpha val="0"/>
                </a:srgbClr>
              </a:clrTo>
            </a:clrChange>
          </a:blip>
          <a:srcRect r="25894"/>
          <a:stretch>
            <a:fillRect/>
          </a:stretch>
        </p:blipFill>
        <p:spPr bwMode="auto">
          <a:xfrm>
            <a:off x="6149975" y="1354138"/>
            <a:ext cx="2994025" cy="4576762"/>
          </a:xfrm>
          <a:prstGeom prst="rect">
            <a:avLst/>
          </a:prstGeom>
          <a:noFill/>
          <a:ln w="9525">
            <a:noFill/>
            <a:miter lim="800000"/>
            <a:headEnd/>
            <a:tailEnd/>
          </a:ln>
        </p:spPr>
      </p:pic>
      <p:sp>
        <p:nvSpPr>
          <p:cNvPr id="106498" name="Rectangle 2"/>
          <p:cNvSpPr>
            <a:spLocks noGrp="1" noChangeArrowheads="1"/>
          </p:cNvSpPr>
          <p:nvPr>
            <p:ph type="title"/>
          </p:nvPr>
        </p:nvSpPr>
        <p:spPr/>
        <p:txBody>
          <a:bodyPr/>
          <a:lstStyle/>
          <a:p>
            <a:pPr eaLnBrk="1" hangingPunct="1"/>
            <a:r>
              <a:rPr lang="es-ES"/>
              <a:t>Penurias</a:t>
            </a:r>
          </a:p>
        </p:txBody>
      </p:sp>
      <p:sp>
        <p:nvSpPr>
          <p:cNvPr id="106499" name="Rectangle 3"/>
          <p:cNvSpPr>
            <a:spLocks noGrp="1" noChangeArrowheads="1"/>
          </p:cNvSpPr>
          <p:nvPr>
            <p:ph type="body" idx="1"/>
          </p:nvPr>
        </p:nvSpPr>
        <p:spPr>
          <a:xfrm>
            <a:off x="2149475" y="1963738"/>
            <a:ext cx="4616450" cy="4397375"/>
          </a:xfrm>
        </p:spPr>
        <p:txBody>
          <a:bodyPr/>
          <a:lstStyle/>
          <a:p>
            <a:pPr algn="just" eaLnBrk="1" hangingPunct="1"/>
            <a:r>
              <a:rPr lang="es-ES" sz="2600"/>
              <a:t>Cuesta dinero ganar almas y este costo no debería ser usado con tacañería</a:t>
            </a:r>
          </a:p>
          <a:p>
            <a:pPr algn="just" eaLnBrk="1" hangingPunct="1"/>
            <a:r>
              <a:rPr lang="es-ES" sz="2600"/>
              <a:t>El objetivo de las reuniones no debe ser maltratado por un deseo de ahorrar dinero</a:t>
            </a:r>
          </a:p>
          <a:p>
            <a:pPr algn="just" eaLnBrk="1" hangingPunct="1"/>
            <a:r>
              <a:rPr lang="es-ES" sz="2600"/>
              <a:t>La alta calidad del mensaje que tenemos no debería ser abaratado por consideraciones miserables.</a:t>
            </a:r>
          </a:p>
          <a:p>
            <a:pPr algn="just" eaLnBrk="1" hangingPunct="1"/>
            <a:endParaRPr lang="es-ES" sz="2600"/>
          </a:p>
        </p:txBody>
      </p:sp>
      <p:sp>
        <p:nvSpPr>
          <p:cNvPr id="79877" name="Text Box 5"/>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6499">
                                            <p:txEl>
                                              <p:pRg st="0" end="0"/>
                                            </p:txEl>
                                          </p:spTgt>
                                        </p:tgtEl>
                                        <p:attrNameLst>
                                          <p:attrName>style.visibility</p:attrName>
                                        </p:attrNameLst>
                                      </p:cBhvr>
                                      <p:to>
                                        <p:strVal val="visible"/>
                                      </p:to>
                                    </p:set>
                                    <p:anim calcmode="discrete" valueType="clr">
                                      <p:cBhvr override="childStyle">
                                        <p:cTn id="7" dur="80"/>
                                        <p:tgtEl>
                                          <p:spTgt spid="10649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649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6499">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06499">
                                            <p:txEl>
                                              <p:pRg st="1" end="1"/>
                                            </p:txEl>
                                          </p:spTgt>
                                        </p:tgtEl>
                                        <p:attrNameLst>
                                          <p:attrName>style.visibility</p:attrName>
                                        </p:attrNameLst>
                                      </p:cBhvr>
                                      <p:to>
                                        <p:strVal val="visible"/>
                                      </p:to>
                                    </p:set>
                                    <p:anim calcmode="discrete" valueType="clr">
                                      <p:cBhvr override="childStyle">
                                        <p:cTn id="14" dur="80"/>
                                        <p:tgtEl>
                                          <p:spTgt spid="10649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6499">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06499">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06499">
                                            <p:txEl>
                                              <p:pRg st="2" end="2"/>
                                            </p:txEl>
                                          </p:spTgt>
                                        </p:tgtEl>
                                        <p:attrNameLst>
                                          <p:attrName>style.visibility</p:attrName>
                                        </p:attrNameLst>
                                      </p:cBhvr>
                                      <p:to>
                                        <p:strVal val="visible"/>
                                      </p:to>
                                    </p:set>
                                    <p:anim calcmode="discrete" valueType="clr">
                                      <p:cBhvr override="childStyle">
                                        <p:cTn id="21" dur="80"/>
                                        <p:tgtEl>
                                          <p:spTgt spid="10649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06499">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10649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p:bld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s-ES" sz="6000"/>
              <a:t>Gastos a considerar</a:t>
            </a:r>
          </a:p>
        </p:txBody>
      </p:sp>
      <p:sp>
        <p:nvSpPr>
          <p:cNvPr id="80899" name="Rectangle 4"/>
          <p:cNvSpPr>
            <a:spLocks noGrp="1" noChangeArrowheads="1"/>
          </p:cNvSpPr>
          <p:nvPr>
            <p:ph type="body" sz="half" idx="1"/>
          </p:nvPr>
        </p:nvSpPr>
        <p:spPr>
          <a:xfrm>
            <a:off x="2273300" y="1963738"/>
            <a:ext cx="3130550" cy="4711700"/>
          </a:xfrm>
        </p:spPr>
        <p:txBody>
          <a:bodyPr/>
          <a:lstStyle/>
          <a:p>
            <a:pPr eaLnBrk="1" hangingPunct="1">
              <a:lnSpc>
                <a:spcPct val="90000"/>
              </a:lnSpc>
            </a:pPr>
            <a:r>
              <a:rPr lang="es-ES" sz="1900"/>
              <a:t>Alquiler del auditorio</a:t>
            </a:r>
          </a:p>
          <a:p>
            <a:pPr lvl="1" eaLnBrk="1" hangingPunct="1">
              <a:lnSpc>
                <a:spcPct val="90000"/>
              </a:lnSpc>
            </a:pPr>
            <a:r>
              <a:rPr lang="es-ES" sz="1600"/>
              <a:t>Propaganda</a:t>
            </a:r>
          </a:p>
          <a:p>
            <a:pPr lvl="1" eaLnBrk="1" hangingPunct="1">
              <a:lnSpc>
                <a:spcPct val="90000"/>
              </a:lnSpc>
            </a:pPr>
            <a:r>
              <a:rPr lang="es-ES" sz="1600"/>
              <a:t>Volantes</a:t>
            </a:r>
          </a:p>
          <a:p>
            <a:pPr lvl="1" eaLnBrk="1" hangingPunct="1">
              <a:lnSpc>
                <a:spcPct val="90000"/>
              </a:lnSpc>
            </a:pPr>
            <a:r>
              <a:rPr lang="es-ES" sz="1600"/>
              <a:t>Afiches y pancartas</a:t>
            </a:r>
          </a:p>
          <a:p>
            <a:pPr lvl="1" eaLnBrk="1" hangingPunct="1">
              <a:lnSpc>
                <a:spcPct val="90000"/>
              </a:lnSpc>
            </a:pPr>
            <a:r>
              <a:rPr lang="es-ES" sz="1600"/>
              <a:t>Invitaciones</a:t>
            </a:r>
          </a:p>
          <a:p>
            <a:pPr lvl="1" eaLnBrk="1" hangingPunct="1">
              <a:lnSpc>
                <a:spcPct val="90000"/>
              </a:lnSpc>
            </a:pPr>
            <a:r>
              <a:rPr lang="es-ES" sz="1600"/>
              <a:t>Periódicos</a:t>
            </a:r>
          </a:p>
          <a:p>
            <a:pPr lvl="1" eaLnBrk="1" hangingPunct="1">
              <a:lnSpc>
                <a:spcPct val="90000"/>
              </a:lnSpc>
            </a:pPr>
            <a:r>
              <a:rPr lang="es-ES" sz="1600"/>
              <a:t>Radio y TV</a:t>
            </a:r>
          </a:p>
          <a:p>
            <a:pPr lvl="1" eaLnBrk="1" hangingPunct="1">
              <a:lnSpc>
                <a:spcPct val="90000"/>
              </a:lnSpc>
            </a:pPr>
            <a:r>
              <a:rPr lang="es-ES" sz="1600"/>
              <a:t>Fotos, pasacalles, etc</a:t>
            </a:r>
          </a:p>
          <a:p>
            <a:pPr eaLnBrk="1" hangingPunct="1">
              <a:lnSpc>
                <a:spcPct val="90000"/>
              </a:lnSpc>
            </a:pPr>
            <a:r>
              <a:rPr lang="es-ES" sz="1900"/>
              <a:t>Literatura y regalos por asistencia</a:t>
            </a:r>
          </a:p>
          <a:p>
            <a:pPr lvl="1" eaLnBrk="1" hangingPunct="1">
              <a:lnSpc>
                <a:spcPct val="90000"/>
              </a:lnSpc>
            </a:pPr>
            <a:r>
              <a:rPr lang="es-ES" sz="1600"/>
              <a:t>Libros de premios para cada semana</a:t>
            </a:r>
          </a:p>
          <a:p>
            <a:pPr lvl="1" eaLnBrk="1" hangingPunct="1">
              <a:lnSpc>
                <a:spcPct val="90000"/>
              </a:lnSpc>
            </a:pPr>
            <a:r>
              <a:rPr lang="es-ES" sz="1600"/>
              <a:t>Biblias</a:t>
            </a:r>
          </a:p>
          <a:p>
            <a:pPr lvl="1" eaLnBrk="1" hangingPunct="1">
              <a:lnSpc>
                <a:spcPct val="90000"/>
              </a:lnSpc>
            </a:pPr>
            <a:r>
              <a:rPr lang="es-ES" sz="1600"/>
              <a:t>Literatura para la distribución noche a noche</a:t>
            </a:r>
          </a:p>
          <a:p>
            <a:pPr lvl="1" eaLnBrk="1" hangingPunct="1">
              <a:lnSpc>
                <a:spcPct val="90000"/>
              </a:lnSpc>
            </a:pPr>
            <a:r>
              <a:rPr lang="es-ES" sz="1600"/>
              <a:t>Fotos, placas</a:t>
            </a:r>
          </a:p>
          <a:p>
            <a:pPr eaLnBrk="1" hangingPunct="1">
              <a:lnSpc>
                <a:spcPct val="90000"/>
              </a:lnSpc>
            </a:pPr>
            <a:endParaRPr lang="es-ES" sz="1900"/>
          </a:p>
        </p:txBody>
      </p:sp>
      <p:sp>
        <p:nvSpPr>
          <p:cNvPr id="80900" name="Rectangle 5"/>
          <p:cNvSpPr>
            <a:spLocks noGrp="1" noChangeArrowheads="1"/>
          </p:cNvSpPr>
          <p:nvPr>
            <p:ph type="body" sz="half" idx="2"/>
          </p:nvPr>
        </p:nvSpPr>
        <p:spPr>
          <a:xfrm>
            <a:off x="5556250" y="1895475"/>
            <a:ext cx="3267075" cy="4397375"/>
          </a:xfrm>
        </p:spPr>
        <p:txBody>
          <a:bodyPr/>
          <a:lstStyle/>
          <a:p>
            <a:pPr marL="361950" indent="-361950" eaLnBrk="1" hangingPunct="1"/>
            <a:r>
              <a:rPr lang="es-MX" sz="1900"/>
              <a:t>Impresos</a:t>
            </a:r>
          </a:p>
          <a:p>
            <a:pPr marL="762000" lvl="1" indent="-304800" eaLnBrk="1" hangingPunct="1"/>
            <a:r>
              <a:rPr lang="es-MX" sz="1600"/>
              <a:t>Tarjetas y tiquetes</a:t>
            </a:r>
          </a:p>
          <a:p>
            <a:pPr marL="762000" lvl="1" indent="-304800" eaLnBrk="1" hangingPunct="1"/>
            <a:r>
              <a:rPr lang="es-MX" sz="1600"/>
              <a:t>Programas</a:t>
            </a:r>
          </a:p>
          <a:p>
            <a:pPr marL="762000" lvl="1" indent="-304800" eaLnBrk="1" hangingPunct="1"/>
            <a:r>
              <a:rPr lang="es-MX" sz="1600"/>
              <a:t>Hojas de visitación</a:t>
            </a:r>
          </a:p>
          <a:p>
            <a:pPr marL="762000" lvl="1" indent="-304800" eaLnBrk="1" hangingPunct="1"/>
            <a:r>
              <a:rPr lang="es-MX" sz="1600"/>
              <a:t>Instrucciones para el equipo</a:t>
            </a:r>
          </a:p>
          <a:p>
            <a:pPr marL="762000" lvl="1" indent="-304800" eaLnBrk="1" hangingPunct="1"/>
            <a:r>
              <a:rPr lang="es-MX" sz="1600"/>
              <a:t>Cartas</a:t>
            </a:r>
          </a:p>
          <a:p>
            <a:pPr marL="361950" indent="-361950" eaLnBrk="1" hangingPunct="1"/>
            <a:r>
              <a:rPr lang="es-MX" sz="1900"/>
              <a:t>Correo</a:t>
            </a:r>
          </a:p>
          <a:p>
            <a:pPr marL="361950" indent="-361950" eaLnBrk="1" hangingPunct="1"/>
            <a:r>
              <a:rPr lang="es-MX" sz="1900"/>
              <a:t>Música</a:t>
            </a:r>
          </a:p>
          <a:p>
            <a:pPr marL="762000" lvl="1" indent="-304800" eaLnBrk="1" hangingPunct="1"/>
            <a:r>
              <a:rPr lang="es-MX" sz="1600"/>
              <a:t>Alquiler de instrumentos</a:t>
            </a:r>
          </a:p>
          <a:p>
            <a:pPr marL="762000" lvl="1" indent="-304800" eaLnBrk="1" hangingPunct="1"/>
            <a:r>
              <a:rPr lang="es-MX" sz="1600"/>
              <a:t>Himnarios, corarios</a:t>
            </a:r>
          </a:p>
          <a:p>
            <a:pPr marL="361950" indent="-361950" eaLnBrk="1" hangingPunct="1"/>
            <a:r>
              <a:rPr lang="es-MX" sz="1900"/>
              <a:t>Películas</a:t>
            </a:r>
          </a:p>
          <a:p>
            <a:pPr marL="762000" lvl="1" indent="-304800" eaLnBrk="1" hangingPunct="1"/>
            <a:r>
              <a:rPr lang="es-MX" sz="1600"/>
              <a:t>Alquiler de la película</a:t>
            </a:r>
          </a:p>
          <a:p>
            <a:pPr marL="762000" lvl="1" indent="-304800" eaLnBrk="1" hangingPunct="1"/>
            <a:r>
              <a:rPr lang="es-MX" sz="1600"/>
              <a:t>Alquiler de Video Proyector</a:t>
            </a:r>
          </a:p>
          <a:p>
            <a:pPr marL="361950" indent="-361950" eaLnBrk="1" hangingPunct="1"/>
            <a:r>
              <a:rPr lang="es-MX" sz="1900"/>
              <a:t>Misceláneos</a:t>
            </a:r>
            <a:endParaRPr lang="es-ES" sz="1900"/>
          </a:p>
        </p:txBody>
      </p:sp>
      <p:sp>
        <p:nvSpPr>
          <p:cNvPr id="80901" name="Text Box 6"/>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spTree>
  </p:cSld>
  <p:clrMapOvr>
    <a:masterClrMapping/>
  </p:clrMapOvr>
  <p:transition spd="slow">
    <p:comb dir="vert"/>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s-ES" sz="6000"/>
              <a:t>Fuentes de ingreso</a:t>
            </a:r>
          </a:p>
        </p:txBody>
      </p:sp>
      <p:sp>
        <p:nvSpPr>
          <p:cNvPr id="81923" name="Rectangle 3"/>
          <p:cNvSpPr>
            <a:spLocks noGrp="1" noChangeArrowheads="1"/>
          </p:cNvSpPr>
          <p:nvPr>
            <p:ph type="body" idx="1"/>
          </p:nvPr>
        </p:nvSpPr>
        <p:spPr>
          <a:xfrm>
            <a:off x="2619375" y="2541588"/>
            <a:ext cx="3609975" cy="2828925"/>
          </a:xfrm>
        </p:spPr>
        <p:txBody>
          <a:bodyPr/>
          <a:lstStyle/>
          <a:p>
            <a:pPr marL="552450" indent="-552450" eaLnBrk="1" hangingPunct="1">
              <a:buClr>
                <a:srgbClr val="009900"/>
              </a:buClr>
              <a:buSzPct val="85000"/>
              <a:buFontTx/>
              <a:buAutoNum type="arabicParenR"/>
            </a:pPr>
            <a:r>
              <a:rPr lang="es-ES" sz="2700"/>
              <a:t>Ofrendas</a:t>
            </a:r>
          </a:p>
          <a:p>
            <a:pPr marL="552450" indent="-552450" eaLnBrk="1" hangingPunct="1">
              <a:buClr>
                <a:srgbClr val="009900"/>
              </a:buClr>
              <a:buSzPct val="85000"/>
              <a:buFontTx/>
              <a:buAutoNum type="arabicParenR"/>
            </a:pPr>
            <a:r>
              <a:rPr lang="es-ES" sz="2700"/>
              <a:t>Apropiaciones de la Asociación/Misión</a:t>
            </a:r>
          </a:p>
          <a:p>
            <a:pPr marL="552450" indent="-552450" eaLnBrk="1" hangingPunct="1">
              <a:buClr>
                <a:srgbClr val="009900"/>
              </a:buClr>
              <a:buSzPct val="85000"/>
              <a:buFontTx/>
              <a:buAutoNum type="arabicParenR"/>
            </a:pPr>
            <a:r>
              <a:rPr lang="es-ES" sz="2700"/>
              <a:t>Donaciones de los miembros de iglesia.</a:t>
            </a:r>
          </a:p>
          <a:p>
            <a:pPr marL="552450" indent="-552450" eaLnBrk="1" hangingPunct="1">
              <a:buClr>
                <a:srgbClr val="009900"/>
              </a:buClr>
              <a:buSzPct val="85000"/>
              <a:buFontTx/>
              <a:buAutoNum type="arabicParenR"/>
            </a:pPr>
            <a:endParaRPr lang="es-ES" sz="2700"/>
          </a:p>
        </p:txBody>
      </p:sp>
      <p:pic>
        <p:nvPicPr>
          <p:cNvPr id="81924" name="Picture 4" descr="j0199857"/>
          <p:cNvPicPr>
            <a:picLocks noChangeAspect="1" noChangeArrowheads="1"/>
          </p:cNvPicPr>
          <p:nvPr/>
        </p:nvPicPr>
        <p:blipFill>
          <a:blip r:embed="rId2"/>
          <a:srcRect r="14240"/>
          <a:stretch>
            <a:fillRect/>
          </a:stretch>
        </p:blipFill>
        <p:spPr bwMode="auto">
          <a:xfrm>
            <a:off x="6189663" y="2198688"/>
            <a:ext cx="2954337" cy="3502025"/>
          </a:xfrm>
          <a:prstGeom prst="rect">
            <a:avLst/>
          </a:prstGeom>
          <a:noFill/>
          <a:ln w="9525">
            <a:noFill/>
            <a:miter lim="800000"/>
            <a:headEnd/>
            <a:tailEnd/>
          </a:ln>
        </p:spPr>
      </p:pic>
      <p:sp>
        <p:nvSpPr>
          <p:cNvPr id="81925" name="Text Box 5"/>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spTree>
  </p:cSld>
  <p:clrMapOvr>
    <a:masterClrMapping/>
  </p:clrMapOvr>
  <p:transition spd="slow">
    <p:cover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9218" name="Group 71"/>
          <p:cNvGrpSpPr>
            <a:grpSpLocks/>
          </p:cNvGrpSpPr>
          <p:nvPr/>
        </p:nvGrpSpPr>
        <p:grpSpPr bwMode="auto">
          <a:xfrm>
            <a:off x="0" y="0"/>
            <a:ext cx="9144000" cy="6858000"/>
            <a:chOff x="0" y="0"/>
            <a:chExt cx="5760" cy="4320"/>
          </a:xfrm>
        </p:grpSpPr>
        <p:pic>
          <p:nvPicPr>
            <p:cNvPr id="9220" name="Picture 4" descr="Tema Sin Logos"/>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9221" name="Group 5"/>
            <p:cNvGrpSpPr>
              <a:grpSpLocks/>
            </p:cNvGrpSpPr>
            <p:nvPr/>
          </p:nvGrpSpPr>
          <p:grpSpPr bwMode="auto">
            <a:xfrm>
              <a:off x="399" y="196"/>
              <a:ext cx="902" cy="877"/>
              <a:chOff x="2201" y="1058"/>
              <a:chExt cx="1356" cy="1399"/>
            </a:xfrm>
          </p:grpSpPr>
          <p:sp>
            <p:nvSpPr>
              <p:cNvPr id="9277" name="Freeform 6"/>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9278" name="Freeform 7"/>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9279" name="Freeform 8"/>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9280" name="Freeform 9"/>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9281" name="Freeform 10"/>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9282" name="Freeform 11"/>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9283" name="Freeform 12"/>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9284" name="Freeform 13"/>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9285" name="Freeform 14"/>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grpSp>
          <p:nvGrpSpPr>
            <p:cNvPr id="9222" name="Group 15"/>
            <p:cNvGrpSpPr>
              <a:grpSpLocks/>
            </p:cNvGrpSpPr>
            <p:nvPr/>
          </p:nvGrpSpPr>
          <p:grpSpPr bwMode="auto">
            <a:xfrm>
              <a:off x="764" y="129"/>
              <a:ext cx="260" cy="253"/>
              <a:chOff x="2750" y="951"/>
              <a:chExt cx="390" cy="404"/>
            </a:xfrm>
          </p:grpSpPr>
          <p:sp>
            <p:nvSpPr>
              <p:cNvPr id="9227" name="Freeform 16"/>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9228" name="Freeform 17"/>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9229" name="Freeform 18"/>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9230" name="Freeform 19"/>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9231" name="Freeform 20"/>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9232" name="Freeform 21"/>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9233" name="Freeform 22"/>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9234" name="Freeform 23"/>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9235" name="Freeform 24"/>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9236" name="Freeform 25"/>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9237" name="Freeform 26"/>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9238" name="Freeform 27"/>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9239" name="Freeform 28"/>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9240" name="Freeform 29"/>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9241" name="Freeform 30"/>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9242" name="Freeform 31"/>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9243" name="Freeform 32"/>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9244" name="Freeform 33"/>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9245" name="Freeform 34"/>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9246" name="Freeform 35"/>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9247" name="Freeform 36"/>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9248" name="Freeform 37"/>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9249" name="Freeform 38"/>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9250" name="Freeform 39"/>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9251" name="Freeform 40"/>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9252" name="Freeform 41"/>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9253" name="Freeform 42"/>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9254" name="Freeform 43"/>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9255" name="Freeform 44"/>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9256" name="Freeform 45"/>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9257" name="Freeform 46"/>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9258" name="Freeform 47"/>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9259" name="Freeform 48"/>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9260" name="Freeform 49"/>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9261" name="Freeform 50"/>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9262" name="Freeform 51"/>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9263" name="Freeform 52"/>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9264" name="Freeform 53"/>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9265" name="Freeform 54"/>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9266" name="Freeform 55"/>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9267" name="Freeform 56"/>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9268" name="Freeform 57"/>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9269" name="Freeform 58"/>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9270" name="Freeform 59"/>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9271" name="Freeform 60"/>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9272" name="Freeform 61"/>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9273" name="Freeform 62"/>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9274" name="Freeform 63"/>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9275" name="Freeform 64"/>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9276" name="Freeform 65"/>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sp>
          <p:nvSpPr>
            <p:cNvPr id="9223" name="Text Box 66"/>
            <p:cNvSpPr txBox="1">
              <a:spLocks noChangeArrowheads="1"/>
            </p:cNvSpPr>
            <p:nvPr/>
          </p:nvSpPr>
          <p:spPr bwMode="auto">
            <a:xfrm>
              <a:off x="124" y="1085"/>
              <a:ext cx="1360" cy="489"/>
            </a:xfrm>
            <a:prstGeom prst="rect">
              <a:avLst/>
            </a:prstGeom>
            <a:noFill/>
            <a:ln w="9525">
              <a:noFill/>
              <a:miter lim="800000"/>
              <a:headEnd/>
              <a:tailEnd/>
            </a:ln>
          </p:spPr>
          <p:txBody>
            <a:bodyPr>
              <a:prstTxWarp prst="textNoShape">
                <a:avLst/>
              </a:prstTxWarp>
              <a:spAutoFit/>
            </a:bodyPr>
            <a:lstStyle/>
            <a:p>
              <a:pPr algn="r">
                <a:lnSpc>
                  <a:spcPct val="80000"/>
                </a:lnSpc>
                <a:spcBef>
                  <a:spcPct val="50000"/>
                </a:spcBef>
              </a:pPr>
              <a:r>
                <a:rPr lang="es-ES" sz="3200" i="1">
                  <a:solidFill>
                    <a:srgbClr val="6D609E"/>
                  </a:solidFill>
                  <a:latin typeface="Gill Sans MT" charset="-18"/>
                </a:rPr>
                <a:t>Evangelismo</a:t>
              </a:r>
            </a:p>
            <a:p>
              <a:pPr algn="r">
                <a:lnSpc>
                  <a:spcPct val="10000"/>
                </a:lnSpc>
                <a:spcBef>
                  <a:spcPct val="50000"/>
                </a:spcBef>
              </a:pPr>
              <a:r>
                <a:rPr lang="es-ES" sz="3200" i="1">
                  <a:solidFill>
                    <a:srgbClr val="6D609E"/>
                  </a:solidFill>
                  <a:latin typeface="Gill Sans MT" charset="-18"/>
                </a:rPr>
                <a:t>Publico</a:t>
              </a:r>
            </a:p>
          </p:txBody>
        </p:sp>
        <p:sp>
          <p:nvSpPr>
            <p:cNvPr id="9224" name="Text Box 67"/>
            <p:cNvSpPr txBox="1">
              <a:spLocks noChangeArrowheads="1"/>
            </p:cNvSpPr>
            <p:nvPr/>
          </p:nvSpPr>
          <p:spPr bwMode="auto">
            <a:xfrm>
              <a:off x="418" y="1615"/>
              <a:ext cx="1054" cy="279"/>
            </a:xfrm>
            <a:prstGeom prst="rect">
              <a:avLst/>
            </a:prstGeom>
            <a:noFill/>
            <a:ln w="9525">
              <a:noFill/>
              <a:miter lim="800000"/>
              <a:headEnd/>
              <a:tailEnd/>
            </a:ln>
          </p:spPr>
          <p:txBody>
            <a:bodyPr>
              <a:prstTxWarp prst="textNoShape">
                <a:avLst/>
              </a:prstTxWarp>
              <a:spAutoFit/>
            </a:bodyPr>
            <a:lstStyle/>
            <a:p>
              <a:pPr algn="r">
                <a:lnSpc>
                  <a:spcPct val="30000"/>
                </a:lnSpc>
                <a:spcBef>
                  <a:spcPct val="50000"/>
                </a:spcBef>
              </a:pPr>
              <a:r>
                <a:rPr lang="es-ES" sz="1200">
                  <a:solidFill>
                    <a:srgbClr val="CD313C"/>
                  </a:solidFill>
                  <a:latin typeface="EngraversGothic BT" charset="0"/>
                </a:rPr>
                <a:t>PREDICANDO</a:t>
              </a:r>
            </a:p>
            <a:p>
              <a:pPr algn="r">
                <a:lnSpc>
                  <a:spcPct val="30000"/>
                </a:lnSpc>
                <a:spcBef>
                  <a:spcPct val="50000"/>
                </a:spcBef>
              </a:pPr>
              <a:r>
                <a:rPr lang="es-ES" sz="1200">
                  <a:solidFill>
                    <a:srgbClr val="CD313C"/>
                  </a:solidFill>
                  <a:latin typeface="EngraversGothic BT" charset="0"/>
                </a:rPr>
                <a:t>CON EL PODER</a:t>
              </a:r>
            </a:p>
            <a:p>
              <a:pPr algn="r">
                <a:lnSpc>
                  <a:spcPct val="30000"/>
                </a:lnSpc>
                <a:spcBef>
                  <a:spcPct val="50000"/>
                </a:spcBef>
              </a:pPr>
              <a:r>
                <a:rPr lang="es-ES" sz="1200">
                  <a:solidFill>
                    <a:srgbClr val="CD313C"/>
                  </a:solidFill>
                  <a:latin typeface="EngraversGothic BT" charset="0"/>
                </a:rPr>
                <a:t>DEL ESPÍRITU SANTO</a:t>
              </a:r>
            </a:p>
          </p:txBody>
        </p:sp>
        <p:pic>
          <p:nvPicPr>
            <p:cNvPr id="9225" name="Picture 69" descr="Logo Preparacion y presentacion de serie evangelistica"/>
            <p:cNvPicPr>
              <a:picLocks noChangeAspect="1" noChangeArrowheads="1"/>
            </p:cNvPicPr>
            <p:nvPr/>
          </p:nvPicPr>
          <p:blipFill>
            <a:blip r:embed="rId3"/>
            <a:srcRect/>
            <a:stretch>
              <a:fillRect/>
            </a:stretch>
          </p:blipFill>
          <p:spPr bwMode="auto">
            <a:xfrm>
              <a:off x="3382" y="1142"/>
              <a:ext cx="2039" cy="2749"/>
            </a:xfrm>
            <a:prstGeom prst="rect">
              <a:avLst/>
            </a:prstGeom>
            <a:noFill/>
            <a:ln w="9525">
              <a:noFill/>
              <a:miter lim="800000"/>
              <a:headEnd/>
              <a:tailEnd/>
            </a:ln>
          </p:spPr>
        </p:pic>
        <p:sp>
          <p:nvSpPr>
            <p:cNvPr id="9226" name="Text Box 70"/>
            <p:cNvSpPr txBox="1">
              <a:spLocks noChangeArrowheads="1"/>
            </p:cNvSpPr>
            <p:nvPr/>
          </p:nvSpPr>
          <p:spPr bwMode="auto">
            <a:xfrm>
              <a:off x="2953" y="2230"/>
              <a:ext cx="1097" cy="192"/>
            </a:xfrm>
            <a:prstGeom prst="rect">
              <a:avLst/>
            </a:prstGeom>
            <a:noFill/>
            <a:ln w="9525">
              <a:noFill/>
              <a:miter lim="800000"/>
              <a:headEnd/>
              <a:tailEnd/>
            </a:ln>
          </p:spPr>
          <p:txBody>
            <a:bodyPr wrap="none">
              <a:prstTxWarp prst="textNoShape">
                <a:avLst/>
              </a:prstTxWarp>
              <a:spAutoFit/>
            </a:bodyPr>
            <a:lstStyle/>
            <a:p>
              <a:pPr algn="r"/>
              <a:r>
                <a:rPr lang="es-ES" sz="1400" i="1"/>
                <a:t>Por Bruce Johnston</a:t>
              </a:r>
              <a:endParaRPr lang="es-ES" sz="1400"/>
            </a:p>
          </p:txBody>
        </p:sp>
      </p:grpSp>
      <p:sp>
        <p:nvSpPr>
          <p:cNvPr id="8194" name="Rectangle 2"/>
          <p:cNvSpPr>
            <a:spLocks noGrp="1" noChangeArrowheads="1"/>
          </p:cNvSpPr>
          <p:nvPr>
            <p:ph type="title"/>
          </p:nvPr>
        </p:nvSpPr>
        <p:spPr>
          <a:xfrm>
            <a:off x="2921000" y="1336675"/>
            <a:ext cx="3519488" cy="2287588"/>
          </a:xfrm>
          <a:effectLst>
            <a:outerShdw blurRad="63500" dist="28398" dir="3806097" algn="ctr" rotWithShape="0">
              <a:schemeClr val="tx1"/>
            </a:outerShdw>
          </a:effectLst>
        </p:spPr>
        <p:txBody>
          <a:bodyPr/>
          <a:lstStyle/>
          <a:p>
            <a:pPr algn="r" eaLnBrk="1" hangingPunct="1">
              <a:lnSpc>
                <a:spcPct val="80000"/>
              </a:lnSpc>
            </a:pPr>
            <a:r>
              <a:rPr lang="es-ES" sz="3200">
                <a:solidFill>
                  <a:srgbClr val="0099FF"/>
                </a:solidFill>
                <a:latin typeface="Humanst521 BT" charset="0"/>
              </a:rPr>
              <a:t>Preparación</a:t>
            </a:r>
            <a:br>
              <a:rPr lang="es-ES" sz="3200">
                <a:solidFill>
                  <a:srgbClr val="0099FF"/>
                </a:solidFill>
                <a:latin typeface="Humanst521 BT" charset="0"/>
              </a:rPr>
            </a:br>
            <a:r>
              <a:rPr lang="es-ES" sz="3200">
                <a:solidFill>
                  <a:srgbClr val="0099FF"/>
                </a:solidFill>
                <a:latin typeface="Humanst521 BT" charset="0"/>
              </a:rPr>
              <a:t>y presentación</a:t>
            </a:r>
            <a:br>
              <a:rPr lang="es-ES" sz="3200">
                <a:solidFill>
                  <a:srgbClr val="0099FF"/>
                </a:solidFill>
                <a:latin typeface="Humanst521 BT" charset="0"/>
              </a:rPr>
            </a:br>
            <a:r>
              <a:rPr lang="es-ES" sz="3200">
                <a:solidFill>
                  <a:srgbClr val="0099FF"/>
                </a:solidFill>
                <a:latin typeface="Humanst521 BT" charset="0"/>
              </a:rPr>
              <a:t>de una Serie de</a:t>
            </a:r>
            <a:br>
              <a:rPr lang="es-ES" sz="3200">
                <a:solidFill>
                  <a:srgbClr val="0099FF"/>
                </a:solidFill>
                <a:latin typeface="Humanst521 BT" charset="0"/>
              </a:rPr>
            </a:br>
            <a:r>
              <a:rPr lang="es-ES" sz="3200">
                <a:solidFill>
                  <a:srgbClr val="0099FF"/>
                </a:solidFill>
                <a:latin typeface="Humanst521 BT" charset="0"/>
              </a:rPr>
              <a:t>Evangelismo</a:t>
            </a:r>
          </a:p>
        </p:txBody>
      </p:sp>
    </p:spTree>
  </p:cSld>
  <p:clrMapOvr>
    <a:masterClrMapping/>
  </p:clrMapOvr>
  <p:transition spd="slow">
    <p:comb/>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2190750" y="496888"/>
            <a:ext cx="6229350" cy="1143000"/>
          </a:xfrm>
        </p:spPr>
        <p:txBody>
          <a:bodyPr/>
          <a:lstStyle/>
          <a:p>
            <a:pPr eaLnBrk="1" hangingPunct="1"/>
            <a:r>
              <a:rPr lang="es-ES" sz="5400"/>
              <a:t>Ofrenda Pro-Evangelismo</a:t>
            </a:r>
          </a:p>
        </p:txBody>
      </p:sp>
      <p:sp>
        <p:nvSpPr>
          <p:cNvPr id="110595" name="Rectangle 3"/>
          <p:cNvSpPr>
            <a:spLocks noGrp="1" noChangeArrowheads="1"/>
          </p:cNvSpPr>
          <p:nvPr>
            <p:ph type="body" idx="1"/>
          </p:nvPr>
        </p:nvSpPr>
        <p:spPr/>
        <p:txBody>
          <a:bodyPr/>
          <a:lstStyle/>
          <a:p>
            <a:pPr marL="552450" indent="-552450" eaLnBrk="1" hangingPunct="1"/>
            <a:r>
              <a:rPr lang="es-ES"/>
              <a:t>¿Cómo calcularla por anticipado?</a:t>
            </a:r>
          </a:p>
          <a:p>
            <a:pPr marL="876300" lvl="1" indent="-419100" eaLnBrk="1" hangingPunct="1"/>
            <a:r>
              <a:rPr lang="es-MX" sz="2000"/>
              <a:t>Calcule las ofrendas por lo bajo (15 –20 centavos de US $ por persona es lo más cercano)</a:t>
            </a:r>
          </a:p>
          <a:p>
            <a:pPr marL="876300" lvl="1" indent="-419100" eaLnBrk="1" hangingPunct="1"/>
            <a:r>
              <a:rPr lang="es-MX" sz="2000"/>
              <a:t>Una regla personal de dedo:  Calcule el promedio de asistencia aproximadamente igual a los miembros de iglesia.</a:t>
            </a:r>
            <a:endParaRPr lang="es-ES" sz="1800"/>
          </a:p>
        </p:txBody>
      </p:sp>
      <p:sp>
        <p:nvSpPr>
          <p:cNvPr id="82948" name="Text Box 4"/>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 calcmode="discrete" valueType="clr">
                                      <p:cBhvr override="childStyle">
                                        <p:cTn id="7" dur="80"/>
                                        <p:tgtEl>
                                          <p:spTgt spid="1105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059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10595">
                                            <p:txEl>
                                              <p:pRg st="0" end="0"/>
                                            </p:txEl>
                                          </p:spTgt>
                                        </p:tgtEl>
                                        <p:attrNameLst>
                                          <p:attrName>fill.type</p:attrName>
                                        </p:attrNameLst>
                                      </p:cBhvr>
                                      <p:to>
                                        <p:strVal val="solid"/>
                                      </p:to>
                                    </p:set>
                                  </p:childTnLst>
                                </p:cTn>
                              </p:par>
                            </p:childTnLst>
                          </p:cTn>
                        </p:par>
                        <p:par>
                          <p:cTn id="10" fill="hold">
                            <p:stCondLst>
                              <p:cond delay="80"/>
                            </p:stCondLst>
                            <p:childTnLst>
                              <p:par>
                                <p:cTn id="11" presetID="19" presetClass="entr" presetSubtype="10" fill="hold" nodeType="afterEffect">
                                  <p:stCondLst>
                                    <p:cond delay="0"/>
                                  </p:stCondLst>
                                  <p:childTnLst>
                                    <p:set>
                                      <p:cBhvr>
                                        <p:cTn id="12" dur="1" fill="hold">
                                          <p:stCondLst>
                                            <p:cond delay="0"/>
                                          </p:stCondLst>
                                        </p:cTn>
                                        <p:tgtEl>
                                          <p:spTgt spid="110595">
                                            <p:txEl>
                                              <p:pRg st="0" end="0"/>
                                            </p:txEl>
                                          </p:spTgt>
                                        </p:tgtEl>
                                        <p:attrNameLst>
                                          <p:attrName>style.visibility</p:attrName>
                                        </p:attrNameLst>
                                      </p:cBhvr>
                                      <p:to>
                                        <p:strVal val="visible"/>
                                      </p:to>
                                    </p:set>
                                    <p:anim calcmode="lin" valueType="num">
                                      <p:cBhvr>
                                        <p:cTn id="13" dur="5000" fill="hold"/>
                                        <p:tgtEl>
                                          <p:spTgt spid="110595">
                                            <p:txEl>
                                              <p:pRg st="0" end="0"/>
                                            </p:txEl>
                                          </p:spTgt>
                                        </p:tgtEl>
                                        <p:attrNameLst>
                                          <p:attrName>ppt_w</p:attrName>
                                        </p:attrNameLst>
                                      </p:cBhvr>
                                      <p:tavLst>
                                        <p:tav tm="0" fmla="#ppt_w*sin(2.5*pi*$)">
                                          <p:val>
                                            <p:fltVal val="0"/>
                                          </p:val>
                                        </p:tav>
                                        <p:tav tm="100000">
                                          <p:val>
                                            <p:fltVal val="1"/>
                                          </p:val>
                                        </p:tav>
                                      </p:tavLst>
                                    </p:anim>
                                    <p:anim calcmode="lin" valueType="num">
                                      <p:cBhvr>
                                        <p:cTn id="14" dur="5000" fill="hold"/>
                                        <p:tgtEl>
                                          <p:spTgt spid="11059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110595">
                                            <p:txEl>
                                              <p:pRg st="1" end="1"/>
                                            </p:txEl>
                                          </p:spTgt>
                                        </p:tgtEl>
                                        <p:attrNameLst>
                                          <p:attrName>style.visibility</p:attrName>
                                        </p:attrNameLst>
                                      </p:cBhvr>
                                      <p:to>
                                        <p:strVal val="visible"/>
                                      </p:to>
                                    </p:set>
                                    <p:anim calcmode="lin" valueType="num">
                                      <p:cBhvr>
                                        <p:cTn id="19" dur="1000" fill="hold"/>
                                        <p:tgtEl>
                                          <p:spTgt spid="110595">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11059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1059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110595">
                                            <p:txEl>
                                              <p:pRg st="2" end="2"/>
                                            </p:txEl>
                                          </p:spTgt>
                                        </p:tgtEl>
                                        <p:attrNameLst>
                                          <p:attrName>style.visibility</p:attrName>
                                        </p:attrNameLst>
                                      </p:cBhvr>
                                      <p:to>
                                        <p:strVal val="visible"/>
                                      </p:to>
                                    </p:set>
                                    <p:anim calcmode="lin" valueType="num">
                                      <p:cBhvr>
                                        <p:cTn id="26" dur="1000" fill="hold"/>
                                        <p:tgtEl>
                                          <p:spTgt spid="110595">
                                            <p:txEl>
                                              <p:pRg st="2" end="2"/>
                                            </p:txEl>
                                          </p:spTgt>
                                        </p:tgtEl>
                                        <p:attrNameLst>
                                          <p:attrName>ppt_x</p:attrName>
                                        </p:attrNameLst>
                                      </p:cBhvr>
                                      <p:tavLst>
                                        <p:tav tm="0">
                                          <p:val>
                                            <p:strVal val="#ppt_x-.2"/>
                                          </p:val>
                                        </p:tav>
                                        <p:tav tm="100000">
                                          <p:val>
                                            <p:strVal val="#ppt_x"/>
                                          </p:val>
                                        </p:tav>
                                      </p:tavLst>
                                    </p:anim>
                                    <p:anim calcmode="lin" valueType="num">
                                      <p:cBhvr>
                                        <p:cTn id="27" dur="1000" fill="hold"/>
                                        <p:tgtEl>
                                          <p:spTgt spid="11059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105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2190750" y="496888"/>
            <a:ext cx="6229350" cy="1143000"/>
          </a:xfrm>
        </p:spPr>
        <p:txBody>
          <a:bodyPr/>
          <a:lstStyle/>
          <a:p>
            <a:pPr eaLnBrk="1" hangingPunct="1"/>
            <a:r>
              <a:rPr lang="es-ES" sz="5400"/>
              <a:t>Ofrenda Pro-Evangelismo</a:t>
            </a:r>
          </a:p>
        </p:txBody>
      </p:sp>
      <p:sp>
        <p:nvSpPr>
          <p:cNvPr id="111619" name="Rectangle 3"/>
          <p:cNvSpPr>
            <a:spLocks noGrp="1" noChangeArrowheads="1"/>
          </p:cNvSpPr>
          <p:nvPr>
            <p:ph type="body" idx="1"/>
          </p:nvPr>
        </p:nvSpPr>
        <p:spPr/>
        <p:txBody>
          <a:bodyPr/>
          <a:lstStyle/>
          <a:p>
            <a:pPr marL="552450" indent="-552450" eaLnBrk="1" hangingPunct="1">
              <a:lnSpc>
                <a:spcPct val="70000"/>
              </a:lnSpc>
            </a:pPr>
            <a:r>
              <a:rPr lang="es-ES"/>
              <a:t>¿Cómo calcularla por anticipado?</a:t>
            </a:r>
          </a:p>
          <a:p>
            <a:pPr marL="552450" indent="-552450" eaLnBrk="1" hangingPunct="1">
              <a:lnSpc>
                <a:spcPct val="70000"/>
              </a:lnSpc>
            </a:pPr>
            <a:r>
              <a:rPr lang="es-ES"/>
              <a:t>Las peticiones por la ofrenda deben ser espirituales y sencillas:</a:t>
            </a:r>
          </a:p>
          <a:p>
            <a:pPr marL="876300" lvl="1" indent="-419100" eaLnBrk="1" hangingPunct="1">
              <a:lnSpc>
                <a:spcPct val="90000"/>
              </a:lnSpc>
            </a:pPr>
            <a:r>
              <a:rPr lang="es-MX" sz="1800"/>
              <a:t>Haga un corto llamado espiritual cada noche</a:t>
            </a:r>
          </a:p>
          <a:p>
            <a:pPr marL="876300" lvl="1" indent="-419100" eaLnBrk="1" hangingPunct="1">
              <a:lnSpc>
                <a:spcPct val="90000"/>
              </a:lnSpc>
            </a:pPr>
            <a:r>
              <a:rPr lang="es-MX" sz="1800"/>
              <a:t>Una broma o historia chistosa está fuera de lugar</a:t>
            </a:r>
          </a:p>
          <a:p>
            <a:pPr marL="876300" lvl="1" indent="-419100" eaLnBrk="1" hangingPunct="1">
              <a:lnSpc>
                <a:spcPct val="90000"/>
              </a:lnSpc>
            </a:pPr>
            <a:r>
              <a:rPr lang="es-MX" sz="1800"/>
              <a:t>Narrar de manera corta la historia del niño que dio los panes y los peces es más efectivo que una historia sin sentido</a:t>
            </a:r>
          </a:p>
          <a:p>
            <a:pPr marL="876300" lvl="1" indent="-419100" eaLnBrk="1" hangingPunct="1">
              <a:lnSpc>
                <a:spcPct val="90000"/>
              </a:lnSpc>
            </a:pPr>
            <a:r>
              <a:rPr lang="es-MX" sz="1800"/>
              <a:t>Largas presiones para pedir la ofrenda tendrá efecto contrario y disgustará la audiencia</a:t>
            </a:r>
          </a:p>
          <a:p>
            <a:pPr marL="876300" lvl="1" indent="-419100" eaLnBrk="1" hangingPunct="1">
              <a:lnSpc>
                <a:spcPct val="90000"/>
              </a:lnSpc>
            </a:pPr>
            <a:r>
              <a:rPr lang="es-MX" sz="1800"/>
              <a:t>Mantenga la audiencia informada</a:t>
            </a:r>
          </a:p>
          <a:p>
            <a:pPr marL="876300" lvl="1" indent="-419100" eaLnBrk="1" hangingPunct="1">
              <a:lnSpc>
                <a:spcPct val="90000"/>
              </a:lnSpc>
            </a:pPr>
            <a:r>
              <a:rPr lang="es-MX" sz="1800"/>
              <a:t>Sea generoso con sus agradecimientos, pero no se sobrepase</a:t>
            </a:r>
          </a:p>
          <a:p>
            <a:pPr marL="876300" lvl="1" indent="-419100" eaLnBrk="1" hangingPunct="1">
              <a:lnSpc>
                <a:spcPct val="90000"/>
              </a:lnSpc>
            </a:pPr>
            <a:r>
              <a:rPr lang="es-MX" sz="1800"/>
              <a:t>Nunca haga sentir incómoda a una persona que no da ofrenda</a:t>
            </a:r>
            <a:r>
              <a:rPr lang="es-ES" sz="1400"/>
              <a:t>.</a:t>
            </a:r>
          </a:p>
        </p:txBody>
      </p:sp>
      <p:sp>
        <p:nvSpPr>
          <p:cNvPr id="83972" name="Text Box 4"/>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 calcmode="discrete" valueType="clr">
                                      <p:cBhvr override="childStyle">
                                        <p:cTn id="7" dur="80"/>
                                        <p:tgtEl>
                                          <p:spTgt spid="11161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1619">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11619">
                                            <p:txEl>
                                              <p:pRg st="1" end="1"/>
                                            </p:txEl>
                                          </p:spTgt>
                                        </p:tgtEl>
                                        <p:attrNameLst>
                                          <p:attrName>fill.type</p:attrName>
                                        </p:attrNameLst>
                                      </p:cBhvr>
                                      <p:to>
                                        <p:strVal val="solid"/>
                                      </p:to>
                                    </p:set>
                                  </p:childTnLst>
                                </p:cTn>
                              </p:par>
                            </p:childTnLst>
                          </p:cTn>
                        </p:par>
                        <p:par>
                          <p:cTn id="10" fill="hold">
                            <p:stCondLst>
                              <p:cond delay="80"/>
                            </p:stCondLst>
                            <p:childTnLst>
                              <p:par>
                                <p:cTn id="11" presetID="19" presetClass="entr" presetSubtype="10" fill="hold" nodeType="afterEffect">
                                  <p:stCondLst>
                                    <p:cond delay="0"/>
                                  </p:stCondLst>
                                  <p:childTnLst>
                                    <p:set>
                                      <p:cBhvr>
                                        <p:cTn id="12" dur="1" fill="hold">
                                          <p:stCondLst>
                                            <p:cond delay="0"/>
                                          </p:stCondLst>
                                        </p:cTn>
                                        <p:tgtEl>
                                          <p:spTgt spid="111619">
                                            <p:txEl>
                                              <p:pRg st="1" end="1"/>
                                            </p:txEl>
                                          </p:spTgt>
                                        </p:tgtEl>
                                        <p:attrNameLst>
                                          <p:attrName>style.visibility</p:attrName>
                                        </p:attrNameLst>
                                      </p:cBhvr>
                                      <p:to>
                                        <p:strVal val="visible"/>
                                      </p:to>
                                    </p:set>
                                    <p:anim calcmode="lin" valueType="num">
                                      <p:cBhvr>
                                        <p:cTn id="13" dur="5000" fill="hold"/>
                                        <p:tgtEl>
                                          <p:spTgt spid="111619">
                                            <p:txEl>
                                              <p:pRg st="1" end="1"/>
                                            </p:txEl>
                                          </p:spTgt>
                                        </p:tgtEl>
                                        <p:attrNameLst>
                                          <p:attrName>ppt_w</p:attrName>
                                        </p:attrNameLst>
                                      </p:cBhvr>
                                      <p:tavLst>
                                        <p:tav tm="0" fmla="#ppt_w*sin(2.5*pi*$)">
                                          <p:val>
                                            <p:fltVal val="0"/>
                                          </p:val>
                                        </p:tav>
                                        <p:tav tm="100000">
                                          <p:val>
                                            <p:fltVal val="1"/>
                                          </p:val>
                                        </p:tav>
                                      </p:tavLst>
                                    </p:anim>
                                    <p:anim calcmode="lin" valueType="num">
                                      <p:cBhvr>
                                        <p:cTn id="14" dur="5000" fill="hold"/>
                                        <p:tgtEl>
                                          <p:spTgt spid="11161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111619">
                                            <p:txEl>
                                              <p:pRg st="2" end="2"/>
                                            </p:txEl>
                                          </p:spTgt>
                                        </p:tgtEl>
                                        <p:attrNameLst>
                                          <p:attrName>style.visibility</p:attrName>
                                        </p:attrNameLst>
                                      </p:cBhvr>
                                      <p:to>
                                        <p:strVal val="visible"/>
                                      </p:to>
                                    </p:set>
                                    <p:anim calcmode="lin" valueType="num">
                                      <p:cBhvr>
                                        <p:cTn id="19" dur="1000" fill="hold"/>
                                        <p:tgtEl>
                                          <p:spTgt spid="111619">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11161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11619">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111619">
                                            <p:txEl>
                                              <p:pRg st="3" end="3"/>
                                            </p:txEl>
                                          </p:spTgt>
                                        </p:tgtEl>
                                        <p:attrNameLst>
                                          <p:attrName>style.visibility</p:attrName>
                                        </p:attrNameLst>
                                      </p:cBhvr>
                                      <p:to>
                                        <p:strVal val="visible"/>
                                      </p:to>
                                    </p:set>
                                    <p:anim calcmode="lin" valueType="num">
                                      <p:cBhvr>
                                        <p:cTn id="26" dur="1000" fill="hold"/>
                                        <p:tgtEl>
                                          <p:spTgt spid="111619">
                                            <p:txEl>
                                              <p:pRg st="3" end="3"/>
                                            </p:txEl>
                                          </p:spTgt>
                                        </p:tgtEl>
                                        <p:attrNameLst>
                                          <p:attrName>ppt_x</p:attrName>
                                        </p:attrNameLst>
                                      </p:cBhvr>
                                      <p:tavLst>
                                        <p:tav tm="0">
                                          <p:val>
                                            <p:strVal val="#ppt_x-.2"/>
                                          </p:val>
                                        </p:tav>
                                        <p:tav tm="100000">
                                          <p:val>
                                            <p:strVal val="#ppt_x"/>
                                          </p:val>
                                        </p:tav>
                                      </p:tavLst>
                                    </p:anim>
                                    <p:anim calcmode="lin" valueType="num">
                                      <p:cBhvr>
                                        <p:cTn id="27" dur="1000" fill="hold"/>
                                        <p:tgtEl>
                                          <p:spTgt spid="11161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11619">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111619">
                                            <p:txEl>
                                              <p:pRg st="4" end="4"/>
                                            </p:txEl>
                                          </p:spTgt>
                                        </p:tgtEl>
                                        <p:attrNameLst>
                                          <p:attrName>style.visibility</p:attrName>
                                        </p:attrNameLst>
                                      </p:cBhvr>
                                      <p:to>
                                        <p:strVal val="visible"/>
                                      </p:to>
                                    </p:set>
                                    <p:anim calcmode="lin" valueType="num">
                                      <p:cBhvr>
                                        <p:cTn id="33" dur="1000" fill="hold"/>
                                        <p:tgtEl>
                                          <p:spTgt spid="111619">
                                            <p:txEl>
                                              <p:pRg st="4" end="4"/>
                                            </p:txEl>
                                          </p:spTgt>
                                        </p:tgtEl>
                                        <p:attrNameLst>
                                          <p:attrName>ppt_x</p:attrName>
                                        </p:attrNameLst>
                                      </p:cBhvr>
                                      <p:tavLst>
                                        <p:tav tm="0">
                                          <p:val>
                                            <p:strVal val="#ppt_x-.2"/>
                                          </p:val>
                                        </p:tav>
                                        <p:tav tm="100000">
                                          <p:val>
                                            <p:strVal val="#ppt_x"/>
                                          </p:val>
                                        </p:tav>
                                      </p:tavLst>
                                    </p:anim>
                                    <p:anim calcmode="lin" valueType="num">
                                      <p:cBhvr>
                                        <p:cTn id="34" dur="1000" fill="hold"/>
                                        <p:tgtEl>
                                          <p:spTgt spid="11161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11619">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111619">
                                            <p:txEl>
                                              <p:pRg st="5" end="5"/>
                                            </p:txEl>
                                          </p:spTgt>
                                        </p:tgtEl>
                                        <p:attrNameLst>
                                          <p:attrName>style.visibility</p:attrName>
                                        </p:attrNameLst>
                                      </p:cBhvr>
                                      <p:to>
                                        <p:strVal val="visible"/>
                                      </p:to>
                                    </p:set>
                                    <p:anim calcmode="lin" valueType="num">
                                      <p:cBhvr>
                                        <p:cTn id="40" dur="1000" fill="hold"/>
                                        <p:tgtEl>
                                          <p:spTgt spid="111619">
                                            <p:txEl>
                                              <p:pRg st="5" end="5"/>
                                            </p:txEl>
                                          </p:spTgt>
                                        </p:tgtEl>
                                        <p:attrNameLst>
                                          <p:attrName>ppt_x</p:attrName>
                                        </p:attrNameLst>
                                      </p:cBhvr>
                                      <p:tavLst>
                                        <p:tav tm="0">
                                          <p:val>
                                            <p:strVal val="#ppt_x-.2"/>
                                          </p:val>
                                        </p:tav>
                                        <p:tav tm="100000">
                                          <p:val>
                                            <p:strVal val="#ppt_x"/>
                                          </p:val>
                                        </p:tav>
                                      </p:tavLst>
                                    </p:anim>
                                    <p:anim calcmode="lin" valueType="num">
                                      <p:cBhvr>
                                        <p:cTn id="41" dur="1000" fill="hold"/>
                                        <p:tgtEl>
                                          <p:spTgt spid="11161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161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111619">
                                            <p:txEl>
                                              <p:pRg st="6" end="6"/>
                                            </p:txEl>
                                          </p:spTgt>
                                        </p:tgtEl>
                                        <p:attrNameLst>
                                          <p:attrName>style.visibility</p:attrName>
                                        </p:attrNameLst>
                                      </p:cBhvr>
                                      <p:to>
                                        <p:strVal val="visible"/>
                                      </p:to>
                                    </p:set>
                                    <p:anim calcmode="lin" valueType="num">
                                      <p:cBhvr>
                                        <p:cTn id="47" dur="1000" fill="hold"/>
                                        <p:tgtEl>
                                          <p:spTgt spid="111619">
                                            <p:txEl>
                                              <p:pRg st="6" end="6"/>
                                            </p:txEl>
                                          </p:spTgt>
                                        </p:tgtEl>
                                        <p:attrNameLst>
                                          <p:attrName>ppt_x</p:attrName>
                                        </p:attrNameLst>
                                      </p:cBhvr>
                                      <p:tavLst>
                                        <p:tav tm="0">
                                          <p:val>
                                            <p:strVal val="#ppt_x-.2"/>
                                          </p:val>
                                        </p:tav>
                                        <p:tav tm="100000">
                                          <p:val>
                                            <p:strVal val="#ppt_x"/>
                                          </p:val>
                                        </p:tav>
                                      </p:tavLst>
                                    </p:anim>
                                    <p:anim calcmode="lin" valueType="num">
                                      <p:cBhvr>
                                        <p:cTn id="48" dur="1000" fill="hold"/>
                                        <p:tgtEl>
                                          <p:spTgt spid="11161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11619">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111619">
                                            <p:txEl>
                                              <p:pRg st="7" end="7"/>
                                            </p:txEl>
                                          </p:spTgt>
                                        </p:tgtEl>
                                        <p:attrNameLst>
                                          <p:attrName>style.visibility</p:attrName>
                                        </p:attrNameLst>
                                      </p:cBhvr>
                                      <p:to>
                                        <p:strVal val="visible"/>
                                      </p:to>
                                    </p:set>
                                    <p:anim calcmode="lin" valueType="num">
                                      <p:cBhvr>
                                        <p:cTn id="54" dur="1000" fill="hold"/>
                                        <p:tgtEl>
                                          <p:spTgt spid="111619">
                                            <p:txEl>
                                              <p:pRg st="7" end="7"/>
                                            </p:txEl>
                                          </p:spTgt>
                                        </p:tgtEl>
                                        <p:attrNameLst>
                                          <p:attrName>ppt_x</p:attrName>
                                        </p:attrNameLst>
                                      </p:cBhvr>
                                      <p:tavLst>
                                        <p:tav tm="0">
                                          <p:val>
                                            <p:strVal val="#ppt_x-.2"/>
                                          </p:val>
                                        </p:tav>
                                        <p:tav tm="100000">
                                          <p:val>
                                            <p:strVal val="#ppt_x"/>
                                          </p:val>
                                        </p:tav>
                                      </p:tavLst>
                                    </p:anim>
                                    <p:anim calcmode="lin" valueType="num">
                                      <p:cBhvr>
                                        <p:cTn id="55" dur="1000" fill="hold"/>
                                        <p:tgtEl>
                                          <p:spTgt spid="11161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11619">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111619">
                                            <p:txEl>
                                              <p:pRg st="8" end="8"/>
                                            </p:txEl>
                                          </p:spTgt>
                                        </p:tgtEl>
                                        <p:attrNameLst>
                                          <p:attrName>style.visibility</p:attrName>
                                        </p:attrNameLst>
                                      </p:cBhvr>
                                      <p:to>
                                        <p:strVal val="visible"/>
                                      </p:to>
                                    </p:set>
                                    <p:anim calcmode="lin" valueType="num">
                                      <p:cBhvr>
                                        <p:cTn id="61" dur="1000" fill="hold"/>
                                        <p:tgtEl>
                                          <p:spTgt spid="111619">
                                            <p:txEl>
                                              <p:pRg st="8" end="8"/>
                                            </p:txEl>
                                          </p:spTgt>
                                        </p:tgtEl>
                                        <p:attrNameLst>
                                          <p:attrName>ppt_x</p:attrName>
                                        </p:attrNameLst>
                                      </p:cBhvr>
                                      <p:tavLst>
                                        <p:tav tm="0">
                                          <p:val>
                                            <p:strVal val="#ppt_x-.2"/>
                                          </p:val>
                                        </p:tav>
                                        <p:tav tm="100000">
                                          <p:val>
                                            <p:strVal val="#ppt_x"/>
                                          </p:val>
                                        </p:tav>
                                      </p:tavLst>
                                    </p:anim>
                                    <p:anim calcmode="lin" valueType="num">
                                      <p:cBhvr>
                                        <p:cTn id="62" dur="1000" fill="hold"/>
                                        <p:tgtEl>
                                          <p:spTgt spid="111619">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1116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s-ES" sz="5400"/>
              <a:t>Cómo incrementar las ofrendas</a:t>
            </a:r>
          </a:p>
        </p:txBody>
      </p:sp>
      <p:sp>
        <p:nvSpPr>
          <p:cNvPr id="84995" name="Rectangle 4"/>
          <p:cNvSpPr>
            <a:spLocks noGrp="1" noChangeArrowheads="1"/>
          </p:cNvSpPr>
          <p:nvPr>
            <p:ph type="body" sz="half" idx="1"/>
          </p:nvPr>
        </p:nvSpPr>
        <p:spPr>
          <a:xfrm>
            <a:off x="2079625" y="1963738"/>
            <a:ext cx="3657600" cy="4397375"/>
          </a:xfrm>
        </p:spPr>
        <p:txBody>
          <a:bodyPr/>
          <a:lstStyle/>
          <a:p>
            <a:pPr eaLnBrk="1" hangingPunct="1"/>
            <a:r>
              <a:rPr lang="es-ES" sz="2100"/>
              <a:t>Un llamado especial durante la presentación de algo especial tal como:</a:t>
            </a:r>
          </a:p>
          <a:p>
            <a:pPr lvl="1" eaLnBrk="1" hangingPunct="1">
              <a:lnSpc>
                <a:spcPct val="90000"/>
              </a:lnSpc>
            </a:pPr>
            <a:r>
              <a:rPr lang="es-ES" sz="1800"/>
              <a:t>Un coro visitante</a:t>
            </a:r>
          </a:p>
          <a:p>
            <a:pPr lvl="1" eaLnBrk="1" hangingPunct="1">
              <a:lnSpc>
                <a:spcPct val="90000"/>
              </a:lnSpc>
            </a:pPr>
            <a:r>
              <a:rPr lang="es-ES" sz="1800"/>
              <a:t>Una película especial</a:t>
            </a:r>
          </a:p>
          <a:p>
            <a:pPr lvl="1" eaLnBrk="1" hangingPunct="1">
              <a:lnSpc>
                <a:spcPct val="90000"/>
              </a:lnSpc>
            </a:pPr>
            <a:r>
              <a:rPr lang="es-ES" sz="1800"/>
              <a:t>Un invitado </a:t>
            </a:r>
          </a:p>
          <a:p>
            <a:pPr eaLnBrk="1" hangingPunct="1"/>
            <a:r>
              <a:rPr lang="es-ES" sz="2100"/>
              <a:t>Sobres para la ofrenda durante fechas especiales incrementarán la ofrenda varias veces</a:t>
            </a:r>
          </a:p>
          <a:p>
            <a:pPr lvl="1" eaLnBrk="1" hangingPunct="1">
              <a:lnSpc>
                <a:spcPct val="90000"/>
              </a:lnSpc>
            </a:pPr>
            <a:r>
              <a:rPr lang="es-ES" sz="1800"/>
              <a:t>Acción de gracias</a:t>
            </a:r>
          </a:p>
          <a:p>
            <a:pPr lvl="1" eaLnBrk="1" hangingPunct="1">
              <a:lnSpc>
                <a:spcPct val="90000"/>
              </a:lnSpc>
            </a:pPr>
            <a:r>
              <a:rPr lang="es-ES" sz="1800"/>
              <a:t>Navidad</a:t>
            </a:r>
          </a:p>
          <a:p>
            <a:pPr lvl="1" eaLnBrk="1" hangingPunct="1">
              <a:lnSpc>
                <a:spcPct val="90000"/>
              </a:lnSpc>
            </a:pPr>
            <a:r>
              <a:rPr lang="es-ES" sz="1800"/>
              <a:t>Semana santa</a:t>
            </a:r>
          </a:p>
          <a:p>
            <a:pPr lvl="1" eaLnBrk="1" hangingPunct="1">
              <a:lnSpc>
                <a:spcPct val="90000"/>
              </a:lnSpc>
            </a:pPr>
            <a:r>
              <a:rPr lang="es-ES" sz="1800"/>
              <a:t>Otros</a:t>
            </a:r>
          </a:p>
        </p:txBody>
      </p:sp>
      <p:sp>
        <p:nvSpPr>
          <p:cNvPr id="84996" name="Rectangle 5"/>
          <p:cNvSpPr>
            <a:spLocks noGrp="1" noChangeArrowheads="1"/>
          </p:cNvSpPr>
          <p:nvPr>
            <p:ph type="body" sz="half" idx="2"/>
          </p:nvPr>
        </p:nvSpPr>
        <p:spPr>
          <a:xfrm>
            <a:off x="5465763" y="1963738"/>
            <a:ext cx="3221037" cy="4397375"/>
          </a:xfrm>
        </p:spPr>
        <p:txBody>
          <a:bodyPr/>
          <a:lstStyle/>
          <a:p>
            <a:pPr eaLnBrk="1" hangingPunct="1"/>
            <a:r>
              <a:rPr lang="es-ES" sz="2100"/>
              <a:t>El uso de un sobre y un cheque en blanco es muy efectivo</a:t>
            </a:r>
          </a:p>
          <a:p>
            <a:pPr lvl="1" eaLnBrk="1" hangingPunct="1"/>
            <a:r>
              <a:rPr lang="es-ES" sz="1800"/>
              <a:t>Este método triplicará la ofrenda sin falla</a:t>
            </a:r>
          </a:p>
          <a:p>
            <a:pPr lvl="1" eaLnBrk="1" hangingPunct="1"/>
            <a:r>
              <a:rPr lang="es-ES" sz="1800"/>
              <a:t>Use esto las dos últimas noches dominicales de la campaña</a:t>
            </a:r>
          </a:p>
          <a:p>
            <a:pPr lvl="1" eaLnBrk="1" hangingPunct="1"/>
            <a:r>
              <a:rPr lang="es-ES" sz="1800"/>
              <a:t>Pase los sobres y cheques para la gente mientras van llegando</a:t>
            </a:r>
          </a:p>
          <a:p>
            <a:pPr lvl="1" eaLnBrk="1" hangingPunct="1"/>
            <a:r>
              <a:rPr lang="es-ES" sz="1800"/>
              <a:t>Dígale a la gente cuánto han dado y cuánto se necesita</a:t>
            </a:r>
          </a:p>
        </p:txBody>
      </p:sp>
      <p:sp>
        <p:nvSpPr>
          <p:cNvPr id="84997" name="Text Box 6"/>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spTree>
  </p:cSld>
  <p:clrMapOvr>
    <a:masterClrMapping/>
  </p:clrMapOvr>
  <p:transition spd="slow">
    <p:comb dir="vert"/>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2190750" y="496888"/>
            <a:ext cx="6670675" cy="1143000"/>
          </a:xfrm>
        </p:spPr>
        <p:txBody>
          <a:bodyPr/>
          <a:lstStyle/>
          <a:p>
            <a:pPr eaLnBrk="1" hangingPunct="1"/>
            <a:r>
              <a:rPr lang="es-ES" sz="5400"/>
              <a:t>Es importante mantener cuentas estrictas</a:t>
            </a:r>
          </a:p>
        </p:txBody>
      </p:sp>
      <p:sp>
        <p:nvSpPr>
          <p:cNvPr id="114691" name="Rectangle 3"/>
          <p:cNvSpPr>
            <a:spLocks noGrp="1" noChangeArrowheads="1"/>
          </p:cNvSpPr>
          <p:nvPr>
            <p:ph type="body" idx="1"/>
          </p:nvPr>
        </p:nvSpPr>
        <p:spPr>
          <a:xfrm>
            <a:off x="2119313" y="2043113"/>
            <a:ext cx="6831012" cy="4397375"/>
          </a:xfrm>
        </p:spPr>
        <p:txBody>
          <a:bodyPr/>
          <a:lstStyle/>
          <a:p>
            <a:pPr algn="just" eaLnBrk="1" hangingPunct="1">
              <a:lnSpc>
                <a:spcPct val="90000"/>
              </a:lnSpc>
            </a:pPr>
            <a:r>
              <a:rPr lang="es-ES" sz="2400"/>
              <a:t>Se ha probado que lo mejor es tener un tesorero para que administre los esfuerzos financieros</a:t>
            </a:r>
          </a:p>
          <a:p>
            <a:pPr algn="just" eaLnBrk="1" hangingPunct="1">
              <a:lnSpc>
                <a:spcPct val="90000"/>
              </a:lnSpc>
            </a:pPr>
            <a:r>
              <a:rPr lang="es-ES" sz="2400"/>
              <a:t>Mantenga registros fidedignos de todos los gastos e ingresos durante toda la serie</a:t>
            </a:r>
          </a:p>
          <a:p>
            <a:pPr algn="just" eaLnBrk="1" hangingPunct="1">
              <a:lnSpc>
                <a:spcPct val="90000"/>
              </a:lnSpc>
            </a:pPr>
            <a:r>
              <a:rPr lang="es-ES" sz="2400"/>
              <a:t>Obtenga factura y recibos para cada compra</a:t>
            </a:r>
          </a:p>
          <a:p>
            <a:pPr algn="just" eaLnBrk="1" hangingPunct="1">
              <a:lnSpc>
                <a:spcPct val="90000"/>
              </a:lnSpc>
            </a:pPr>
            <a:r>
              <a:rPr lang="es-ES" sz="2400"/>
              <a:t>Registre la ofrenda de cada noche</a:t>
            </a:r>
          </a:p>
          <a:p>
            <a:pPr algn="just" eaLnBrk="1" hangingPunct="1">
              <a:lnSpc>
                <a:spcPct val="90000"/>
              </a:lnSpc>
            </a:pPr>
            <a:r>
              <a:rPr lang="es-ES" sz="2400"/>
              <a:t>Un informe se debe hacer al final de cada mes </a:t>
            </a:r>
          </a:p>
          <a:p>
            <a:pPr algn="just" eaLnBrk="1" hangingPunct="1">
              <a:lnSpc>
                <a:spcPct val="90000"/>
              </a:lnSpc>
            </a:pPr>
            <a:r>
              <a:rPr lang="es-ES" sz="2400"/>
              <a:t>Cualquier dinero sobrante al final del esfuerzo debe devolverse</a:t>
            </a:r>
          </a:p>
          <a:p>
            <a:pPr algn="just" eaLnBrk="1" hangingPunct="1">
              <a:lnSpc>
                <a:spcPct val="90000"/>
              </a:lnSpc>
            </a:pPr>
            <a:r>
              <a:rPr lang="es-ES" sz="2400"/>
              <a:t>Una copia del balance debe ser guardada por el evangelista.</a:t>
            </a:r>
          </a:p>
          <a:p>
            <a:pPr algn="just" eaLnBrk="1" hangingPunct="1">
              <a:lnSpc>
                <a:spcPct val="90000"/>
              </a:lnSpc>
            </a:pPr>
            <a:endParaRPr lang="es-ES" sz="2400"/>
          </a:p>
        </p:txBody>
      </p:sp>
      <p:sp>
        <p:nvSpPr>
          <p:cNvPr id="86020" name="Text Box 4"/>
          <p:cNvSpPr txBox="1">
            <a:spLocks noChangeArrowheads="1"/>
          </p:cNvSpPr>
          <p:nvPr/>
        </p:nvSpPr>
        <p:spPr bwMode="auto">
          <a:xfrm>
            <a:off x="2100263" y="82550"/>
            <a:ext cx="445293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Presupuesto y Manejo de Finanzas</a:t>
            </a:r>
          </a:p>
        </p:txBody>
      </p:sp>
      <p:grpSp>
        <p:nvGrpSpPr>
          <p:cNvPr id="86021" name="Group 5"/>
          <p:cNvGrpSpPr>
            <a:grpSpLocks/>
          </p:cNvGrpSpPr>
          <p:nvPr/>
        </p:nvGrpSpPr>
        <p:grpSpPr bwMode="auto">
          <a:xfrm>
            <a:off x="6465888" y="6099175"/>
            <a:ext cx="2324100" cy="538163"/>
            <a:chOff x="4073" y="3842"/>
            <a:chExt cx="1464" cy="339"/>
          </a:xfrm>
        </p:grpSpPr>
        <p:pic>
          <p:nvPicPr>
            <p:cNvPr id="86022" name="Picture 6" descr="Evangelismo publico3"/>
            <p:cNvPicPr>
              <a:picLocks noChangeAspect="1" noChangeArrowheads="1"/>
            </p:cNvPicPr>
            <p:nvPr/>
          </p:nvPicPr>
          <p:blipFill>
            <a:blip r:embed="rId2"/>
            <a:srcRect/>
            <a:stretch>
              <a:fillRect/>
            </a:stretch>
          </p:blipFill>
          <p:spPr bwMode="auto">
            <a:xfrm>
              <a:off x="4073" y="3842"/>
              <a:ext cx="544" cy="324"/>
            </a:xfrm>
            <a:prstGeom prst="rect">
              <a:avLst/>
            </a:prstGeom>
            <a:noFill/>
            <a:ln w="9525">
              <a:noFill/>
              <a:miter lim="800000"/>
              <a:headEnd/>
              <a:tailEnd/>
            </a:ln>
          </p:spPr>
        </p:pic>
        <p:pic>
          <p:nvPicPr>
            <p:cNvPr id="86023" name="Picture 7" descr="Evangelismo publico1"/>
            <p:cNvPicPr>
              <a:picLocks noChangeAspect="1" noChangeArrowheads="1"/>
            </p:cNvPicPr>
            <p:nvPr/>
          </p:nvPicPr>
          <p:blipFill>
            <a:blip r:embed="rId3"/>
            <a:srcRect/>
            <a:stretch>
              <a:fillRect/>
            </a:stretch>
          </p:blipFill>
          <p:spPr bwMode="auto">
            <a:xfrm>
              <a:off x="5206" y="3891"/>
              <a:ext cx="331" cy="290"/>
            </a:xfrm>
            <a:prstGeom prst="rect">
              <a:avLst/>
            </a:prstGeom>
            <a:noFill/>
            <a:ln w="9525">
              <a:noFill/>
              <a:miter lim="800000"/>
              <a:headEnd/>
              <a:tailEnd/>
            </a:ln>
          </p:spPr>
        </p:pic>
        <p:pic>
          <p:nvPicPr>
            <p:cNvPr id="86024" name="Picture 8" descr="Evangelismo publico2"/>
            <p:cNvPicPr>
              <a:picLocks noChangeAspect="1" noChangeArrowheads="1"/>
            </p:cNvPicPr>
            <p:nvPr/>
          </p:nvPicPr>
          <p:blipFill>
            <a:blip r:embed="rId4"/>
            <a:srcRect/>
            <a:stretch>
              <a:fillRect/>
            </a:stretch>
          </p:blipFill>
          <p:spPr bwMode="auto">
            <a:xfrm>
              <a:off x="4728" y="3859"/>
              <a:ext cx="347" cy="313"/>
            </a:xfrm>
            <a:prstGeom prst="rect">
              <a:avLst/>
            </a:prstGeom>
            <a:noFill/>
            <a:ln w="9525">
              <a:noFill/>
              <a:miter lim="800000"/>
              <a:headEnd/>
              <a:tailEnd/>
            </a:ln>
          </p:spPr>
        </p:pic>
      </p:gr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114690"/>
                                        </p:tgtEl>
                                        <p:attrNameLst>
                                          <p:attrName>style.visibility</p:attrName>
                                        </p:attrNameLst>
                                      </p:cBhvr>
                                      <p:to>
                                        <p:strVal val="visible"/>
                                      </p:to>
                                    </p:set>
                                    <p:anim calcmode="lin" valueType="num">
                                      <p:cBhvr>
                                        <p:cTn id="7" dur="5000" fill="hold"/>
                                        <p:tgtEl>
                                          <p:spTgt spid="114690"/>
                                        </p:tgtEl>
                                        <p:attrNameLst>
                                          <p:attrName>ppt_w</p:attrName>
                                        </p:attrNameLst>
                                      </p:cBhvr>
                                      <p:tavLst>
                                        <p:tav tm="0" fmla="#ppt_w*sin(2.5*pi*$)">
                                          <p:val>
                                            <p:fltVal val="0"/>
                                          </p:val>
                                        </p:tav>
                                        <p:tav tm="100000">
                                          <p:val>
                                            <p:fltVal val="1"/>
                                          </p:val>
                                        </p:tav>
                                      </p:tavLst>
                                    </p:anim>
                                    <p:anim calcmode="lin" valueType="num">
                                      <p:cBhvr>
                                        <p:cTn id="8" dur="5000" fill="hold"/>
                                        <p:tgtEl>
                                          <p:spTgt spid="11469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8" presetClass="entr" presetSubtype="0" accel="100000" fill="hold" grpId="0" nodeType="clickEffect">
                                  <p:stCondLst>
                                    <p:cond delay="0"/>
                                  </p:stCondLst>
                                  <p:childTnLst>
                                    <p:set>
                                      <p:cBhvr>
                                        <p:cTn id="12" dur="1" fill="hold">
                                          <p:stCondLst>
                                            <p:cond delay="0"/>
                                          </p:stCondLst>
                                        </p:cTn>
                                        <p:tgtEl>
                                          <p:spTgt spid="114691">
                                            <p:txEl>
                                              <p:pRg st="0" end="0"/>
                                            </p:txEl>
                                          </p:spTgt>
                                        </p:tgtEl>
                                        <p:attrNameLst>
                                          <p:attrName>style.visibility</p:attrName>
                                        </p:attrNameLst>
                                      </p:cBhvr>
                                      <p:to>
                                        <p:strVal val="visible"/>
                                      </p:to>
                                    </p:set>
                                    <p:anim calcmode="lin" valueType="num">
                                      <p:cBhvr>
                                        <p:cTn id="13" dur="500" fill="hold"/>
                                        <p:tgtEl>
                                          <p:spTgt spid="114691">
                                            <p:txEl>
                                              <p:pRg st="0" end="0"/>
                                            </p:txEl>
                                          </p:spTgt>
                                        </p:tgtEl>
                                        <p:attrNameLst>
                                          <p:attrName>ppt_w</p:attrName>
                                        </p:attrNameLst>
                                      </p:cBhvr>
                                      <p:tavLst>
                                        <p:tav tm="0">
                                          <p:val>
                                            <p:strVal val="#ppt_w*2.5"/>
                                          </p:val>
                                        </p:tav>
                                        <p:tav tm="100000">
                                          <p:val>
                                            <p:strVal val="#ppt_w"/>
                                          </p:val>
                                        </p:tav>
                                      </p:tavLst>
                                    </p:anim>
                                    <p:anim calcmode="lin" valueType="num">
                                      <p:cBhvr>
                                        <p:cTn id="14" dur="500" fill="hold"/>
                                        <p:tgtEl>
                                          <p:spTgt spid="114691">
                                            <p:txEl>
                                              <p:pRg st="0" end="0"/>
                                            </p:txEl>
                                          </p:spTgt>
                                        </p:tgtEl>
                                        <p:attrNameLst>
                                          <p:attrName>ppt_h</p:attrName>
                                        </p:attrNameLst>
                                      </p:cBhvr>
                                      <p:tavLst>
                                        <p:tav tm="0">
                                          <p:val>
                                            <p:strVal val="#ppt_h*0.01"/>
                                          </p:val>
                                        </p:tav>
                                        <p:tav tm="100000">
                                          <p:val>
                                            <p:strVal val="#ppt_h"/>
                                          </p:val>
                                        </p:tav>
                                      </p:tavLst>
                                    </p:anim>
                                    <p:anim calcmode="lin" valueType="num">
                                      <p:cBhvr>
                                        <p:cTn id="15" dur="500" fill="hold"/>
                                        <p:tgtEl>
                                          <p:spTgt spid="114691">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14691">
                                            <p:txEl>
                                              <p:pRg st="0" end="0"/>
                                            </p:txEl>
                                          </p:spTgt>
                                        </p:tgtEl>
                                        <p:attrNameLst>
                                          <p:attrName>ppt_y</p:attrName>
                                        </p:attrNameLst>
                                      </p:cBhvr>
                                      <p:tavLst>
                                        <p:tav tm="0">
                                          <p:val>
                                            <p:strVal val="#ppt_h+1"/>
                                          </p:val>
                                        </p:tav>
                                        <p:tav tm="100000">
                                          <p:val>
                                            <p:strVal val="#ppt_y"/>
                                          </p:val>
                                        </p:tav>
                                      </p:tavLst>
                                    </p:anim>
                                    <p:animEffect transition="in" filter="fade">
                                      <p:cBhvr>
                                        <p:cTn id="17" dur="500"/>
                                        <p:tgtEl>
                                          <p:spTgt spid="11469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8" presetClass="entr" presetSubtype="0" accel="100000" fill="hold" grpId="0" nodeType="clickEffect">
                                  <p:stCondLst>
                                    <p:cond delay="0"/>
                                  </p:stCondLst>
                                  <p:childTnLst>
                                    <p:set>
                                      <p:cBhvr>
                                        <p:cTn id="21" dur="1" fill="hold">
                                          <p:stCondLst>
                                            <p:cond delay="0"/>
                                          </p:stCondLst>
                                        </p:cTn>
                                        <p:tgtEl>
                                          <p:spTgt spid="114691">
                                            <p:txEl>
                                              <p:pRg st="1" end="1"/>
                                            </p:txEl>
                                          </p:spTgt>
                                        </p:tgtEl>
                                        <p:attrNameLst>
                                          <p:attrName>style.visibility</p:attrName>
                                        </p:attrNameLst>
                                      </p:cBhvr>
                                      <p:to>
                                        <p:strVal val="visible"/>
                                      </p:to>
                                    </p:set>
                                    <p:anim calcmode="lin" valueType="num">
                                      <p:cBhvr>
                                        <p:cTn id="22" dur="500" fill="hold"/>
                                        <p:tgtEl>
                                          <p:spTgt spid="114691">
                                            <p:txEl>
                                              <p:pRg st="1" end="1"/>
                                            </p:txEl>
                                          </p:spTgt>
                                        </p:tgtEl>
                                        <p:attrNameLst>
                                          <p:attrName>ppt_w</p:attrName>
                                        </p:attrNameLst>
                                      </p:cBhvr>
                                      <p:tavLst>
                                        <p:tav tm="0">
                                          <p:val>
                                            <p:strVal val="#ppt_w*2.5"/>
                                          </p:val>
                                        </p:tav>
                                        <p:tav tm="100000">
                                          <p:val>
                                            <p:strVal val="#ppt_w"/>
                                          </p:val>
                                        </p:tav>
                                      </p:tavLst>
                                    </p:anim>
                                    <p:anim calcmode="lin" valueType="num">
                                      <p:cBhvr>
                                        <p:cTn id="23" dur="500" fill="hold"/>
                                        <p:tgtEl>
                                          <p:spTgt spid="114691">
                                            <p:txEl>
                                              <p:pRg st="1" end="1"/>
                                            </p:txEl>
                                          </p:spTgt>
                                        </p:tgtEl>
                                        <p:attrNameLst>
                                          <p:attrName>ppt_h</p:attrName>
                                        </p:attrNameLst>
                                      </p:cBhvr>
                                      <p:tavLst>
                                        <p:tav tm="0">
                                          <p:val>
                                            <p:strVal val="#ppt_h*0.01"/>
                                          </p:val>
                                        </p:tav>
                                        <p:tav tm="100000">
                                          <p:val>
                                            <p:strVal val="#ppt_h"/>
                                          </p:val>
                                        </p:tav>
                                      </p:tavLst>
                                    </p:anim>
                                    <p:anim calcmode="lin" valueType="num">
                                      <p:cBhvr>
                                        <p:cTn id="24" dur="500" fill="hold"/>
                                        <p:tgtEl>
                                          <p:spTgt spid="114691">
                                            <p:txEl>
                                              <p:pRg st="1" end="1"/>
                                            </p:txEl>
                                          </p:spTgt>
                                        </p:tgtEl>
                                        <p:attrNameLst>
                                          <p:attrName>ppt_x</p:attrName>
                                        </p:attrNameLst>
                                      </p:cBhvr>
                                      <p:tavLst>
                                        <p:tav tm="0">
                                          <p:val>
                                            <p:strVal val="#ppt_x"/>
                                          </p:val>
                                        </p:tav>
                                        <p:tav tm="100000">
                                          <p:val>
                                            <p:strVal val="#ppt_x"/>
                                          </p:val>
                                        </p:tav>
                                      </p:tavLst>
                                    </p:anim>
                                    <p:anim calcmode="lin" valueType="num">
                                      <p:cBhvr>
                                        <p:cTn id="25" dur="500" fill="hold"/>
                                        <p:tgtEl>
                                          <p:spTgt spid="114691">
                                            <p:txEl>
                                              <p:pRg st="1" end="1"/>
                                            </p:txEl>
                                          </p:spTgt>
                                        </p:tgtEl>
                                        <p:attrNameLst>
                                          <p:attrName>ppt_y</p:attrName>
                                        </p:attrNameLst>
                                      </p:cBhvr>
                                      <p:tavLst>
                                        <p:tav tm="0">
                                          <p:val>
                                            <p:strVal val="#ppt_h+1"/>
                                          </p:val>
                                        </p:tav>
                                        <p:tav tm="100000">
                                          <p:val>
                                            <p:strVal val="#ppt_y"/>
                                          </p:val>
                                        </p:tav>
                                      </p:tavLst>
                                    </p:anim>
                                    <p:animEffect transition="in" filter="fade">
                                      <p:cBhvr>
                                        <p:cTn id="26" dur="500"/>
                                        <p:tgtEl>
                                          <p:spTgt spid="114691">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8" presetClass="entr" presetSubtype="0" accel="100000" fill="hold" grpId="0" nodeType="clickEffect">
                                  <p:stCondLst>
                                    <p:cond delay="0"/>
                                  </p:stCondLst>
                                  <p:childTnLst>
                                    <p:set>
                                      <p:cBhvr>
                                        <p:cTn id="30" dur="1" fill="hold">
                                          <p:stCondLst>
                                            <p:cond delay="0"/>
                                          </p:stCondLst>
                                        </p:cTn>
                                        <p:tgtEl>
                                          <p:spTgt spid="114691">
                                            <p:txEl>
                                              <p:pRg st="2" end="2"/>
                                            </p:txEl>
                                          </p:spTgt>
                                        </p:tgtEl>
                                        <p:attrNameLst>
                                          <p:attrName>style.visibility</p:attrName>
                                        </p:attrNameLst>
                                      </p:cBhvr>
                                      <p:to>
                                        <p:strVal val="visible"/>
                                      </p:to>
                                    </p:set>
                                    <p:anim calcmode="lin" valueType="num">
                                      <p:cBhvr>
                                        <p:cTn id="31" dur="500" fill="hold"/>
                                        <p:tgtEl>
                                          <p:spTgt spid="114691">
                                            <p:txEl>
                                              <p:pRg st="2" end="2"/>
                                            </p:txEl>
                                          </p:spTgt>
                                        </p:tgtEl>
                                        <p:attrNameLst>
                                          <p:attrName>ppt_w</p:attrName>
                                        </p:attrNameLst>
                                      </p:cBhvr>
                                      <p:tavLst>
                                        <p:tav tm="0">
                                          <p:val>
                                            <p:strVal val="#ppt_w*2.5"/>
                                          </p:val>
                                        </p:tav>
                                        <p:tav tm="100000">
                                          <p:val>
                                            <p:strVal val="#ppt_w"/>
                                          </p:val>
                                        </p:tav>
                                      </p:tavLst>
                                    </p:anim>
                                    <p:anim calcmode="lin" valueType="num">
                                      <p:cBhvr>
                                        <p:cTn id="32" dur="500" fill="hold"/>
                                        <p:tgtEl>
                                          <p:spTgt spid="114691">
                                            <p:txEl>
                                              <p:pRg st="2" end="2"/>
                                            </p:txEl>
                                          </p:spTgt>
                                        </p:tgtEl>
                                        <p:attrNameLst>
                                          <p:attrName>ppt_h</p:attrName>
                                        </p:attrNameLst>
                                      </p:cBhvr>
                                      <p:tavLst>
                                        <p:tav tm="0">
                                          <p:val>
                                            <p:strVal val="#ppt_h*0.01"/>
                                          </p:val>
                                        </p:tav>
                                        <p:tav tm="100000">
                                          <p:val>
                                            <p:strVal val="#ppt_h"/>
                                          </p:val>
                                        </p:tav>
                                      </p:tavLst>
                                    </p:anim>
                                    <p:anim calcmode="lin" valueType="num">
                                      <p:cBhvr>
                                        <p:cTn id="33" dur="500" fill="hold"/>
                                        <p:tgtEl>
                                          <p:spTgt spid="114691">
                                            <p:txEl>
                                              <p:pRg st="2" end="2"/>
                                            </p:txEl>
                                          </p:spTgt>
                                        </p:tgtEl>
                                        <p:attrNameLst>
                                          <p:attrName>ppt_x</p:attrName>
                                        </p:attrNameLst>
                                      </p:cBhvr>
                                      <p:tavLst>
                                        <p:tav tm="0">
                                          <p:val>
                                            <p:strVal val="#ppt_x"/>
                                          </p:val>
                                        </p:tav>
                                        <p:tav tm="100000">
                                          <p:val>
                                            <p:strVal val="#ppt_x"/>
                                          </p:val>
                                        </p:tav>
                                      </p:tavLst>
                                    </p:anim>
                                    <p:anim calcmode="lin" valueType="num">
                                      <p:cBhvr>
                                        <p:cTn id="34" dur="500" fill="hold"/>
                                        <p:tgtEl>
                                          <p:spTgt spid="114691">
                                            <p:txEl>
                                              <p:pRg st="2" end="2"/>
                                            </p:txEl>
                                          </p:spTgt>
                                        </p:tgtEl>
                                        <p:attrNameLst>
                                          <p:attrName>ppt_y</p:attrName>
                                        </p:attrNameLst>
                                      </p:cBhvr>
                                      <p:tavLst>
                                        <p:tav tm="0">
                                          <p:val>
                                            <p:strVal val="#ppt_h+1"/>
                                          </p:val>
                                        </p:tav>
                                        <p:tav tm="100000">
                                          <p:val>
                                            <p:strVal val="#ppt_y"/>
                                          </p:val>
                                        </p:tav>
                                      </p:tavLst>
                                    </p:anim>
                                    <p:animEffect transition="in" filter="fade">
                                      <p:cBhvr>
                                        <p:cTn id="35" dur="500"/>
                                        <p:tgtEl>
                                          <p:spTgt spid="114691">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8" presetClass="entr" presetSubtype="0" accel="100000" fill="hold" grpId="0" nodeType="clickEffect">
                                  <p:stCondLst>
                                    <p:cond delay="0"/>
                                  </p:stCondLst>
                                  <p:childTnLst>
                                    <p:set>
                                      <p:cBhvr>
                                        <p:cTn id="39" dur="1" fill="hold">
                                          <p:stCondLst>
                                            <p:cond delay="0"/>
                                          </p:stCondLst>
                                        </p:cTn>
                                        <p:tgtEl>
                                          <p:spTgt spid="114691">
                                            <p:txEl>
                                              <p:pRg st="3" end="3"/>
                                            </p:txEl>
                                          </p:spTgt>
                                        </p:tgtEl>
                                        <p:attrNameLst>
                                          <p:attrName>style.visibility</p:attrName>
                                        </p:attrNameLst>
                                      </p:cBhvr>
                                      <p:to>
                                        <p:strVal val="visible"/>
                                      </p:to>
                                    </p:set>
                                    <p:anim calcmode="lin" valueType="num">
                                      <p:cBhvr>
                                        <p:cTn id="40" dur="500" fill="hold"/>
                                        <p:tgtEl>
                                          <p:spTgt spid="114691">
                                            <p:txEl>
                                              <p:pRg st="3" end="3"/>
                                            </p:txEl>
                                          </p:spTgt>
                                        </p:tgtEl>
                                        <p:attrNameLst>
                                          <p:attrName>ppt_w</p:attrName>
                                        </p:attrNameLst>
                                      </p:cBhvr>
                                      <p:tavLst>
                                        <p:tav tm="0">
                                          <p:val>
                                            <p:strVal val="#ppt_w*2.5"/>
                                          </p:val>
                                        </p:tav>
                                        <p:tav tm="100000">
                                          <p:val>
                                            <p:strVal val="#ppt_w"/>
                                          </p:val>
                                        </p:tav>
                                      </p:tavLst>
                                    </p:anim>
                                    <p:anim calcmode="lin" valueType="num">
                                      <p:cBhvr>
                                        <p:cTn id="41" dur="500" fill="hold"/>
                                        <p:tgtEl>
                                          <p:spTgt spid="114691">
                                            <p:txEl>
                                              <p:pRg st="3" end="3"/>
                                            </p:txEl>
                                          </p:spTgt>
                                        </p:tgtEl>
                                        <p:attrNameLst>
                                          <p:attrName>ppt_h</p:attrName>
                                        </p:attrNameLst>
                                      </p:cBhvr>
                                      <p:tavLst>
                                        <p:tav tm="0">
                                          <p:val>
                                            <p:strVal val="#ppt_h*0.01"/>
                                          </p:val>
                                        </p:tav>
                                        <p:tav tm="100000">
                                          <p:val>
                                            <p:strVal val="#ppt_h"/>
                                          </p:val>
                                        </p:tav>
                                      </p:tavLst>
                                    </p:anim>
                                    <p:anim calcmode="lin" valueType="num">
                                      <p:cBhvr>
                                        <p:cTn id="42" dur="5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p:cTn id="43" dur="500" fill="hold"/>
                                        <p:tgtEl>
                                          <p:spTgt spid="114691">
                                            <p:txEl>
                                              <p:pRg st="3" end="3"/>
                                            </p:txEl>
                                          </p:spTgt>
                                        </p:tgtEl>
                                        <p:attrNameLst>
                                          <p:attrName>ppt_y</p:attrName>
                                        </p:attrNameLst>
                                      </p:cBhvr>
                                      <p:tavLst>
                                        <p:tav tm="0">
                                          <p:val>
                                            <p:strVal val="#ppt_h+1"/>
                                          </p:val>
                                        </p:tav>
                                        <p:tav tm="100000">
                                          <p:val>
                                            <p:strVal val="#ppt_y"/>
                                          </p:val>
                                        </p:tav>
                                      </p:tavLst>
                                    </p:anim>
                                    <p:animEffect transition="in" filter="fade">
                                      <p:cBhvr>
                                        <p:cTn id="44" dur="500"/>
                                        <p:tgtEl>
                                          <p:spTgt spid="114691">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8" presetClass="entr" presetSubtype="0" accel="100000" fill="hold" grpId="0" nodeType="clickEffect">
                                  <p:stCondLst>
                                    <p:cond delay="0"/>
                                  </p:stCondLst>
                                  <p:childTnLst>
                                    <p:set>
                                      <p:cBhvr>
                                        <p:cTn id="48" dur="1" fill="hold">
                                          <p:stCondLst>
                                            <p:cond delay="0"/>
                                          </p:stCondLst>
                                        </p:cTn>
                                        <p:tgtEl>
                                          <p:spTgt spid="114691">
                                            <p:txEl>
                                              <p:pRg st="4" end="4"/>
                                            </p:txEl>
                                          </p:spTgt>
                                        </p:tgtEl>
                                        <p:attrNameLst>
                                          <p:attrName>style.visibility</p:attrName>
                                        </p:attrNameLst>
                                      </p:cBhvr>
                                      <p:to>
                                        <p:strVal val="visible"/>
                                      </p:to>
                                    </p:set>
                                    <p:anim calcmode="lin" valueType="num">
                                      <p:cBhvr>
                                        <p:cTn id="49" dur="500" fill="hold"/>
                                        <p:tgtEl>
                                          <p:spTgt spid="114691">
                                            <p:txEl>
                                              <p:pRg st="4" end="4"/>
                                            </p:txEl>
                                          </p:spTgt>
                                        </p:tgtEl>
                                        <p:attrNameLst>
                                          <p:attrName>ppt_w</p:attrName>
                                        </p:attrNameLst>
                                      </p:cBhvr>
                                      <p:tavLst>
                                        <p:tav tm="0">
                                          <p:val>
                                            <p:strVal val="#ppt_w*2.5"/>
                                          </p:val>
                                        </p:tav>
                                        <p:tav tm="100000">
                                          <p:val>
                                            <p:strVal val="#ppt_w"/>
                                          </p:val>
                                        </p:tav>
                                      </p:tavLst>
                                    </p:anim>
                                    <p:anim calcmode="lin" valueType="num">
                                      <p:cBhvr>
                                        <p:cTn id="50" dur="500" fill="hold"/>
                                        <p:tgtEl>
                                          <p:spTgt spid="114691">
                                            <p:txEl>
                                              <p:pRg st="4" end="4"/>
                                            </p:txEl>
                                          </p:spTgt>
                                        </p:tgtEl>
                                        <p:attrNameLst>
                                          <p:attrName>ppt_h</p:attrName>
                                        </p:attrNameLst>
                                      </p:cBhvr>
                                      <p:tavLst>
                                        <p:tav tm="0">
                                          <p:val>
                                            <p:strVal val="#ppt_h*0.01"/>
                                          </p:val>
                                        </p:tav>
                                        <p:tav tm="100000">
                                          <p:val>
                                            <p:strVal val="#ppt_h"/>
                                          </p:val>
                                        </p:tav>
                                      </p:tavLst>
                                    </p:anim>
                                    <p:anim calcmode="lin" valueType="num">
                                      <p:cBhvr>
                                        <p:cTn id="51" dur="500" fill="hold"/>
                                        <p:tgtEl>
                                          <p:spTgt spid="114691">
                                            <p:txEl>
                                              <p:pRg st="4" end="4"/>
                                            </p:txEl>
                                          </p:spTgt>
                                        </p:tgtEl>
                                        <p:attrNameLst>
                                          <p:attrName>ppt_x</p:attrName>
                                        </p:attrNameLst>
                                      </p:cBhvr>
                                      <p:tavLst>
                                        <p:tav tm="0">
                                          <p:val>
                                            <p:strVal val="#ppt_x"/>
                                          </p:val>
                                        </p:tav>
                                        <p:tav tm="100000">
                                          <p:val>
                                            <p:strVal val="#ppt_x"/>
                                          </p:val>
                                        </p:tav>
                                      </p:tavLst>
                                    </p:anim>
                                    <p:anim calcmode="lin" valueType="num">
                                      <p:cBhvr>
                                        <p:cTn id="52" dur="500" fill="hold"/>
                                        <p:tgtEl>
                                          <p:spTgt spid="114691">
                                            <p:txEl>
                                              <p:pRg st="4" end="4"/>
                                            </p:txEl>
                                          </p:spTgt>
                                        </p:tgtEl>
                                        <p:attrNameLst>
                                          <p:attrName>ppt_y</p:attrName>
                                        </p:attrNameLst>
                                      </p:cBhvr>
                                      <p:tavLst>
                                        <p:tav tm="0">
                                          <p:val>
                                            <p:strVal val="#ppt_h+1"/>
                                          </p:val>
                                        </p:tav>
                                        <p:tav tm="100000">
                                          <p:val>
                                            <p:strVal val="#ppt_y"/>
                                          </p:val>
                                        </p:tav>
                                      </p:tavLst>
                                    </p:anim>
                                    <p:animEffect transition="in" filter="fade">
                                      <p:cBhvr>
                                        <p:cTn id="53" dur="500"/>
                                        <p:tgtEl>
                                          <p:spTgt spid="114691">
                                            <p:txEl>
                                              <p:pRg st="4" end="4"/>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8" presetClass="entr" presetSubtype="0" accel="100000" fill="hold" grpId="0" nodeType="clickEffect">
                                  <p:stCondLst>
                                    <p:cond delay="0"/>
                                  </p:stCondLst>
                                  <p:childTnLst>
                                    <p:set>
                                      <p:cBhvr>
                                        <p:cTn id="57" dur="1" fill="hold">
                                          <p:stCondLst>
                                            <p:cond delay="0"/>
                                          </p:stCondLst>
                                        </p:cTn>
                                        <p:tgtEl>
                                          <p:spTgt spid="114691">
                                            <p:txEl>
                                              <p:pRg st="5" end="5"/>
                                            </p:txEl>
                                          </p:spTgt>
                                        </p:tgtEl>
                                        <p:attrNameLst>
                                          <p:attrName>style.visibility</p:attrName>
                                        </p:attrNameLst>
                                      </p:cBhvr>
                                      <p:to>
                                        <p:strVal val="visible"/>
                                      </p:to>
                                    </p:set>
                                    <p:anim calcmode="lin" valueType="num">
                                      <p:cBhvr>
                                        <p:cTn id="58" dur="500" fill="hold"/>
                                        <p:tgtEl>
                                          <p:spTgt spid="114691">
                                            <p:txEl>
                                              <p:pRg st="5" end="5"/>
                                            </p:txEl>
                                          </p:spTgt>
                                        </p:tgtEl>
                                        <p:attrNameLst>
                                          <p:attrName>ppt_w</p:attrName>
                                        </p:attrNameLst>
                                      </p:cBhvr>
                                      <p:tavLst>
                                        <p:tav tm="0">
                                          <p:val>
                                            <p:strVal val="#ppt_w*2.5"/>
                                          </p:val>
                                        </p:tav>
                                        <p:tav tm="100000">
                                          <p:val>
                                            <p:strVal val="#ppt_w"/>
                                          </p:val>
                                        </p:tav>
                                      </p:tavLst>
                                    </p:anim>
                                    <p:anim calcmode="lin" valueType="num">
                                      <p:cBhvr>
                                        <p:cTn id="59" dur="500" fill="hold"/>
                                        <p:tgtEl>
                                          <p:spTgt spid="114691">
                                            <p:txEl>
                                              <p:pRg st="5" end="5"/>
                                            </p:txEl>
                                          </p:spTgt>
                                        </p:tgtEl>
                                        <p:attrNameLst>
                                          <p:attrName>ppt_h</p:attrName>
                                        </p:attrNameLst>
                                      </p:cBhvr>
                                      <p:tavLst>
                                        <p:tav tm="0">
                                          <p:val>
                                            <p:strVal val="#ppt_h*0.01"/>
                                          </p:val>
                                        </p:tav>
                                        <p:tav tm="100000">
                                          <p:val>
                                            <p:strVal val="#ppt_h"/>
                                          </p:val>
                                        </p:tav>
                                      </p:tavLst>
                                    </p:anim>
                                    <p:anim calcmode="lin" valueType="num">
                                      <p:cBhvr>
                                        <p:cTn id="60" dur="500" fill="hold"/>
                                        <p:tgtEl>
                                          <p:spTgt spid="114691">
                                            <p:txEl>
                                              <p:pRg st="5" end="5"/>
                                            </p:txEl>
                                          </p:spTgt>
                                        </p:tgtEl>
                                        <p:attrNameLst>
                                          <p:attrName>ppt_x</p:attrName>
                                        </p:attrNameLst>
                                      </p:cBhvr>
                                      <p:tavLst>
                                        <p:tav tm="0">
                                          <p:val>
                                            <p:strVal val="#ppt_x"/>
                                          </p:val>
                                        </p:tav>
                                        <p:tav tm="100000">
                                          <p:val>
                                            <p:strVal val="#ppt_x"/>
                                          </p:val>
                                        </p:tav>
                                      </p:tavLst>
                                    </p:anim>
                                    <p:anim calcmode="lin" valueType="num">
                                      <p:cBhvr>
                                        <p:cTn id="61" dur="500" fill="hold"/>
                                        <p:tgtEl>
                                          <p:spTgt spid="114691">
                                            <p:txEl>
                                              <p:pRg st="5" end="5"/>
                                            </p:txEl>
                                          </p:spTgt>
                                        </p:tgtEl>
                                        <p:attrNameLst>
                                          <p:attrName>ppt_y</p:attrName>
                                        </p:attrNameLst>
                                      </p:cBhvr>
                                      <p:tavLst>
                                        <p:tav tm="0">
                                          <p:val>
                                            <p:strVal val="#ppt_h+1"/>
                                          </p:val>
                                        </p:tav>
                                        <p:tav tm="100000">
                                          <p:val>
                                            <p:strVal val="#ppt_y"/>
                                          </p:val>
                                        </p:tav>
                                      </p:tavLst>
                                    </p:anim>
                                    <p:animEffect transition="in" filter="fade">
                                      <p:cBhvr>
                                        <p:cTn id="62" dur="500"/>
                                        <p:tgtEl>
                                          <p:spTgt spid="114691">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8" presetClass="entr" presetSubtype="0" accel="100000" fill="hold" grpId="0" nodeType="clickEffect">
                                  <p:stCondLst>
                                    <p:cond delay="0"/>
                                  </p:stCondLst>
                                  <p:childTnLst>
                                    <p:set>
                                      <p:cBhvr>
                                        <p:cTn id="66" dur="1" fill="hold">
                                          <p:stCondLst>
                                            <p:cond delay="0"/>
                                          </p:stCondLst>
                                        </p:cTn>
                                        <p:tgtEl>
                                          <p:spTgt spid="114691">
                                            <p:txEl>
                                              <p:pRg st="6" end="6"/>
                                            </p:txEl>
                                          </p:spTgt>
                                        </p:tgtEl>
                                        <p:attrNameLst>
                                          <p:attrName>style.visibility</p:attrName>
                                        </p:attrNameLst>
                                      </p:cBhvr>
                                      <p:to>
                                        <p:strVal val="visible"/>
                                      </p:to>
                                    </p:set>
                                    <p:anim calcmode="lin" valueType="num">
                                      <p:cBhvr>
                                        <p:cTn id="67" dur="500" fill="hold"/>
                                        <p:tgtEl>
                                          <p:spTgt spid="114691">
                                            <p:txEl>
                                              <p:pRg st="6" end="6"/>
                                            </p:txEl>
                                          </p:spTgt>
                                        </p:tgtEl>
                                        <p:attrNameLst>
                                          <p:attrName>ppt_w</p:attrName>
                                        </p:attrNameLst>
                                      </p:cBhvr>
                                      <p:tavLst>
                                        <p:tav tm="0">
                                          <p:val>
                                            <p:strVal val="#ppt_w*2.5"/>
                                          </p:val>
                                        </p:tav>
                                        <p:tav tm="100000">
                                          <p:val>
                                            <p:strVal val="#ppt_w"/>
                                          </p:val>
                                        </p:tav>
                                      </p:tavLst>
                                    </p:anim>
                                    <p:anim calcmode="lin" valueType="num">
                                      <p:cBhvr>
                                        <p:cTn id="68" dur="500" fill="hold"/>
                                        <p:tgtEl>
                                          <p:spTgt spid="114691">
                                            <p:txEl>
                                              <p:pRg st="6" end="6"/>
                                            </p:txEl>
                                          </p:spTgt>
                                        </p:tgtEl>
                                        <p:attrNameLst>
                                          <p:attrName>ppt_h</p:attrName>
                                        </p:attrNameLst>
                                      </p:cBhvr>
                                      <p:tavLst>
                                        <p:tav tm="0">
                                          <p:val>
                                            <p:strVal val="#ppt_h*0.01"/>
                                          </p:val>
                                        </p:tav>
                                        <p:tav tm="100000">
                                          <p:val>
                                            <p:strVal val="#ppt_h"/>
                                          </p:val>
                                        </p:tav>
                                      </p:tavLst>
                                    </p:anim>
                                    <p:anim calcmode="lin" valueType="num">
                                      <p:cBhvr>
                                        <p:cTn id="69" dur="500" fill="hold"/>
                                        <p:tgtEl>
                                          <p:spTgt spid="114691">
                                            <p:txEl>
                                              <p:pRg st="6" end="6"/>
                                            </p:txEl>
                                          </p:spTgt>
                                        </p:tgtEl>
                                        <p:attrNameLst>
                                          <p:attrName>ppt_x</p:attrName>
                                        </p:attrNameLst>
                                      </p:cBhvr>
                                      <p:tavLst>
                                        <p:tav tm="0">
                                          <p:val>
                                            <p:strVal val="#ppt_x"/>
                                          </p:val>
                                        </p:tav>
                                        <p:tav tm="100000">
                                          <p:val>
                                            <p:strVal val="#ppt_x"/>
                                          </p:val>
                                        </p:tav>
                                      </p:tavLst>
                                    </p:anim>
                                    <p:anim calcmode="lin" valueType="num">
                                      <p:cBhvr>
                                        <p:cTn id="70" dur="500" fill="hold"/>
                                        <p:tgtEl>
                                          <p:spTgt spid="114691">
                                            <p:txEl>
                                              <p:pRg st="6" end="6"/>
                                            </p:txEl>
                                          </p:spTgt>
                                        </p:tgtEl>
                                        <p:attrNameLst>
                                          <p:attrName>ppt_y</p:attrName>
                                        </p:attrNameLst>
                                      </p:cBhvr>
                                      <p:tavLst>
                                        <p:tav tm="0">
                                          <p:val>
                                            <p:strVal val="#ppt_h+1"/>
                                          </p:val>
                                        </p:tav>
                                        <p:tav tm="100000">
                                          <p:val>
                                            <p:strVal val="#ppt_y"/>
                                          </p:val>
                                        </p:tav>
                                      </p:tavLst>
                                    </p:anim>
                                    <p:animEffect transition="in" filter="fade">
                                      <p:cBhvr>
                                        <p:cTn id="71" dur="500"/>
                                        <p:tgtEl>
                                          <p:spTgt spid="1146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P spid="114691" grpId="0" build="p"/>
    </p:bld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7042" name="Picture 7" descr="Contenido tema Dos"/>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15714" name="Rectangle 2"/>
          <p:cNvSpPr>
            <a:spLocks noGrp="1" noChangeArrowheads="1"/>
          </p:cNvSpPr>
          <p:nvPr>
            <p:ph type="title"/>
          </p:nvPr>
        </p:nvSpPr>
        <p:spPr/>
        <p:txBody>
          <a:bodyPr/>
          <a:lstStyle/>
          <a:p>
            <a:pPr eaLnBrk="1" hangingPunct="1"/>
            <a:r>
              <a:rPr lang="es-ES" sz="5400"/>
              <a:t>Propaganda y publicidad</a:t>
            </a:r>
          </a:p>
        </p:txBody>
      </p:sp>
      <p:sp>
        <p:nvSpPr>
          <p:cNvPr id="87044" name="Rectangle 3"/>
          <p:cNvSpPr>
            <a:spLocks noGrp="1" noChangeArrowheads="1"/>
          </p:cNvSpPr>
          <p:nvPr>
            <p:ph type="body" idx="1"/>
          </p:nvPr>
        </p:nvSpPr>
        <p:spPr/>
        <p:txBody>
          <a:bodyPr/>
          <a:lstStyle/>
          <a:p>
            <a:pPr eaLnBrk="1" hangingPunct="1"/>
            <a:endParaRPr lang="es-MX"/>
          </a:p>
        </p:txBody>
      </p:sp>
      <p:pic>
        <p:nvPicPr>
          <p:cNvPr id="87045" name="Picture 4" descr="j0199373"/>
          <p:cNvPicPr>
            <a:picLocks noChangeAspect="1" noChangeArrowheads="1"/>
          </p:cNvPicPr>
          <p:nvPr/>
        </p:nvPicPr>
        <p:blipFill>
          <a:blip r:embed="rId4"/>
          <a:srcRect/>
          <a:stretch>
            <a:fillRect/>
          </a:stretch>
        </p:blipFill>
        <p:spPr bwMode="auto">
          <a:xfrm>
            <a:off x="6226175" y="2482850"/>
            <a:ext cx="2886075" cy="2886075"/>
          </a:xfrm>
          <a:prstGeom prst="rect">
            <a:avLst/>
          </a:prstGeom>
          <a:noFill/>
          <a:ln w="9525">
            <a:noFill/>
            <a:miter lim="800000"/>
            <a:headEnd/>
            <a:tailEnd/>
          </a:ln>
        </p:spPr>
      </p:pic>
      <p:sp>
        <p:nvSpPr>
          <p:cNvPr id="87046" name="Text Box 5"/>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grpSp>
        <p:nvGrpSpPr>
          <p:cNvPr id="87047" name="Group 9"/>
          <p:cNvGrpSpPr>
            <a:grpSpLocks/>
          </p:cNvGrpSpPr>
          <p:nvPr/>
        </p:nvGrpSpPr>
        <p:grpSpPr bwMode="auto">
          <a:xfrm>
            <a:off x="6465888" y="6099175"/>
            <a:ext cx="2324100" cy="538163"/>
            <a:chOff x="4073" y="3842"/>
            <a:chExt cx="1464" cy="339"/>
          </a:xfrm>
        </p:grpSpPr>
        <p:pic>
          <p:nvPicPr>
            <p:cNvPr id="87049" name="Picture 10" descr="Evangelismo publico3"/>
            <p:cNvPicPr>
              <a:picLocks noChangeAspect="1" noChangeArrowheads="1"/>
            </p:cNvPicPr>
            <p:nvPr/>
          </p:nvPicPr>
          <p:blipFill>
            <a:blip r:embed="rId5"/>
            <a:srcRect/>
            <a:stretch>
              <a:fillRect/>
            </a:stretch>
          </p:blipFill>
          <p:spPr bwMode="auto">
            <a:xfrm>
              <a:off x="4073" y="3842"/>
              <a:ext cx="544" cy="324"/>
            </a:xfrm>
            <a:prstGeom prst="rect">
              <a:avLst/>
            </a:prstGeom>
            <a:noFill/>
            <a:ln w="9525">
              <a:noFill/>
              <a:miter lim="800000"/>
              <a:headEnd/>
              <a:tailEnd/>
            </a:ln>
          </p:spPr>
        </p:pic>
        <p:pic>
          <p:nvPicPr>
            <p:cNvPr id="87050" name="Picture 11" descr="Evangelismo publico1"/>
            <p:cNvPicPr>
              <a:picLocks noChangeAspect="1" noChangeArrowheads="1"/>
            </p:cNvPicPr>
            <p:nvPr/>
          </p:nvPicPr>
          <p:blipFill>
            <a:blip r:embed="rId6"/>
            <a:srcRect/>
            <a:stretch>
              <a:fillRect/>
            </a:stretch>
          </p:blipFill>
          <p:spPr bwMode="auto">
            <a:xfrm>
              <a:off x="5206" y="3891"/>
              <a:ext cx="331" cy="290"/>
            </a:xfrm>
            <a:prstGeom prst="rect">
              <a:avLst/>
            </a:prstGeom>
            <a:noFill/>
            <a:ln w="9525">
              <a:noFill/>
              <a:miter lim="800000"/>
              <a:headEnd/>
              <a:tailEnd/>
            </a:ln>
          </p:spPr>
        </p:pic>
        <p:pic>
          <p:nvPicPr>
            <p:cNvPr id="87051" name="Picture 12" descr="Evangelismo publico2"/>
            <p:cNvPicPr>
              <a:picLocks noChangeAspect="1" noChangeArrowheads="1"/>
            </p:cNvPicPr>
            <p:nvPr/>
          </p:nvPicPr>
          <p:blipFill>
            <a:blip r:embed="rId7"/>
            <a:srcRect/>
            <a:stretch>
              <a:fillRect/>
            </a:stretch>
          </p:blipFill>
          <p:spPr bwMode="auto">
            <a:xfrm>
              <a:off x="4728" y="3859"/>
              <a:ext cx="347" cy="313"/>
            </a:xfrm>
            <a:prstGeom prst="rect">
              <a:avLst/>
            </a:prstGeom>
            <a:noFill/>
            <a:ln w="9525">
              <a:noFill/>
              <a:miter lim="800000"/>
              <a:headEnd/>
              <a:tailEnd/>
            </a:ln>
          </p:spPr>
        </p:pic>
      </p:grpSp>
      <p:pic>
        <p:nvPicPr>
          <p:cNvPr id="115725" name="Picture 13" descr="logo Evangelismo publico curvas"/>
          <p:cNvPicPr>
            <a:picLocks noChangeAspect="1" noChangeArrowheads="1"/>
          </p:cNvPicPr>
          <p:nvPr/>
        </p:nvPicPr>
        <p:blipFill>
          <a:blip r:embed="rId8"/>
          <a:srcRect/>
          <a:stretch>
            <a:fillRect/>
          </a:stretch>
        </p:blipFill>
        <p:spPr bwMode="auto">
          <a:xfrm>
            <a:off x="404813" y="1223963"/>
            <a:ext cx="1593850" cy="1927225"/>
          </a:xfrm>
          <a:prstGeom prst="rect">
            <a:avLst/>
          </a:prstGeom>
          <a:noFill/>
          <a:ln w="9525">
            <a:noFill/>
            <a:miter lim="800000"/>
            <a:headEnd/>
            <a:tailEnd/>
          </a:ln>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15725"/>
                                        </p:tgtEl>
                                        <p:attrNameLst>
                                          <p:attrName>style.visibility</p:attrName>
                                        </p:attrNameLst>
                                      </p:cBhvr>
                                      <p:to>
                                        <p:strVal val="visible"/>
                                      </p:to>
                                    </p:set>
                                    <p:anim calcmode="lin" valueType="num">
                                      <p:cBhvr>
                                        <p:cTn id="7" dur="2000" fill="hold"/>
                                        <p:tgtEl>
                                          <p:spTgt spid="115725"/>
                                        </p:tgtEl>
                                        <p:attrNameLst>
                                          <p:attrName>ppt_w</p:attrName>
                                        </p:attrNameLst>
                                      </p:cBhvr>
                                      <p:tavLst>
                                        <p:tav tm="0">
                                          <p:val>
                                            <p:strVal val="4*#ppt_w"/>
                                          </p:val>
                                        </p:tav>
                                        <p:tav tm="100000">
                                          <p:val>
                                            <p:strVal val="#ppt_w"/>
                                          </p:val>
                                        </p:tav>
                                      </p:tavLst>
                                    </p:anim>
                                    <p:anim calcmode="lin" valueType="num">
                                      <p:cBhvr>
                                        <p:cTn id="8" dur="2000" fill="hold"/>
                                        <p:tgtEl>
                                          <p:spTgt spid="115725"/>
                                        </p:tgtEl>
                                        <p:attrNameLst>
                                          <p:attrName>ppt_h</p:attrName>
                                        </p:attrNameLst>
                                      </p:cBhvr>
                                      <p:tavLst>
                                        <p:tav tm="0">
                                          <p:val>
                                            <p:strVal val="4*#ppt_h"/>
                                          </p:val>
                                        </p:tav>
                                        <p:tav tm="100000">
                                          <p:val>
                                            <p:strVal val="#ppt_h"/>
                                          </p:val>
                                        </p:tav>
                                      </p:tavLst>
                                    </p:anim>
                                  </p:childTnLst>
                                </p:cTn>
                              </p:par>
                            </p:childTnLst>
                          </p:cTn>
                        </p:par>
                        <p:par>
                          <p:cTn id="9" fill="hold">
                            <p:stCondLst>
                              <p:cond delay="20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15714"/>
                                        </p:tgtEl>
                                        <p:attrNameLst>
                                          <p:attrName>style.visibility</p:attrName>
                                        </p:attrNameLst>
                                      </p:cBhvr>
                                      <p:to>
                                        <p:strVal val="visible"/>
                                      </p:to>
                                    </p:set>
                                    <p:set>
                                      <p:cBhvr>
                                        <p:cTn id="12" dur="455" fill="hold">
                                          <p:stCondLst>
                                            <p:cond delay="0"/>
                                          </p:stCondLst>
                                        </p:cTn>
                                        <p:tgtEl>
                                          <p:spTgt spid="115714"/>
                                        </p:tgtEl>
                                        <p:attrNameLst>
                                          <p:attrName>style.rotation</p:attrName>
                                        </p:attrNameLst>
                                      </p:cBhvr>
                                      <p:to>
                                        <p:strVal val="-45.0"/>
                                      </p:to>
                                    </p:set>
                                    <p:anim calcmode="lin" valueType="num">
                                      <p:cBhvr>
                                        <p:cTn id="13" dur="455" fill="hold">
                                          <p:stCondLst>
                                            <p:cond delay="455"/>
                                          </p:stCondLst>
                                        </p:cTn>
                                        <p:tgtEl>
                                          <p:spTgt spid="115714"/>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115714"/>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115714"/>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1157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p:bld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88066" name="Group 2"/>
          <p:cNvGrpSpPr>
            <a:grpSpLocks/>
          </p:cNvGrpSpPr>
          <p:nvPr/>
        </p:nvGrpSpPr>
        <p:grpSpPr bwMode="auto">
          <a:xfrm>
            <a:off x="0" y="0"/>
            <a:ext cx="9144000" cy="6858000"/>
            <a:chOff x="0" y="0"/>
            <a:chExt cx="5760" cy="4320"/>
          </a:xfrm>
        </p:grpSpPr>
        <p:pic>
          <p:nvPicPr>
            <p:cNvPr id="88068" name="Picture 3" descr="Papier-BlackCherry_C"/>
            <p:cNvPicPr>
              <a:picLocks noChangeAspect="1" noChangeArrowheads="1"/>
            </p:cNvPicPr>
            <p:nvPr/>
          </p:nvPicPr>
          <p:blipFill>
            <a:blip r:embed="rId2"/>
            <a:srcRect/>
            <a:stretch>
              <a:fillRect/>
            </a:stretch>
          </p:blipFill>
          <p:spPr bwMode="auto">
            <a:xfrm>
              <a:off x="0" y="0"/>
              <a:ext cx="5760" cy="4320"/>
            </a:xfrm>
            <a:prstGeom prst="rect">
              <a:avLst/>
            </a:prstGeom>
            <a:noFill/>
            <a:ln w="9525">
              <a:noFill/>
              <a:miter lim="800000"/>
              <a:headEnd/>
              <a:tailEnd/>
            </a:ln>
          </p:spPr>
        </p:pic>
        <p:grpSp>
          <p:nvGrpSpPr>
            <p:cNvPr id="88069" name="Group 4"/>
            <p:cNvGrpSpPr>
              <a:grpSpLocks/>
            </p:cNvGrpSpPr>
            <p:nvPr/>
          </p:nvGrpSpPr>
          <p:grpSpPr bwMode="auto">
            <a:xfrm>
              <a:off x="140" y="3180"/>
              <a:ext cx="902" cy="944"/>
              <a:chOff x="399" y="129"/>
              <a:chExt cx="902" cy="944"/>
            </a:xfrm>
          </p:grpSpPr>
          <p:grpSp>
            <p:nvGrpSpPr>
              <p:cNvPr id="88070" name="Group 5"/>
              <p:cNvGrpSpPr>
                <a:grpSpLocks/>
              </p:cNvGrpSpPr>
              <p:nvPr/>
            </p:nvGrpSpPr>
            <p:grpSpPr bwMode="auto">
              <a:xfrm>
                <a:off x="399" y="196"/>
                <a:ext cx="902" cy="877"/>
                <a:chOff x="2201" y="1058"/>
                <a:chExt cx="1356" cy="1399"/>
              </a:xfrm>
            </p:grpSpPr>
            <p:sp>
              <p:nvSpPr>
                <p:cNvPr id="88122" name="Freeform 6"/>
                <p:cNvSpPr>
                  <a:spLocks/>
                </p:cNvSpPr>
                <p:nvPr/>
              </p:nvSpPr>
              <p:spPr bwMode="auto">
                <a:xfrm>
                  <a:off x="2208" y="1065"/>
                  <a:ext cx="1342" cy="1385"/>
                </a:xfrm>
                <a:custGeom>
                  <a:avLst/>
                  <a:gdLst>
                    <a:gd name="T0" fmla="*/ 9935 w 11183"/>
                    <a:gd name="T1" fmla="*/ 1 h 11540"/>
                    <a:gd name="T2" fmla="*/ 10131 w 11183"/>
                    <a:gd name="T3" fmla="*/ 31 h 11540"/>
                    <a:gd name="T4" fmla="*/ 10318 w 11183"/>
                    <a:gd name="T5" fmla="*/ 93 h 11540"/>
                    <a:gd name="T6" fmla="*/ 10493 w 11183"/>
                    <a:gd name="T7" fmla="*/ 184 h 11540"/>
                    <a:gd name="T8" fmla="*/ 10653 w 11183"/>
                    <a:gd name="T9" fmla="*/ 304 h 11540"/>
                    <a:gd name="T10" fmla="*/ 10796 w 11183"/>
                    <a:gd name="T11" fmla="*/ 447 h 11540"/>
                    <a:gd name="T12" fmla="*/ 10920 w 11183"/>
                    <a:gd name="T13" fmla="*/ 613 h 11540"/>
                    <a:gd name="T14" fmla="*/ 11023 w 11183"/>
                    <a:gd name="T15" fmla="*/ 799 h 11540"/>
                    <a:gd name="T16" fmla="*/ 11102 w 11183"/>
                    <a:gd name="T17" fmla="*/ 1002 h 11540"/>
                    <a:gd name="T18" fmla="*/ 11155 w 11183"/>
                    <a:gd name="T19" fmla="*/ 1217 h 11540"/>
                    <a:gd name="T20" fmla="*/ 11180 w 11183"/>
                    <a:gd name="T21" fmla="*/ 1446 h 11540"/>
                    <a:gd name="T22" fmla="*/ 11180 w 11183"/>
                    <a:gd name="T23" fmla="*/ 10093 h 11540"/>
                    <a:gd name="T24" fmla="*/ 11155 w 11183"/>
                    <a:gd name="T25" fmla="*/ 10322 h 11540"/>
                    <a:gd name="T26" fmla="*/ 11102 w 11183"/>
                    <a:gd name="T27" fmla="*/ 10539 h 11540"/>
                    <a:gd name="T28" fmla="*/ 11023 w 11183"/>
                    <a:gd name="T29" fmla="*/ 10740 h 11540"/>
                    <a:gd name="T30" fmla="*/ 10920 w 11183"/>
                    <a:gd name="T31" fmla="*/ 10926 h 11540"/>
                    <a:gd name="T32" fmla="*/ 10796 w 11183"/>
                    <a:gd name="T33" fmla="*/ 11092 h 11540"/>
                    <a:gd name="T34" fmla="*/ 10653 w 11183"/>
                    <a:gd name="T35" fmla="*/ 11235 h 11540"/>
                    <a:gd name="T36" fmla="*/ 10493 w 11183"/>
                    <a:gd name="T37" fmla="*/ 11355 h 11540"/>
                    <a:gd name="T38" fmla="*/ 10318 w 11183"/>
                    <a:gd name="T39" fmla="*/ 11446 h 11540"/>
                    <a:gd name="T40" fmla="*/ 10131 w 11183"/>
                    <a:gd name="T41" fmla="*/ 11509 h 11540"/>
                    <a:gd name="T42" fmla="*/ 9935 w 11183"/>
                    <a:gd name="T43" fmla="*/ 11538 h 11540"/>
                    <a:gd name="T44" fmla="*/ 1248 w 11183"/>
                    <a:gd name="T45" fmla="*/ 11538 h 11540"/>
                    <a:gd name="T46" fmla="*/ 1052 w 11183"/>
                    <a:gd name="T47" fmla="*/ 11509 h 11540"/>
                    <a:gd name="T48" fmla="*/ 865 w 11183"/>
                    <a:gd name="T49" fmla="*/ 11446 h 11540"/>
                    <a:gd name="T50" fmla="*/ 690 w 11183"/>
                    <a:gd name="T51" fmla="*/ 11355 h 11540"/>
                    <a:gd name="T52" fmla="*/ 530 w 11183"/>
                    <a:gd name="T53" fmla="*/ 11237 h 11540"/>
                    <a:gd name="T54" fmla="*/ 387 w 11183"/>
                    <a:gd name="T55" fmla="*/ 11092 h 11540"/>
                    <a:gd name="T56" fmla="*/ 263 w 11183"/>
                    <a:gd name="T57" fmla="*/ 10926 h 11540"/>
                    <a:gd name="T58" fmla="*/ 160 w 11183"/>
                    <a:gd name="T59" fmla="*/ 10740 h 11540"/>
                    <a:gd name="T60" fmla="*/ 81 w 11183"/>
                    <a:gd name="T61" fmla="*/ 10539 h 11540"/>
                    <a:gd name="T62" fmla="*/ 28 w 11183"/>
                    <a:gd name="T63" fmla="*/ 10322 h 11540"/>
                    <a:gd name="T64" fmla="*/ 3 w 11183"/>
                    <a:gd name="T65" fmla="*/ 10093 h 11540"/>
                    <a:gd name="T66" fmla="*/ 3 w 11183"/>
                    <a:gd name="T67" fmla="*/ 1446 h 11540"/>
                    <a:gd name="T68" fmla="*/ 28 w 11183"/>
                    <a:gd name="T69" fmla="*/ 1217 h 11540"/>
                    <a:gd name="T70" fmla="*/ 81 w 11183"/>
                    <a:gd name="T71" fmla="*/ 1002 h 11540"/>
                    <a:gd name="T72" fmla="*/ 160 w 11183"/>
                    <a:gd name="T73" fmla="*/ 799 h 11540"/>
                    <a:gd name="T74" fmla="*/ 262 w 11183"/>
                    <a:gd name="T75" fmla="*/ 613 h 11540"/>
                    <a:gd name="T76" fmla="*/ 387 w 11183"/>
                    <a:gd name="T77" fmla="*/ 447 h 11540"/>
                    <a:gd name="T78" fmla="*/ 530 w 11183"/>
                    <a:gd name="T79" fmla="*/ 304 h 11540"/>
                    <a:gd name="T80" fmla="*/ 690 w 11183"/>
                    <a:gd name="T81" fmla="*/ 184 h 11540"/>
                    <a:gd name="T82" fmla="*/ 865 w 11183"/>
                    <a:gd name="T83" fmla="*/ 93 h 11540"/>
                    <a:gd name="T84" fmla="*/ 1052 w 11183"/>
                    <a:gd name="T85" fmla="*/ 31 h 11540"/>
                    <a:gd name="T86" fmla="*/ 1248 w 11183"/>
                    <a:gd name="T87" fmla="*/ 1 h 115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83"/>
                    <a:gd name="T133" fmla="*/ 0 h 11540"/>
                    <a:gd name="T134" fmla="*/ 11183 w 11183"/>
                    <a:gd name="T135" fmla="*/ 11540 h 115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83" h="11540">
                      <a:moveTo>
                        <a:pt x="1316" y="0"/>
                      </a:moveTo>
                      <a:lnTo>
                        <a:pt x="9867" y="0"/>
                      </a:lnTo>
                      <a:lnTo>
                        <a:pt x="9935" y="1"/>
                      </a:lnTo>
                      <a:lnTo>
                        <a:pt x="10002" y="8"/>
                      </a:lnTo>
                      <a:lnTo>
                        <a:pt x="10068" y="17"/>
                      </a:lnTo>
                      <a:lnTo>
                        <a:pt x="10131" y="31"/>
                      </a:lnTo>
                      <a:lnTo>
                        <a:pt x="10195" y="47"/>
                      </a:lnTo>
                      <a:lnTo>
                        <a:pt x="10258" y="68"/>
                      </a:lnTo>
                      <a:lnTo>
                        <a:pt x="10318" y="93"/>
                      </a:lnTo>
                      <a:lnTo>
                        <a:pt x="10378" y="119"/>
                      </a:lnTo>
                      <a:lnTo>
                        <a:pt x="10436" y="151"/>
                      </a:lnTo>
                      <a:lnTo>
                        <a:pt x="10493" y="184"/>
                      </a:lnTo>
                      <a:lnTo>
                        <a:pt x="10548" y="221"/>
                      </a:lnTo>
                      <a:lnTo>
                        <a:pt x="10601" y="261"/>
                      </a:lnTo>
                      <a:lnTo>
                        <a:pt x="10653" y="304"/>
                      </a:lnTo>
                      <a:lnTo>
                        <a:pt x="10703" y="349"/>
                      </a:lnTo>
                      <a:lnTo>
                        <a:pt x="10750" y="396"/>
                      </a:lnTo>
                      <a:lnTo>
                        <a:pt x="10796" y="447"/>
                      </a:lnTo>
                      <a:lnTo>
                        <a:pt x="10840" y="501"/>
                      </a:lnTo>
                      <a:lnTo>
                        <a:pt x="10881" y="555"/>
                      </a:lnTo>
                      <a:lnTo>
                        <a:pt x="10920" y="613"/>
                      </a:lnTo>
                      <a:lnTo>
                        <a:pt x="10957" y="674"/>
                      </a:lnTo>
                      <a:lnTo>
                        <a:pt x="10991" y="735"/>
                      </a:lnTo>
                      <a:lnTo>
                        <a:pt x="11023" y="799"/>
                      </a:lnTo>
                      <a:lnTo>
                        <a:pt x="11052" y="865"/>
                      </a:lnTo>
                      <a:lnTo>
                        <a:pt x="11078" y="932"/>
                      </a:lnTo>
                      <a:lnTo>
                        <a:pt x="11102" y="1002"/>
                      </a:lnTo>
                      <a:lnTo>
                        <a:pt x="11122" y="1072"/>
                      </a:lnTo>
                      <a:lnTo>
                        <a:pt x="11141" y="1144"/>
                      </a:lnTo>
                      <a:lnTo>
                        <a:pt x="11155" y="1217"/>
                      </a:lnTo>
                      <a:lnTo>
                        <a:pt x="11167" y="1293"/>
                      </a:lnTo>
                      <a:lnTo>
                        <a:pt x="11176" y="1368"/>
                      </a:lnTo>
                      <a:lnTo>
                        <a:pt x="11180" y="1446"/>
                      </a:lnTo>
                      <a:lnTo>
                        <a:pt x="11183" y="1523"/>
                      </a:lnTo>
                      <a:lnTo>
                        <a:pt x="11183" y="10016"/>
                      </a:lnTo>
                      <a:lnTo>
                        <a:pt x="11180" y="10093"/>
                      </a:lnTo>
                      <a:lnTo>
                        <a:pt x="11176" y="10171"/>
                      </a:lnTo>
                      <a:lnTo>
                        <a:pt x="11167" y="10246"/>
                      </a:lnTo>
                      <a:lnTo>
                        <a:pt x="11155" y="10322"/>
                      </a:lnTo>
                      <a:lnTo>
                        <a:pt x="11141" y="10395"/>
                      </a:lnTo>
                      <a:lnTo>
                        <a:pt x="11122" y="10468"/>
                      </a:lnTo>
                      <a:lnTo>
                        <a:pt x="11102" y="10539"/>
                      </a:lnTo>
                      <a:lnTo>
                        <a:pt x="11078" y="10607"/>
                      </a:lnTo>
                      <a:lnTo>
                        <a:pt x="11052" y="10674"/>
                      </a:lnTo>
                      <a:lnTo>
                        <a:pt x="11023" y="10740"/>
                      </a:lnTo>
                      <a:lnTo>
                        <a:pt x="10991" y="10804"/>
                      </a:lnTo>
                      <a:lnTo>
                        <a:pt x="10957" y="10867"/>
                      </a:lnTo>
                      <a:lnTo>
                        <a:pt x="10920" y="10926"/>
                      </a:lnTo>
                      <a:lnTo>
                        <a:pt x="10881" y="10984"/>
                      </a:lnTo>
                      <a:lnTo>
                        <a:pt x="10840" y="11040"/>
                      </a:lnTo>
                      <a:lnTo>
                        <a:pt x="10796" y="11092"/>
                      </a:lnTo>
                      <a:lnTo>
                        <a:pt x="10750" y="11143"/>
                      </a:lnTo>
                      <a:lnTo>
                        <a:pt x="10703" y="11190"/>
                      </a:lnTo>
                      <a:lnTo>
                        <a:pt x="10653" y="11235"/>
                      </a:lnTo>
                      <a:lnTo>
                        <a:pt x="10601" y="11278"/>
                      </a:lnTo>
                      <a:lnTo>
                        <a:pt x="10548" y="11319"/>
                      </a:lnTo>
                      <a:lnTo>
                        <a:pt x="10493" y="11355"/>
                      </a:lnTo>
                      <a:lnTo>
                        <a:pt x="10436" y="11388"/>
                      </a:lnTo>
                      <a:lnTo>
                        <a:pt x="10378" y="11420"/>
                      </a:lnTo>
                      <a:lnTo>
                        <a:pt x="10318" y="11446"/>
                      </a:lnTo>
                      <a:lnTo>
                        <a:pt x="10258" y="11471"/>
                      </a:lnTo>
                      <a:lnTo>
                        <a:pt x="10195" y="11492"/>
                      </a:lnTo>
                      <a:lnTo>
                        <a:pt x="10131" y="11509"/>
                      </a:lnTo>
                      <a:lnTo>
                        <a:pt x="10066" y="11522"/>
                      </a:lnTo>
                      <a:lnTo>
                        <a:pt x="10002" y="11532"/>
                      </a:lnTo>
                      <a:lnTo>
                        <a:pt x="9935" y="11538"/>
                      </a:lnTo>
                      <a:lnTo>
                        <a:pt x="9867" y="11540"/>
                      </a:lnTo>
                      <a:lnTo>
                        <a:pt x="1316" y="11540"/>
                      </a:lnTo>
                      <a:lnTo>
                        <a:pt x="1248" y="11538"/>
                      </a:lnTo>
                      <a:lnTo>
                        <a:pt x="1181" y="11532"/>
                      </a:lnTo>
                      <a:lnTo>
                        <a:pt x="1115" y="11522"/>
                      </a:lnTo>
                      <a:lnTo>
                        <a:pt x="1052" y="11509"/>
                      </a:lnTo>
                      <a:lnTo>
                        <a:pt x="988" y="11492"/>
                      </a:lnTo>
                      <a:lnTo>
                        <a:pt x="925" y="11471"/>
                      </a:lnTo>
                      <a:lnTo>
                        <a:pt x="865" y="11446"/>
                      </a:lnTo>
                      <a:lnTo>
                        <a:pt x="805" y="11420"/>
                      </a:lnTo>
                      <a:lnTo>
                        <a:pt x="747" y="11388"/>
                      </a:lnTo>
                      <a:lnTo>
                        <a:pt x="690" y="11355"/>
                      </a:lnTo>
                      <a:lnTo>
                        <a:pt x="635" y="11319"/>
                      </a:lnTo>
                      <a:lnTo>
                        <a:pt x="582" y="11278"/>
                      </a:lnTo>
                      <a:lnTo>
                        <a:pt x="530" y="11237"/>
                      </a:lnTo>
                      <a:lnTo>
                        <a:pt x="480" y="11190"/>
                      </a:lnTo>
                      <a:lnTo>
                        <a:pt x="433" y="11143"/>
                      </a:lnTo>
                      <a:lnTo>
                        <a:pt x="387" y="11092"/>
                      </a:lnTo>
                      <a:lnTo>
                        <a:pt x="343" y="11040"/>
                      </a:lnTo>
                      <a:lnTo>
                        <a:pt x="302" y="10984"/>
                      </a:lnTo>
                      <a:lnTo>
                        <a:pt x="263" y="10926"/>
                      </a:lnTo>
                      <a:lnTo>
                        <a:pt x="226" y="10867"/>
                      </a:lnTo>
                      <a:lnTo>
                        <a:pt x="192" y="10804"/>
                      </a:lnTo>
                      <a:lnTo>
                        <a:pt x="160" y="10740"/>
                      </a:lnTo>
                      <a:lnTo>
                        <a:pt x="131" y="10675"/>
                      </a:lnTo>
                      <a:lnTo>
                        <a:pt x="105" y="10607"/>
                      </a:lnTo>
                      <a:lnTo>
                        <a:pt x="81" y="10539"/>
                      </a:lnTo>
                      <a:lnTo>
                        <a:pt x="61" y="10468"/>
                      </a:lnTo>
                      <a:lnTo>
                        <a:pt x="42" y="10395"/>
                      </a:lnTo>
                      <a:lnTo>
                        <a:pt x="28" y="10322"/>
                      </a:lnTo>
                      <a:lnTo>
                        <a:pt x="16" y="10246"/>
                      </a:lnTo>
                      <a:lnTo>
                        <a:pt x="7" y="10171"/>
                      </a:lnTo>
                      <a:lnTo>
                        <a:pt x="3" y="10093"/>
                      </a:lnTo>
                      <a:lnTo>
                        <a:pt x="0" y="10016"/>
                      </a:lnTo>
                      <a:lnTo>
                        <a:pt x="0" y="1523"/>
                      </a:lnTo>
                      <a:lnTo>
                        <a:pt x="3" y="1446"/>
                      </a:lnTo>
                      <a:lnTo>
                        <a:pt x="7" y="1368"/>
                      </a:lnTo>
                      <a:lnTo>
                        <a:pt x="16" y="1293"/>
                      </a:lnTo>
                      <a:lnTo>
                        <a:pt x="28" y="1217"/>
                      </a:lnTo>
                      <a:lnTo>
                        <a:pt x="42" y="1144"/>
                      </a:lnTo>
                      <a:lnTo>
                        <a:pt x="61" y="1072"/>
                      </a:lnTo>
                      <a:lnTo>
                        <a:pt x="81" y="1002"/>
                      </a:lnTo>
                      <a:lnTo>
                        <a:pt x="105" y="932"/>
                      </a:lnTo>
                      <a:lnTo>
                        <a:pt x="131" y="865"/>
                      </a:lnTo>
                      <a:lnTo>
                        <a:pt x="160" y="799"/>
                      </a:lnTo>
                      <a:lnTo>
                        <a:pt x="192" y="735"/>
                      </a:lnTo>
                      <a:lnTo>
                        <a:pt x="226" y="674"/>
                      </a:lnTo>
                      <a:lnTo>
                        <a:pt x="262" y="613"/>
                      </a:lnTo>
                      <a:lnTo>
                        <a:pt x="302" y="555"/>
                      </a:lnTo>
                      <a:lnTo>
                        <a:pt x="343" y="501"/>
                      </a:lnTo>
                      <a:lnTo>
                        <a:pt x="387" y="447"/>
                      </a:lnTo>
                      <a:lnTo>
                        <a:pt x="433" y="396"/>
                      </a:lnTo>
                      <a:lnTo>
                        <a:pt x="480" y="349"/>
                      </a:lnTo>
                      <a:lnTo>
                        <a:pt x="530" y="304"/>
                      </a:lnTo>
                      <a:lnTo>
                        <a:pt x="582" y="261"/>
                      </a:lnTo>
                      <a:lnTo>
                        <a:pt x="635" y="221"/>
                      </a:lnTo>
                      <a:lnTo>
                        <a:pt x="690" y="184"/>
                      </a:lnTo>
                      <a:lnTo>
                        <a:pt x="747" y="151"/>
                      </a:lnTo>
                      <a:lnTo>
                        <a:pt x="805" y="119"/>
                      </a:lnTo>
                      <a:lnTo>
                        <a:pt x="865" y="93"/>
                      </a:lnTo>
                      <a:lnTo>
                        <a:pt x="925" y="68"/>
                      </a:lnTo>
                      <a:lnTo>
                        <a:pt x="988" y="47"/>
                      </a:lnTo>
                      <a:lnTo>
                        <a:pt x="1052" y="31"/>
                      </a:lnTo>
                      <a:lnTo>
                        <a:pt x="1115" y="17"/>
                      </a:lnTo>
                      <a:lnTo>
                        <a:pt x="1181" y="8"/>
                      </a:lnTo>
                      <a:lnTo>
                        <a:pt x="1248" y="1"/>
                      </a:lnTo>
                      <a:lnTo>
                        <a:pt x="1316" y="0"/>
                      </a:lnTo>
                      <a:close/>
                    </a:path>
                  </a:pathLst>
                </a:custGeom>
                <a:solidFill>
                  <a:srgbClr val="FFFFFF"/>
                </a:solidFill>
                <a:ln w="9525">
                  <a:noFill/>
                  <a:round/>
                  <a:headEnd/>
                  <a:tailEnd/>
                </a:ln>
              </p:spPr>
              <p:txBody>
                <a:bodyPr>
                  <a:prstTxWarp prst="textNoShape">
                    <a:avLst/>
                  </a:prstTxWarp>
                </a:bodyPr>
                <a:lstStyle/>
                <a:p>
                  <a:endParaRPr lang="es-MX"/>
                </a:p>
              </p:txBody>
            </p:sp>
            <p:sp>
              <p:nvSpPr>
                <p:cNvPr id="88123" name="Freeform 7"/>
                <p:cNvSpPr>
                  <a:spLocks noEditPoints="1"/>
                </p:cNvSpPr>
                <p:nvPr/>
              </p:nvSpPr>
              <p:spPr bwMode="auto">
                <a:xfrm>
                  <a:off x="2201" y="1058"/>
                  <a:ext cx="1356" cy="1399"/>
                </a:xfrm>
                <a:custGeom>
                  <a:avLst/>
                  <a:gdLst>
                    <a:gd name="T0" fmla="*/ 11175 w 11293"/>
                    <a:gd name="T1" fmla="*/ 1431 h 11653"/>
                    <a:gd name="T2" fmla="*/ 11119 w 11293"/>
                    <a:gd name="T3" fmla="*/ 1126 h 11653"/>
                    <a:gd name="T4" fmla="*/ 11012 w 11293"/>
                    <a:gd name="T5" fmla="*/ 849 h 11653"/>
                    <a:gd name="T6" fmla="*/ 10861 w 11293"/>
                    <a:gd name="T7" fmla="*/ 605 h 11653"/>
                    <a:gd name="T8" fmla="*/ 10671 w 11293"/>
                    <a:gd name="T9" fmla="*/ 402 h 11653"/>
                    <a:gd name="T10" fmla="*/ 10449 w 11293"/>
                    <a:gd name="T11" fmla="*/ 248 h 11653"/>
                    <a:gd name="T12" fmla="*/ 10204 w 11293"/>
                    <a:gd name="T13" fmla="*/ 150 h 11653"/>
                    <a:gd name="T14" fmla="*/ 9938 w 11293"/>
                    <a:gd name="T15" fmla="*/ 113 h 11653"/>
                    <a:gd name="T16" fmla="*/ 10183 w 11293"/>
                    <a:gd name="T17" fmla="*/ 29 h 11653"/>
                    <a:gd name="T18" fmla="*/ 10458 w 11293"/>
                    <a:gd name="T19" fmla="*/ 126 h 11653"/>
                    <a:gd name="T20" fmla="*/ 10705 w 11293"/>
                    <a:gd name="T21" fmla="*/ 285 h 11653"/>
                    <a:gd name="T22" fmla="*/ 10917 w 11293"/>
                    <a:gd name="T23" fmla="*/ 495 h 11653"/>
                    <a:gd name="T24" fmla="*/ 11087 w 11293"/>
                    <a:gd name="T25" fmla="*/ 750 h 11653"/>
                    <a:gd name="T26" fmla="*/ 11210 w 11293"/>
                    <a:gd name="T27" fmla="*/ 1041 h 11653"/>
                    <a:gd name="T28" fmla="*/ 11279 w 11293"/>
                    <a:gd name="T29" fmla="*/ 1362 h 11653"/>
                    <a:gd name="T30" fmla="*/ 11181 w 11293"/>
                    <a:gd name="T31" fmla="*/ 10073 h 11653"/>
                    <a:gd name="T32" fmla="*/ 10159 w 11293"/>
                    <a:gd name="T33" fmla="*/ 11515 h 11653"/>
                    <a:gd name="T34" fmla="*/ 10408 w 11293"/>
                    <a:gd name="T35" fmla="*/ 11427 h 11653"/>
                    <a:gd name="T36" fmla="*/ 10634 w 11293"/>
                    <a:gd name="T37" fmla="*/ 11282 h 11653"/>
                    <a:gd name="T38" fmla="*/ 10830 w 11293"/>
                    <a:gd name="T39" fmla="*/ 11087 h 11653"/>
                    <a:gd name="T40" fmla="*/ 10989 w 11293"/>
                    <a:gd name="T41" fmla="*/ 10851 h 11653"/>
                    <a:gd name="T42" fmla="*/ 11104 w 11293"/>
                    <a:gd name="T43" fmla="*/ 10578 h 11653"/>
                    <a:gd name="T44" fmla="*/ 11169 w 11293"/>
                    <a:gd name="T45" fmla="*/ 10278 h 11653"/>
                    <a:gd name="T46" fmla="*/ 11290 w 11293"/>
                    <a:gd name="T47" fmla="*/ 10174 h 11653"/>
                    <a:gd name="T48" fmla="*/ 11241 w 11293"/>
                    <a:gd name="T49" fmla="*/ 10502 h 11653"/>
                    <a:gd name="T50" fmla="*/ 11136 w 11293"/>
                    <a:gd name="T51" fmla="*/ 10804 h 11653"/>
                    <a:gd name="T52" fmla="*/ 10982 w 11293"/>
                    <a:gd name="T53" fmla="*/ 11073 h 11653"/>
                    <a:gd name="T54" fmla="*/ 10783 w 11293"/>
                    <a:gd name="T55" fmla="*/ 11301 h 11653"/>
                    <a:gd name="T56" fmla="*/ 10548 w 11293"/>
                    <a:gd name="T57" fmla="*/ 11477 h 11653"/>
                    <a:gd name="T58" fmla="*/ 10283 w 11293"/>
                    <a:gd name="T59" fmla="*/ 11597 h 11653"/>
                    <a:gd name="T60" fmla="*/ 9993 w 11293"/>
                    <a:gd name="T61" fmla="*/ 11651 h 11653"/>
                    <a:gd name="T62" fmla="*/ 116 w 11293"/>
                    <a:gd name="T63" fmla="*/ 10186 h 11653"/>
                    <a:gd name="T64" fmla="*/ 164 w 11293"/>
                    <a:gd name="T65" fmla="*/ 10492 h 11653"/>
                    <a:gd name="T66" fmla="*/ 265 w 11293"/>
                    <a:gd name="T67" fmla="*/ 10774 h 11653"/>
                    <a:gd name="T68" fmla="*/ 412 w 11293"/>
                    <a:gd name="T69" fmla="*/ 11022 h 11653"/>
                    <a:gd name="T70" fmla="*/ 598 w 11293"/>
                    <a:gd name="T71" fmla="*/ 11230 h 11653"/>
                    <a:gd name="T72" fmla="*/ 816 w 11293"/>
                    <a:gd name="T73" fmla="*/ 11390 h 11653"/>
                    <a:gd name="T74" fmla="*/ 1059 w 11293"/>
                    <a:gd name="T75" fmla="*/ 11495 h 11653"/>
                    <a:gd name="T76" fmla="*/ 1322 w 11293"/>
                    <a:gd name="T77" fmla="*/ 11539 h 11653"/>
                    <a:gd name="T78" fmla="*/ 1144 w 11293"/>
                    <a:gd name="T79" fmla="*/ 11631 h 11653"/>
                    <a:gd name="T80" fmla="*/ 867 w 11293"/>
                    <a:gd name="T81" fmla="*/ 11542 h 11653"/>
                    <a:gd name="T82" fmla="*/ 616 w 11293"/>
                    <a:gd name="T83" fmla="*/ 11390 h 11653"/>
                    <a:gd name="T84" fmla="*/ 400 w 11293"/>
                    <a:gd name="T85" fmla="*/ 11186 h 11653"/>
                    <a:gd name="T86" fmla="*/ 223 w 11293"/>
                    <a:gd name="T87" fmla="*/ 10935 h 11653"/>
                    <a:gd name="T88" fmla="*/ 95 w 11293"/>
                    <a:gd name="T89" fmla="*/ 10648 h 11653"/>
                    <a:gd name="T90" fmla="*/ 18 w 11293"/>
                    <a:gd name="T91" fmla="*/ 10330 h 11653"/>
                    <a:gd name="T92" fmla="*/ 0 w 11293"/>
                    <a:gd name="T93" fmla="*/ 1580 h 11653"/>
                    <a:gd name="T94" fmla="*/ 1165 w 11293"/>
                    <a:gd name="T95" fmla="*/ 132 h 11653"/>
                    <a:gd name="T96" fmla="*/ 913 w 11293"/>
                    <a:gd name="T97" fmla="*/ 213 h 11653"/>
                    <a:gd name="T98" fmla="*/ 684 w 11293"/>
                    <a:gd name="T99" fmla="*/ 353 h 11653"/>
                    <a:gd name="T100" fmla="*/ 484 w 11293"/>
                    <a:gd name="T101" fmla="*/ 540 h 11653"/>
                    <a:gd name="T102" fmla="*/ 321 w 11293"/>
                    <a:gd name="T103" fmla="*/ 773 h 11653"/>
                    <a:gd name="T104" fmla="*/ 200 w 11293"/>
                    <a:gd name="T105" fmla="*/ 1041 h 11653"/>
                    <a:gd name="T106" fmla="*/ 129 w 11293"/>
                    <a:gd name="T107" fmla="*/ 1338 h 11653"/>
                    <a:gd name="T108" fmla="*/ 1 w 11293"/>
                    <a:gd name="T109" fmla="*/ 1520 h 11653"/>
                    <a:gd name="T110" fmla="*/ 43 w 11293"/>
                    <a:gd name="T111" fmla="*/ 1188 h 11653"/>
                    <a:gd name="T112" fmla="*/ 141 w 11293"/>
                    <a:gd name="T113" fmla="*/ 882 h 11653"/>
                    <a:gd name="T114" fmla="*/ 291 w 11293"/>
                    <a:gd name="T115" fmla="*/ 610 h 11653"/>
                    <a:gd name="T116" fmla="*/ 484 w 11293"/>
                    <a:gd name="T117" fmla="*/ 378 h 11653"/>
                    <a:gd name="T118" fmla="*/ 715 w 11293"/>
                    <a:gd name="T119" fmla="*/ 194 h 11653"/>
                    <a:gd name="T120" fmla="*/ 978 w 11293"/>
                    <a:gd name="T121" fmla="*/ 67 h 11653"/>
                    <a:gd name="T122" fmla="*/ 1264 w 11293"/>
                    <a:gd name="T123" fmla="*/ 6 h 11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93"/>
                    <a:gd name="T187" fmla="*/ 0 h 11653"/>
                    <a:gd name="T188" fmla="*/ 11293 w 11293"/>
                    <a:gd name="T189" fmla="*/ 11653 h 116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93" h="11653">
                      <a:moveTo>
                        <a:pt x="9922" y="113"/>
                      </a:moveTo>
                      <a:lnTo>
                        <a:pt x="9922" y="113"/>
                      </a:lnTo>
                      <a:lnTo>
                        <a:pt x="1371" y="113"/>
                      </a:lnTo>
                      <a:lnTo>
                        <a:pt x="1371" y="0"/>
                      </a:lnTo>
                      <a:lnTo>
                        <a:pt x="9922" y="0"/>
                      </a:lnTo>
                      <a:lnTo>
                        <a:pt x="9922" y="113"/>
                      </a:lnTo>
                      <a:close/>
                      <a:moveTo>
                        <a:pt x="11293" y="1580"/>
                      </a:moveTo>
                      <a:lnTo>
                        <a:pt x="11181" y="1580"/>
                      </a:lnTo>
                      <a:lnTo>
                        <a:pt x="11181" y="1562"/>
                      </a:lnTo>
                      <a:lnTo>
                        <a:pt x="11181" y="1543"/>
                      </a:lnTo>
                      <a:lnTo>
                        <a:pt x="11181" y="1524"/>
                      </a:lnTo>
                      <a:lnTo>
                        <a:pt x="11180" y="1505"/>
                      </a:lnTo>
                      <a:lnTo>
                        <a:pt x="11179" y="1486"/>
                      </a:lnTo>
                      <a:lnTo>
                        <a:pt x="11177" y="1468"/>
                      </a:lnTo>
                      <a:lnTo>
                        <a:pt x="11176" y="1449"/>
                      </a:lnTo>
                      <a:lnTo>
                        <a:pt x="11175" y="1431"/>
                      </a:lnTo>
                      <a:lnTo>
                        <a:pt x="11173" y="1412"/>
                      </a:lnTo>
                      <a:lnTo>
                        <a:pt x="11171" y="1394"/>
                      </a:lnTo>
                      <a:lnTo>
                        <a:pt x="11169" y="1375"/>
                      </a:lnTo>
                      <a:lnTo>
                        <a:pt x="11167" y="1357"/>
                      </a:lnTo>
                      <a:lnTo>
                        <a:pt x="11164" y="1338"/>
                      </a:lnTo>
                      <a:lnTo>
                        <a:pt x="11161" y="1321"/>
                      </a:lnTo>
                      <a:lnTo>
                        <a:pt x="11159" y="1302"/>
                      </a:lnTo>
                      <a:lnTo>
                        <a:pt x="11155" y="1285"/>
                      </a:lnTo>
                      <a:lnTo>
                        <a:pt x="11152" y="1266"/>
                      </a:lnTo>
                      <a:lnTo>
                        <a:pt x="11148" y="1249"/>
                      </a:lnTo>
                      <a:lnTo>
                        <a:pt x="11145" y="1231"/>
                      </a:lnTo>
                      <a:lnTo>
                        <a:pt x="11142" y="1213"/>
                      </a:lnTo>
                      <a:lnTo>
                        <a:pt x="11137" y="1195"/>
                      </a:lnTo>
                      <a:lnTo>
                        <a:pt x="11133" y="1178"/>
                      </a:lnTo>
                      <a:lnTo>
                        <a:pt x="11129" y="1161"/>
                      </a:lnTo>
                      <a:lnTo>
                        <a:pt x="11124" y="1143"/>
                      </a:lnTo>
                      <a:lnTo>
                        <a:pt x="11119" y="1126"/>
                      </a:lnTo>
                      <a:lnTo>
                        <a:pt x="11114" y="1110"/>
                      </a:lnTo>
                      <a:lnTo>
                        <a:pt x="11109" y="1092"/>
                      </a:lnTo>
                      <a:lnTo>
                        <a:pt x="11104" y="1075"/>
                      </a:lnTo>
                      <a:lnTo>
                        <a:pt x="11099" y="1059"/>
                      </a:lnTo>
                      <a:lnTo>
                        <a:pt x="11093" y="1041"/>
                      </a:lnTo>
                      <a:lnTo>
                        <a:pt x="11087" y="1025"/>
                      </a:lnTo>
                      <a:lnTo>
                        <a:pt x="11081" y="1009"/>
                      </a:lnTo>
                      <a:lnTo>
                        <a:pt x="11074" y="991"/>
                      </a:lnTo>
                      <a:lnTo>
                        <a:pt x="11068" y="975"/>
                      </a:lnTo>
                      <a:lnTo>
                        <a:pt x="11062" y="959"/>
                      </a:lnTo>
                      <a:lnTo>
                        <a:pt x="11056" y="943"/>
                      </a:lnTo>
                      <a:lnTo>
                        <a:pt x="11049" y="928"/>
                      </a:lnTo>
                      <a:lnTo>
                        <a:pt x="11042" y="911"/>
                      </a:lnTo>
                      <a:lnTo>
                        <a:pt x="11035" y="895"/>
                      </a:lnTo>
                      <a:lnTo>
                        <a:pt x="11028" y="880"/>
                      </a:lnTo>
                      <a:lnTo>
                        <a:pt x="11020" y="864"/>
                      </a:lnTo>
                      <a:lnTo>
                        <a:pt x="11012" y="849"/>
                      </a:lnTo>
                      <a:lnTo>
                        <a:pt x="11005" y="834"/>
                      </a:lnTo>
                      <a:lnTo>
                        <a:pt x="10997" y="819"/>
                      </a:lnTo>
                      <a:lnTo>
                        <a:pt x="10989" y="802"/>
                      </a:lnTo>
                      <a:lnTo>
                        <a:pt x="10980" y="788"/>
                      </a:lnTo>
                      <a:lnTo>
                        <a:pt x="10972" y="773"/>
                      </a:lnTo>
                      <a:lnTo>
                        <a:pt x="10963" y="758"/>
                      </a:lnTo>
                      <a:lnTo>
                        <a:pt x="10955" y="743"/>
                      </a:lnTo>
                      <a:lnTo>
                        <a:pt x="10946" y="729"/>
                      </a:lnTo>
                      <a:lnTo>
                        <a:pt x="10938" y="715"/>
                      </a:lnTo>
                      <a:lnTo>
                        <a:pt x="10928" y="700"/>
                      </a:lnTo>
                      <a:lnTo>
                        <a:pt x="10919" y="686"/>
                      </a:lnTo>
                      <a:lnTo>
                        <a:pt x="10910" y="673"/>
                      </a:lnTo>
                      <a:lnTo>
                        <a:pt x="10900" y="659"/>
                      </a:lnTo>
                      <a:lnTo>
                        <a:pt x="10890" y="645"/>
                      </a:lnTo>
                      <a:lnTo>
                        <a:pt x="10881" y="632"/>
                      </a:lnTo>
                      <a:lnTo>
                        <a:pt x="10870" y="618"/>
                      </a:lnTo>
                      <a:lnTo>
                        <a:pt x="10861" y="605"/>
                      </a:lnTo>
                      <a:lnTo>
                        <a:pt x="10851" y="591"/>
                      </a:lnTo>
                      <a:lnTo>
                        <a:pt x="10840" y="579"/>
                      </a:lnTo>
                      <a:lnTo>
                        <a:pt x="10830" y="566"/>
                      </a:lnTo>
                      <a:lnTo>
                        <a:pt x="10819" y="553"/>
                      </a:lnTo>
                      <a:lnTo>
                        <a:pt x="10809" y="540"/>
                      </a:lnTo>
                      <a:lnTo>
                        <a:pt x="10798" y="529"/>
                      </a:lnTo>
                      <a:lnTo>
                        <a:pt x="10787" y="516"/>
                      </a:lnTo>
                      <a:lnTo>
                        <a:pt x="10776" y="504"/>
                      </a:lnTo>
                      <a:lnTo>
                        <a:pt x="10765" y="493"/>
                      </a:lnTo>
                      <a:lnTo>
                        <a:pt x="10753" y="480"/>
                      </a:lnTo>
                      <a:lnTo>
                        <a:pt x="10742" y="469"/>
                      </a:lnTo>
                      <a:lnTo>
                        <a:pt x="10730" y="457"/>
                      </a:lnTo>
                      <a:lnTo>
                        <a:pt x="10718" y="446"/>
                      </a:lnTo>
                      <a:lnTo>
                        <a:pt x="10707" y="435"/>
                      </a:lnTo>
                      <a:lnTo>
                        <a:pt x="10695" y="424"/>
                      </a:lnTo>
                      <a:lnTo>
                        <a:pt x="10684" y="413"/>
                      </a:lnTo>
                      <a:lnTo>
                        <a:pt x="10671" y="402"/>
                      </a:lnTo>
                      <a:lnTo>
                        <a:pt x="10659" y="392"/>
                      </a:lnTo>
                      <a:lnTo>
                        <a:pt x="10647" y="382"/>
                      </a:lnTo>
                      <a:lnTo>
                        <a:pt x="10634" y="372"/>
                      </a:lnTo>
                      <a:lnTo>
                        <a:pt x="10622" y="362"/>
                      </a:lnTo>
                      <a:lnTo>
                        <a:pt x="10609" y="353"/>
                      </a:lnTo>
                      <a:lnTo>
                        <a:pt x="10597" y="342"/>
                      </a:lnTo>
                      <a:lnTo>
                        <a:pt x="10584" y="333"/>
                      </a:lnTo>
                      <a:lnTo>
                        <a:pt x="10571" y="324"/>
                      </a:lnTo>
                      <a:lnTo>
                        <a:pt x="10557" y="314"/>
                      </a:lnTo>
                      <a:lnTo>
                        <a:pt x="10545" y="306"/>
                      </a:lnTo>
                      <a:lnTo>
                        <a:pt x="10532" y="297"/>
                      </a:lnTo>
                      <a:lnTo>
                        <a:pt x="10518" y="289"/>
                      </a:lnTo>
                      <a:lnTo>
                        <a:pt x="10505" y="281"/>
                      </a:lnTo>
                      <a:lnTo>
                        <a:pt x="10491" y="273"/>
                      </a:lnTo>
                      <a:lnTo>
                        <a:pt x="10477" y="264"/>
                      </a:lnTo>
                      <a:lnTo>
                        <a:pt x="10463" y="256"/>
                      </a:lnTo>
                      <a:lnTo>
                        <a:pt x="10449" y="248"/>
                      </a:lnTo>
                      <a:lnTo>
                        <a:pt x="10437" y="241"/>
                      </a:lnTo>
                      <a:lnTo>
                        <a:pt x="10423" y="234"/>
                      </a:lnTo>
                      <a:lnTo>
                        <a:pt x="10408" y="227"/>
                      </a:lnTo>
                      <a:lnTo>
                        <a:pt x="10394" y="220"/>
                      </a:lnTo>
                      <a:lnTo>
                        <a:pt x="10380" y="213"/>
                      </a:lnTo>
                      <a:lnTo>
                        <a:pt x="10366" y="208"/>
                      </a:lnTo>
                      <a:lnTo>
                        <a:pt x="10351" y="201"/>
                      </a:lnTo>
                      <a:lnTo>
                        <a:pt x="10337" y="195"/>
                      </a:lnTo>
                      <a:lnTo>
                        <a:pt x="10322" y="189"/>
                      </a:lnTo>
                      <a:lnTo>
                        <a:pt x="10308" y="183"/>
                      </a:lnTo>
                      <a:lnTo>
                        <a:pt x="10293" y="178"/>
                      </a:lnTo>
                      <a:lnTo>
                        <a:pt x="10279" y="173"/>
                      </a:lnTo>
                      <a:lnTo>
                        <a:pt x="10264" y="168"/>
                      </a:lnTo>
                      <a:lnTo>
                        <a:pt x="10249" y="164"/>
                      </a:lnTo>
                      <a:lnTo>
                        <a:pt x="10234" y="159"/>
                      </a:lnTo>
                      <a:lnTo>
                        <a:pt x="10219" y="154"/>
                      </a:lnTo>
                      <a:lnTo>
                        <a:pt x="10204" y="150"/>
                      </a:lnTo>
                      <a:lnTo>
                        <a:pt x="10189" y="146"/>
                      </a:lnTo>
                      <a:lnTo>
                        <a:pt x="10174" y="142"/>
                      </a:lnTo>
                      <a:lnTo>
                        <a:pt x="10159" y="138"/>
                      </a:lnTo>
                      <a:lnTo>
                        <a:pt x="10143" y="136"/>
                      </a:lnTo>
                      <a:lnTo>
                        <a:pt x="10127" y="132"/>
                      </a:lnTo>
                      <a:lnTo>
                        <a:pt x="10112" y="130"/>
                      </a:lnTo>
                      <a:lnTo>
                        <a:pt x="10097" y="126"/>
                      </a:lnTo>
                      <a:lnTo>
                        <a:pt x="10081" y="124"/>
                      </a:lnTo>
                      <a:lnTo>
                        <a:pt x="10066" y="122"/>
                      </a:lnTo>
                      <a:lnTo>
                        <a:pt x="10050" y="120"/>
                      </a:lnTo>
                      <a:lnTo>
                        <a:pt x="10035" y="118"/>
                      </a:lnTo>
                      <a:lnTo>
                        <a:pt x="10018" y="117"/>
                      </a:lnTo>
                      <a:lnTo>
                        <a:pt x="10003" y="116"/>
                      </a:lnTo>
                      <a:lnTo>
                        <a:pt x="9987" y="115"/>
                      </a:lnTo>
                      <a:lnTo>
                        <a:pt x="9971" y="114"/>
                      </a:lnTo>
                      <a:lnTo>
                        <a:pt x="9955" y="113"/>
                      </a:lnTo>
                      <a:lnTo>
                        <a:pt x="9938" y="113"/>
                      </a:lnTo>
                      <a:lnTo>
                        <a:pt x="9922" y="113"/>
                      </a:lnTo>
                      <a:lnTo>
                        <a:pt x="9922" y="1"/>
                      </a:lnTo>
                      <a:lnTo>
                        <a:pt x="9941" y="1"/>
                      </a:lnTo>
                      <a:lnTo>
                        <a:pt x="9958" y="1"/>
                      </a:lnTo>
                      <a:lnTo>
                        <a:pt x="9975" y="2"/>
                      </a:lnTo>
                      <a:lnTo>
                        <a:pt x="9993" y="2"/>
                      </a:lnTo>
                      <a:lnTo>
                        <a:pt x="10010" y="4"/>
                      </a:lnTo>
                      <a:lnTo>
                        <a:pt x="10028" y="6"/>
                      </a:lnTo>
                      <a:lnTo>
                        <a:pt x="10046" y="7"/>
                      </a:lnTo>
                      <a:lnTo>
                        <a:pt x="10063" y="9"/>
                      </a:lnTo>
                      <a:lnTo>
                        <a:pt x="10081" y="12"/>
                      </a:lnTo>
                      <a:lnTo>
                        <a:pt x="10097" y="14"/>
                      </a:lnTo>
                      <a:lnTo>
                        <a:pt x="10115" y="16"/>
                      </a:lnTo>
                      <a:lnTo>
                        <a:pt x="10132" y="19"/>
                      </a:lnTo>
                      <a:lnTo>
                        <a:pt x="10149" y="22"/>
                      </a:lnTo>
                      <a:lnTo>
                        <a:pt x="10166" y="26"/>
                      </a:lnTo>
                      <a:lnTo>
                        <a:pt x="10183" y="29"/>
                      </a:lnTo>
                      <a:lnTo>
                        <a:pt x="10199" y="34"/>
                      </a:lnTo>
                      <a:lnTo>
                        <a:pt x="10217" y="37"/>
                      </a:lnTo>
                      <a:lnTo>
                        <a:pt x="10233" y="42"/>
                      </a:lnTo>
                      <a:lnTo>
                        <a:pt x="10250" y="46"/>
                      </a:lnTo>
                      <a:lnTo>
                        <a:pt x="10266" y="51"/>
                      </a:lnTo>
                      <a:lnTo>
                        <a:pt x="10283" y="56"/>
                      </a:lnTo>
                      <a:lnTo>
                        <a:pt x="10299" y="62"/>
                      </a:lnTo>
                      <a:lnTo>
                        <a:pt x="10315" y="67"/>
                      </a:lnTo>
                      <a:lnTo>
                        <a:pt x="10331" y="73"/>
                      </a:lnTo>
                      <a:lnTo>
                        <a:pt x="10347" y="79"/>
                      </a:lnTo>
                      <a:lnTo>
                        <a:pt x="10364" y="85"/>
                      </a:lnTo>
                      <a:lnTo>
                        <a:pt x="10380" y="92"/>
                      </a:lnTo>
                      <a:lnTo>
                        <a:pt x="10395" y="99"/>
                      </a:lnTo>
                      <a:lnTo>
                        <a:pt x="10411" y="104"/>
                      </a:lnTo>
                      <a:lnTo>
                        <a:pt x="10426" y="113"/>
                      </a:lnTo>
                      <a:lnTo>
                        <a:pt x="10443" y="120"/>
                      </a:lnTo>
                      <a:lnTo>
                        <a:pt x="10458" y="126"/>
                      </a:lnTo>
                      <a:lnTo>
                        <a:pt x="10473" y="135"/>
                      </a:lnTo>
                      <a:lnTo>
                        <a:pt x="10488" y="143"/>
                      </a:lnTo>
                      <a:lnTo>
                        <a:pt x="10504" y="151"/>
                      </a:lnTo>
                      <a:lnTo>
                        <a:pt x="10519" y="159"/>
                      </a:lnTo>
                      <a:lnTo>
                        <a:pt x="10533" y="167"/>
                      </a:lnTo>
                      <a:lnTo>
                        <a:pt x="10548" y="176"/>
                      </a:lnTo>
                      <a:lnTo>
                        <a:pt x="10563" y="184"/>
                      </a:lnTo>
                      <a:lnTo>
                        <a:pt x="10578" y="194"/>
                      </a:lnTo>
                      <a:lnTo>
                        <a:pt x="10592" y="203"/>
                      </a:lnTo>
                      <a:lnTo>
                        <a:pt x="10607" y="213"/>
                      </a:lnTo>
                      <a:lnTo>
                        <a:pt x="10621" y="223"/>
                      </a:lnTo>
                      <a:lnTo>
                        <a:pt x="10635" y="232"/>
                      </a:lnTo>
                      <a:lnTo>
                        <a:pt x="10649" y="242"/>
                      </a:lnTo>
                      <a:lnTo>
                        <a:pt x="10663" y="253"/>
                      </a:lnTo>
                      <a:lnTo>
                        <a:pt x="10677" y="263"/>
                      </a:lnTo>
                      <a:lnTo>
                        <a:pt x="10691" y="274"/>
                      </a:lnTo>
                      <a:lnTo>
                        <a:pt x="10705" y="285"/>
                      </a:lnTo>
                      <a:lnTo>
                        <a:pt x="10718" y="296"/>
                      </a:lnTo>
                      <a:lnTo>
                        <a:pt x="10731" y="307"/>
                      </a:lnTo>
                      <a:lnTo>
                        <a:pt x="10744" y="318"/>
                      </a:lnTo>
                      <a:lnTo>
                        <a:pt x="10758" y="329"/>
                      </a:lnTo>
                      <a:lnTo>
                        <a:pt x="10771" y="341"/>
                      </a:lnTo>
                      <a:lnTo>
                        <a:pt x="10783" y="354"/>
                      </a:lnTo>
                      <a:lnTo>
                        <a:pt x="10796" y="365"/>
                      </a:lnTo>
                      <a:lnTo>
                        <a:pt x="10809" y="378"/>
                      </a:lnTo>
                      <a:lnTo>
                        <a:pt x="10822" y="390"/>
                      </a:lnTo>
                      <a:lnTo>
                        <a:pt x="10833" y="402"/>
                      </a:lnTo>
                      <a:lnTo>
                        <a:pt x="10846" y="415"/>
                      </a:lnTo>
                      <a:lnTo>
                        <a:pt x="10858" y="428"/>
                      </a:lnTo>
                      <a:lnTo>
                        <a:pt x="10870" y="442"/>
                      </a:lnTo>
                      <a:lnTo>
                        <a:pt x="10882" y="455"/>
                      </a:lnTo>
                      <a:lnTo>
                        <a:pt x="10893" y="467"/>
                      </a:lnTo>
                      <a:lnTo>
                        <a:pt x="10905" y="481"/>
                      </a:lnTo>
                      <a:lnTo>
                        <a:pt x="10917" y="495"/>
                      </a:lnTo>
                      <a:lnTo>
                        <a:pt x="10927" y="509"/>
                      </a:lnTo>
                      <a:lnTo>
                        <a:pt x="10939" y="523"/>
                      </a:lnTo>
                      <a:lnTo>
                        <a:pt x="10949" y="537"/>
                      </a:lnTo>
                      <a:lnTo>
                        <a:pt x="10961" y="551"/>
                      </a:lnTo>
                      <a:lnTo>
                        <a:pt x="10971" y="566"/>
                      </a:lnTo>
                      <a:lnTo>
                        <a:pt x="10982" y="581"/>
                      </a:lnTo>
                      <a:lnTo>
                        <a:pt x="10992" y="595"/>
                      </a:lnTo>
                      <a:lnTo>
                        <a:pt x="11002" y="610"/>
                      </a:lnTo>
                      <a:lnTo>
                        <a:pt x="11012" y="625"/>
                      </a:lnTo>
                      <a:lnTo>
                        <a:pt x="11022" y="640"/>
                      </a:lnTo>
                      <a:lnTo>
                        <a:pt x="11031" y="655"/>
                      </a:lnTo>
                      <a:lnTo>
                        <a:pt x="11042" y="670"/>
                      </a:lnTo>
                      <a:lnTo>
                        <a:pt x="11051" y="686"/>
                      </a:lnTo>
                      <a:lnTo>
                        <a:pt x="11060" y="702"/>
                      </a:lnTo>
                      <a:lnTo>
                        <a:pt x="11070" y="718"/>
                      </a:lnTo>
                      <a:lnTo>
                        <a:pt x="11078" y="734"/>
                      </a:lnTo>
                      <a:lnTo>
                        <a:pt x="11087" y="750"/>
                      </a:lnTo>
                      <a:lnTo>
                        <a:pt x="11095" y="766"/>
                      </a:lnTo>
                      <a:lnTo>
                        <a:pt x="11104" y="783"/>
                      </a:lnTo>
                      <a:lnTo>
                        <a:pt x="11113" y="799"/>
                      </a:lnTo>
                      <a:lnTo>
                        <a:pt x="11121" y="815"/>
                      </a:lnTo>
                      <a:lnTo>
                        <a:pt x="11129" y="833"/>
                      </a:lnTo>
                      <a:lnTo>
                        <a:pt x="11136" y="849"/>
                      </a:lnTo>
                      <a:lnTo>
                        <a:pt x="11144" y="866"/>
                      </a:lnTo>
                      <a:lnTo>
                        <a:pt x="11152" y="882"/>
                      </a:lnTo>
                      <a:lnTo>
                        <a:pt x="11159" y="900"/>
                      </a:lnTo>
                      <a:lnTo>
                        <a:pt x="11166" y="917"/>
                      </a:lnTo>
                      <a:lnTo>
                        <a:pt x="11173" y="935"/>
                      </a:lnTo>
                      <a:lnTo>
                        <a:pt x="11180" y="952"/>
                      </a:lnTo>
                      <a:lnTo>
                        <a:pt x="11186" y="969"/>
                      </a:lnTo>
                      <a:lnTo>
                        <a:pt x="11193" y="988"/>
                      </a:lnTo>
                      <a:lnTo>
                        <a:pt x="11198" y="1005"/>
                      </a:lnTo>
                      <a:lnTo>
                        <a:pt x="11204" y="1024"/>
                      </a:lnTo>
                      <a:lnTo>
                        <a:pt x="11210" y="1041"/>
                      </a:lnTo>
                      <a:lnTo>
                        <a:pt x="11216" y="1060"/>
                      </a:lnTo>
                      <a:lnTo>
                        <a:pt x="11222" y="1077"/>
                      </a:lnTo>
                      <a:lnTo>
                        <a:pt x="11227" y="1096"/>
                      </a:lnTo>
                      <a:lnTo>
                        <a:pt x="11232" y="1114"/>
                      </a:lnTo>
                      <a:lnTo>
                        <a:pt x="11237" y="1133"/>
                      </a:lnTo>
                      <a:lnTo>
                        <a:pt x="11241" y="1151"/>
                      </a:lnTo>
                      <a:lnTo>
                        <a:pt x="11246" y="1170"/>
                      </a:lnTo>
                      <a:lnTo>
                        <a:pt x="11250" y="1190"/>
                      </a:lnTo>
                      <a:lnTo>
                        <a:pt x="11254" y="1208"/>
                      </a:lnTo>
                      <a:lnTo>
                        <a:pt x="11259" y="1227"/>
                      </a:lnTo>
                      <a:lnTo>
                        <a:pt x="11262" y="1246"/>
                      </a:lnTo>
                      <a:lnTo>
                        <a:pt x="11266" y="1265"/>
                      </a:lnTo>
                      <a:lnTo>
                        <a:pt x="11269" y="1285"/>
                      </a:lnTo>
                      <a:lnTo>
                        <a:pt x="11271" y="1303"/>
                      </a:lnTo>
                      <a:lnTo>
                        <a:pt x="11275" y="1323"/>
                      </a:lnTo>
                      <a:lnTo>
                        <a:pt x="11277" y="1343"/>
                      </a:lnTo>
                      <a:lnTo>
                        <a:pt x="11279" y="1362"/>
                      </a:lnTo>
                      <a:lnTo>
                        <a:pt x="11282" y="1381"/>
                      </a:lnTo>
                      <a:lnTo>
                        <a:pt x="11284" y="1401"/>
                      </a:lnTo>
                      <a:lnTo>
                        <a:pt x="11286" y="1420"/>
                      </a:lnTo>
                      <a:lnTo>
                        <a:pt x="11288" y="1440"/>
                      </a:lnTo>
                      <a:lnTo>
                        <a:pt x="11289" y="1461"/>
                      </a:lnTo>
                      <a:lnTo>
                        <a:pt x="11290" y="1481"/>
                      </a:lnTo>
                      <a:lnTo>
                        <a:pt x="11291" y="1500"/>
                      </a:lnTo>
                      <a:lnTo>
                        <a:pt x="11292" y="1520"/>
                      </a:lnTo>
                      <a:lnTo>
                        <a:pt x="11292" y="1541"/>
                      </a:lnTo>
                      <a:lnTo>
                        <a:pt x="11293" y="1561"/>
                      </a:lnTo>
                      <a:lnTo>
                        <a:pt x="11293" y="1580"/>
                      </a:lnTo>
                      <a:close/>
                      <a:moveTo>
                        <a:pt x="11181" y="10073"/>
                      </a:moveTo>
                      <a:lnTo>
                        <a:pt x="11181" y="1580"/>
                      </a:lnTo>
                      <a:lnTo>
                        <a:pt x="11293" y="1580"/>
                      </a:lnTo>
                      <a:lnTo>
                        <a:pt x="11293" y="10073"/>
                      </a:lnTo>
                      <a:lnTo>
                        <a:pt x="11181" y="10073"/>
                      </a:lnTo>
                      <a:close/>
                      <a:moveTo>
                        <a:pt x="9922" y="11653"/>
                      </a:moveTo>
                      <a:lnTo>
                        <a:pt x="9922" y="11541"/>
                      </a:lnTo>
                      <a:lnTo>
                        <a:pt x="9938" y="11541"/>
                      </a:lnTo>
                      <a:lnTo>
                        <a:pt x="9955" y="11541"/>
                      </a:lnTo>
                      <a:lnTo>
                        <a:pt x="9971" y="11539"/>
                      </a:lnTo>
                      <a:lnTo>
                        <a:pt x="9987" y="11539"/>
                      </a:lnTo>
                      <a:lnTo>
                        <a:pt x="10003" y="11538"/>
                      </a:lnTo>
                      <a:lnTo>
                        <a:pt x="10018" y="11537"/>
                      </a:lnTo>
                      <a:lnTo>
                        <a:pt x="10035" y="11535"/>
                      </a:lnTo>
                      <a:lnTo>
                        <a:pt x="10050" y="11534"/>
                      </a:lnTo>
                      <a:lnTo>
                        <a:pt x="10066" y="11531"/>
                      </a:lnTo>
                      <a:lnTo>
                        <a:pt x="10081" y="11529"/>
                      </a:lnTo>
                      <a:lnTo>
                        <a:pt x="10097" y="11527"/>
                      </a:lnTo>
                      <a:lnTo>
                        <a:pt x="10112" y="11524"/>
                      </a:lnTo>
                      <a:lnTo>
                        <a:pt x="10127" y="11521"/>
                      </a:lnTo>
                      <a:lnTo>
                        <a:pt x="10143" y="11519"/>
                      </a:lnTo>
                      <a:lnTo>
                        <a:pt x="10159" y="11515"/>
                      </a:lnTo>
                      <a:lnTo>
                        <a:pt x="10174" y="11512"/>
                      </a:lnTo>
                      <a:lnTo>
                        <a:pt x="10189" y="11508"/>
                      </a:lnTo>
                      <a:lnTo>
                        <a:pt x="10204" y="11503"/>
                      </a:lnTo>
                      <a:lnTo>
                        <a:pt x="10219" y="11500"/>
                      </a:lnTo>
                      <a:lnTo>
                        <a:pt x="10234" y="11495"/>
                      </a:lnTo>
                      <a:lnTo>
                        <a:pt x="10249" y="11491"/>
                      </a:lnTo>
                      <a:lnTo>
                        <a:pt x="10264" y="11486"/>
                      </a:lnTo>
                      <a:lnTo>
                        <a:pt x="10279" y="11480"/>
                      </a:lnTo>
                      <a:lnTo>
                        <a:pt x="10293" y="11476"/>
                      </a:lnTo>
                      <a:lnTo>
                        <a:pt x="10308" y="11470"/>
                      </a:lnTo>
                      <a:lnTo>
                        <a:pt x="10322" y="11464"/>
                      </a:lnTo>
                      <a:lnTo>
                        <a:pt x="10337" y="11458"/>
                      </a:lnTo>
                      <a:lnTo>
                        <a:pt x="10351" y="11452"/>
                      </a:lnTo>
                      <a:lnTo>
                        <a:pt x="10366" y="11447"/>
                      </a:lnTo>
                      <a:lnTo>
                        <a:pt x="10380" y="11440"/>
                      </a:lnTo>
                      <a:lnTo>
                        <a:pt x="10394" y="11433"/>
                      </a:lnTo>
                      <a:lnTo>
                        <a:pt x="10408" y="11427"/>
                      </a:lnTo>
                      <a:lnTo>
                        <a:pt x="10422" y="11419"/>
                      </a:lnTo>
                      <a:lnTo>
                        <a:pt x="10436" y="11412"/>
                      </a:lnTo>
                      <a:lnTo>
                        <a:pt x="10449" y="11405"/>
                      </a:lnTo>
                      <a:lnTo>
                        <a:pt x="10463" y="11397"/>
                      </a:lnTo>
                      <a:lnTo>
                        <a:pt x="10477" y="11390"/>
                      </a:lnTo>
                      <a:lnTo>
                        <a:pt x="10491" y="11382"/>
                      </a:lnTo>
                      <a:lnTo>
                        <a:pt x="10505" y="11374"/>
                      </a:lnTo>
                      <a:lnTo>
                        <a:pt x="10518" y="11364"/>
                      </a:lnTo>
                      <a:lnTo>
                        <a:pt x="10532" y="11356"/>
                      </a:lnTo>
                      <a:lnTo>
                        <a:pt x="10545" y="11348"/>
                      </a:lnTo>
                      <a:lnTo>
                        <a:pt x="10557" y="11339"/>
                      </a:lnTo>
                      <a:lnTo>
                        <a:pt x="10570" y="11330"/>
                      </a:lnTo>
                      <a:lnTo>
                        <a:pt x="10584" y="11320"/>
                      </a:lnTo>
                      <a:lnTo>
                        <a:pt x="10597" y="11311"/>
                      </a:lnTo>
                      <a:lnTo>
                        <a:pt x="10609" y="11302"/>
                      </a:lnTo>
                      <a:lnTo>
                        <a:pt x="10621" y="11291"/>
                      </a:lnTo>
                      <a:lnTo>
                        <a:pt x="10634" y="11282"/>
                      </a:lnTo>
                      <a:lnTo>
                        <a:pt x="10647" y="11272"/>
                      </a:lnTo>
                      <a:lnTo>
                        <a:pt x="10659" y="11261"/>
                      </a:lnTo>
                      <a:lnTo>
                        <a:pt x="10671" y="11251"/>
                      </a:lnTo>
                      <a:lnTo>
                        <a:pt x="10684" y="11240"/>
                      </a:lnTo>
                      <a:lnTo>
                        <a:pt x="10695" y="11230"/>
                      </a:lnTo>
                      <a:lnTo>
                        <a:pt x="10707" y="11218"/>
                      </a:lnTo>
                      <a:lnTo>
                        <a:pt x="10718" y="11208"/>
                      </a:lnTo>
                      <a:lnTo>
                        <a:pt x="10730" y="11196"/>
                      </a:lnTo>
                      <a:lnTo>
                        <a:pt x="10742" y="11185"/>
                      </a:lnTo>
                      <a:lnTo>
                        <a:pt x="10753" y="11173"/>
                      </a:lnTo>
                      <a:lnTo>
                        <a:pt x="10765" y="11161"/>
                      </a:lnTo>
                      <a:lnTo>
                        <a:pt x="10776" y="11150"/>
                      </a:lnTo>
                      <a:lnTo>
                        <a:pt x="10787" y="11137"/>
                      </a:lnTo>
                      <a:lnTo>
                        <a:pt x="10798" y="11125"/>
                      </a:lnTo>
                      <a:lnTo>
                        <a:pt x="10809" y="11113"/>
                      </a:lnTo>
                      <a:lnTo>
                        <a:pt x="10819" y="11100"/>
                      </a:lnTo>
                      <a:lnTo>
                        <a:pt x="10830" y="11087"/>
                      </a:lnTo>
                      <a:lnTo>
                        <a:pt x="10840" y="11074"/>
                      </a:lnTo>
                      <a:lnTo>
                        <a:pt x="10851" y="11062"/>
                      </a:lnTo>
                      <a:lnTo>
                        <a:pt x="10861" y="11049"/>
                      </a:lnTo>
                      <a:lnTo>
                        <a:pt x="10871" y="11035"/>
                      </a:lnTo>
                      <a:lnTo>
                        <a:pt x="10881" y="11022"/>
                      </a:lnTo>
                      <a:lnTo>
                        <a:pt x="10890" y="11008"/>
                      </a:lnTo>
                      <a:lnTo>
                        <a:pt x="10900" y="10994"/>
                      </a:lnTo>
                      <a:lnTo>
                        <a:pt x="10910" y="10981"/>
                      </a:lnTo>
                      <a:lnTo>
                        <a:pt x="10919" y="10967"/>
                      </a:lnTo>
                      <a:lnTo>
                        <a:pt x="10928" y="10953"/>
                      </a:lnTo>
                      <a:lnTo>
                        <a:pt x="10938" y="10939"/>
                      </a:lnTo>
                      <a:lnTo>
                        <a:pt x="10946" y="10924"/>
                      </a:lnTo>
                      <a:lnTo>
                        <a:pt x="10955" y="10910"/>
                      </a:lnTo>
                      <a:lnTo>
                        <a:pt x="10963" y="10895"/>
                      </a:lnTo>
                      <a:lnTo>
                        <a:pt x="10972" y="10881"/>
                      </a:lnTo>
                      <a:lnTo>
                        <a:pt x="10980" y="10866"/>
                      </a:lnTo>
                      <a:lnTo>
                        <a:pt x="10989" y="10851"/>
                      </a:lnTo>
                      <a:lnTo>
                        <a:pt x="10997" y="10836"/>
                      </a:lnTo>
                      <a:lnTo>
                        <a:pt x="11005" y="10821"/>
                      </a:lnTo>
                      <a:lnTo>
                        <a:pt x="11012" y="10805"/>
                      </a:lnTo>
                      <a:lnTo>
                        <a:pt x="11020" y="10789"/>
                      </a:lnTo>
                      <a:lnTo>
                        <a:pt x="11027" y="10774"/>
                      </a:lnTo>
                      <a:lnTo>
                        <a:pt x="11035" y="10758"/>
                      </a:lnTo>
                      <a:lnTo>
                        <a:pt x="11042" y="10743"/>
                      </a:lnTo>
                      <a:lnTo>
                        <a:pt x="11049" y="10727"/>
                      </a:lnTo>
                      <a:lnTo>
                        <a:pt x="11056" y="10710"/>
                      </a:lnTo>
                      <a:lnTo>
                        <a:pt x="11062" y="10694"/>
                      </a:lnTo>
                      <a:lnTo>
                        <a:pt x="11068" y="10678"/>
                      </a:lnTo>
                      <a:lnTo>
                        <a:pt x="11074" y="10662"/>
                      </a:lnTo>
                      <a:lnTo>
                        <a:pt x="11081" y="10646"/>
                      </a:lnTo>
                      <a:lnTo>
                        <a:pt x="11087" y="10628"/>
                      </a:lnTo>
                      <a:lnTo>
                        <a:pt x="11093" y="10612"/>
                      </a:lnTo>
                      <a:lnTo>
                        <a:pt x="11099" y="10596"/>
                      </a:lnTo>
                      <a:lnTo>
                        <a:pt x="11104" y="10578"/>
                      </a:lnTo>
                      <a:lnTo>
                        <a:pt x="11109" y="10562"/>
                      </a:lnTo>
                      <a:lnTo>
                        <a:pt x="11114" y="10545"/>
                      </a:lnTo>
                      <a:lnTo>
                        <a:pt x="11119" y="10527"/>
                      </a:lnTo>
                      <a:lnTo>
                        <a:pt x="11124" y="10510"/>
                      </a:lnTo>
                      <a:lnTo>
                        <a:pt x="11129" y="10492"/>
                      </a:lnTo>
                      <a:lnTo>
                        <a:pt x="11133" y="10475"/>
                      </a:lnTo>
                      <a:lnTo>
                        <a:pt x="11137" y="10458"/>
                      </a:lnTo>
                      <a:lnTo>
                        <a:pt x="11142" y="10440"/>
                      </a:lnTo>
                      <a:lnTo>
                        <a:pt x="11145" y="10423"/>
                      </a:lnTo>
                      <a:lnTo>
                        <a:pt x="11148" y="10404"/>
                      </a:lnTo>
                      <a:lnTo>
                        <a:pt x="11152" y="10387"/>
                      </a:lnTo>
                      <a:lnTo>
                        <a:pt x="11155" y="10370"/>
                      </a:lnTo>
                      <a:lnTo>
                        <a:pt x="11159" y="10351"/>
                      </a:lnTo>
                      <a:lnTo>
                        <a:pt x="11161" y="10332"/>
                      </a:lnTo>
                      <a:lnTo>
                        <a:pt x="11164" y="10315"/>
                      </a:lnTo>
                      <a:lnTo>
                        <a:pt x="11167" y="10297"/>
                      </a:lnTo>
                      <a:lnTo>
                        <a:pt x="11169" y="10278"/>
                      </a:lnTo>
                      <a:lnTo>
                        <a:pt x="11171" y="10259"/>
                      </a:lnTo>
                      <a:lnTo>
                        <a:pt x="11173" y="10242"/>
                      </a:lnTo>
                      <a:lnTo>
                        <a:pt x="11175" y="10223"/>
                      </a:lnTo>
                      <a:lnTo>
                        <a:pt x="11176" y="10205"/>
                      </a:lnTo>
                      <a:lnTo>
                        <a:pt x="11177" y="10186"/>
                      </a:lnTo>
                      <a:lnTo>
                        <a:pt x="11179" y="10167"/>
                      </a:lnTo>
                      <a:lnTo>
                        <a:pt x="11180" y="10148"/>
                      </a:lnTo>
                      <a:lnTo>
                        <a:pt x="11181" y="10130"/>
                      </a:lnTo>
                      <a:lnTo>
                        <a:pt x="11181" y="10111"/>
                      </a:lnTo>
                      <a:lnTo>
                        <a:pt x="11181" y="10091"/>
                      </a:lnTo>
                      <a:lnTo>
                        <a:pt x="11181" y="10073"/>
                      </a:lnTo>
                      <a:lnTo>
                        <a:pt x="11293" y="10073"/>
                      </a:lnTo>
                      <a:lnTo>
                        <a:pt x="11293" y="10092"/>
                      </a:lnTo>
                      <a:lnTo>
                        <a:pt x="11292" y="10113"/>
                      </a:lnTo>
                      <a:lnTo>
                        <a:pt x="11292" y="10133"/>
                      </a:lnTo>
                      <a:lnTo>
                        <a:pt x="11291" y="10153"/>
                      </a:lnTo>
                      <a:lnTo>
                        <a:pt x="11290" y="10174"/>
                      </a:lnTo>
                      <a:lnTo>
                        <a:pt x="11289" y="10193"/>
                      </a:lnTo>
                      <a:lnTo>
                        <a:pt x="11288" y="10213"/>
                      </a:lnTo>
                      <a:lnTo>
                        <a:pt x="11286" y="10233"/>
                      </a:lnTo>
                      <a:lnTo>
                        <a:pt x="11284" y="10252"/>
                      </a:lnTo>
                      <a:lnTo>
                        <a:pt x="11282" y="10272"/>
                      </a:lnTo>
                      <a:lnTo>
                        <a:pt x="11279" y="10292"/>
                      </a:lnTo>
                      <a:lnTo>
                        <a:pt x="11277" y="10312"/>
                      </a:lnTo>
                      <a:lnTo>
                        <a:pt x="11275" y="10330"/>
                      </a:lnTo>
                      <a:lnTo>
                        <a:pt x="11271" y="10350"/>
                      </a:lnTo>
                      <a:lnTo>
                        <a:pt x="11269" y="10370"/>
                      </a:lnTo>
                      <a:lnTo>
                        <a:pt x="11266" y="10388"/>
                      </a:lnTo>
                      <a:lnTo>
                        <a:pt x="11262" y="10408"/>
                      </a:lnTo>
                      <a:lnTo>
                        <a:pt x="11259" y="10426"/>
                      </a:lnTo>
                      <a:lnTo>
                        <a:pt x="11254" y="10446"/>
                      </a:lnTo>
                      <a:lnTo>
                        <a:pt x="11250" y="10465"/>
                      </a:lnTo>
                      <a:lnTo>
                        <a:pt x="11246" y="10483"/>
                      </a:lnTo>
                      <a:lnTo>
                        <a:pt x="11241" y="10502"/>
                      </a:lnTo>
                      <a:lnTo>
                        <a:pt x="11237" y="10520"/>
                      </a:lnTo>
                      <a:lnTo>
                        <a:pt x="11232" y="10539"/>
                      </a:lnTo>
                      <a:lnTo>
                        <a:pt x="11226" y="10557"/>
                      </a:lnTo>
                      <a:lnTo>
                        <a:pt x="11222" y="10576"/>
                      </a:lnTo>
                      <a:lnTo>
                        <a:pt x="11216" y="10593"/>
                      </a:lnTo>
                      <a:lnTo>
                        <a:pt x="11210" y="10612"/>
                      </a:lnTo>
                      <a:lnTo>
                        <a:pt x="11204" y="10630"/>
                      </a:lnTo>
                      <a:lnTo>
                        <a:pt x="11198" y="10648"/>
                      </a:lnTo>
                      <a:lnTo>
                        <a:pt x="11193" y="10666"/>
                      </a:lnTo>
                      <a:lnTo>
                        <a:pt x="11186" y="10684"/>
                      </a:lnTo>
                      <a:lnTo>
                        <a:pt x="11180" y="10701"/>
                      </a:lnTo>
                      <a:lnTo>
                        <a:pt x="11173" y="10719"/>
                      </a:lnTo>
                      <a:lnTo>
                        <a:pt x="11166" y="10736"/>
                      </a:lnTo>
                      <a:lnTo>
                        <a:pt x="11159" y="10753"/>
                      </a:lnTo>
                      <a:lnTo>
                        <a:pt x="11151" y="10771"/>
                      </a:lnTo>
                      <a:lnTo>
                        <a:pt x="11144" y="10787"/>
                      </a:lnTo>
                      <a:lnTo>
                        <a:pt x="11136" y="10804"/>
                      </a:lnTo>
                      <a:lnTo>
                        <a:pt x="11129" y="10822"/>
                      </a:lnTo>
                      <a:lnTo>
                        <a:pt x="11121" y="10838"/>
                      </a:lnTo>
                      <a:lnTo>
                        <a:pt x="11113" y="10854"/>
                      </a:lnTo>
                      <a:lnTo>
                        <a:pt x="11104" y="10870"/>
                      </a:lnTo>
                      <a:lnTo>
                        <a:pt x="11095" y="10888"/>
                      </a:lnTo>
                      <a:lnTo>
                        <a:pt x="11087" y="10904"/>
                      </a:lnTo>
                      <a:lnTo>
                        <a:pt x="11078" y="10919"/>
                      </a:lnTo>
                      <a:lnTo>
                        <a:pt x="11070" y="10935"/>
                      </a:lnTo>
                      <a:lnTo>
                        <a:pt x="11060" y="10952"/>
                      </a:lnTo>
                      <a:lnTo>
                        <a:pt x="11051" y="10967"/>
                      </a:lnTo>
                      <a:lnTo>
                        <a:pt x="11042" y="10983"/>
                      </a:lnTo>
                      <a:lnTo>
                        <a:pt x="11031" y="10998"/>
                      </a:lnTo>
                      <a:lnTo>
                        <a:pt x="11022" y="11013"/>
                      </a:lnTo>
                      <a:lnTo>
                        <a:pt x="11012" y="11028"/>
                      </a:lnTo>
                      <a:lnTo>
                        <a:pt x="11002" y="11043"/>
                      </a:lnTo>
                      <a:lnTo>
                        <a:pt x="10992" y="11058"/>
                      </a:lnTo>
                      <a:lnTo>
                        <a:pt x="10982" y="11073"/>
                      </a:lnTo>
                      <a:lnTo>
                        <a:pt x="10971" y="11087"/>
                      </a:lnTo>
                      <a:lnTo>
                        <a:pt x="10961" y="11102"/>
                      </a:lnTo>
                      <a:lnTo>
                        <a:pt x="10949" y="11116"/>
                      </a:lnTo>
                      <a:lnTo>
                        <a:pt x="10939" y="11130"/>
                      </a:lnTo>
                      <a:lnTo>
                        <a:pt x="10927" y="11144"/>
                      </a:lnTo>
                      <a:lnTo>
                        <a:pt x="10917" y="11158"/>
                      </a:lnTo>
                      <a:lnTo>
                        <a:pt x="10905" y="11172"/>
                      </a:lnTo>
                      <a:lnTo>
                        <a:pt x="10893" y="11186"/>
                      </a:lnTo>
                      <a:lnTo>
                        <a:pt x="10882" y="11199"/>
                      </a:lnTo>
                      <a:lnTo>
                        <a:pt x="10869" y="11212"/>
                      </a:lnTo>
                      <a:lnTo>
                        <a:pt x="10858" y="11225"/>
                      </a:lnTo>
                      <a:lnTo>
                        <a:pt x="10846" y="11238"/>
                      </a:lnTo>
                      <a:lnTo>
                        <a:pt x="10833" y="11251"/>
                      </a:lnTo>
                      <a:lnTo>
                        <a:pt x="10822" y="11263"/>
                      </a:lnTo>
                      <a:lnTo>
                        <a:pt x="10809" y="11276"/>
                      </a:lnTo>
                      <a:lnTo>
                        <a:pt x="10796" y="11288"/>
                      </a:lnTo>
                      <a:lnTo>
                        <a:pt x="10783" y="11301"/>
                      </a:lnTo>
                      <a:lnTo>
                        <a:pt x="10771" y="11312"/>
                      </a:lnTo>
                      <a:lnTo>
                        <a:pt x="10758" y="11324"/>
                      </a:lnTo>
                      <a:lnTo>
                        <a:pt x="10744" y="11335"/>
                      </a:lnTo>
                      <a:lnTo>
                        <a:pt x="10731" y="11347"/>
                      </a:lnTo>
                      <a:lnTo>
                        <a:pt x="10717" y="11357"/>
                      </a:lnTo>
                      <a:lnTo>
                        <a:pt x="10705" y="11369"/>
                      </a:lnTo>
                      <a:lnTo>
                        <a:pt x="10691" y="11379"/>
                      </a:lnTo>
                      <a:lnTo>
                        <a:pt x="10677" y="11390"/>
                      </a:lnTo>
                      <a:lnTo>
                        <a:pt x="10663" y="11400"/>
                      </a:lnTo>
                      <a:lnTo>
                        <a:pt x="10649" y="11411"/>
                      </a:lnTo>
                      <a:lnTo>
                        <a:pt x="10635" y="11421"/>
                      </a:lnTo>
                      <a:lnTo>
                        <a:pt x="10621" y="11430"/>
                      </a:lnTo>
                      <a:lnTo>
                        <a:pt x="10606" y="11441"/>
                      </a:lnTo>
                      <a:lnTo>
                        <a:pt x="10592" y="11450"/>
                      </a:lnTo>
                      <a:lnTo>
                        <a:pt x="10577" y="11459"/>
                      </a:lnTo>
                      <a:lnTo>
                        <a:pt x="10563" y="11469"/>
                      </a:lnTo>
                      <a:lnTo>
                        <a:pt x="10548" y="11477"/>
                      </a:lnTo>
                      <a:lnTo>
                        <a:pt x="10533" y="11486"/>
                      </a:lnTo>
                      <a:lnTo>
                        <a:pt x="10518" y="11494"/>
                      </a:lnTo>
                      <a:lnTo>
                        <a:pt x="10503" y="11503"/>
                      </a:lnTo>
                      <a:lnTo>
                        <a:pt x="10488" y="11512"/>
                      </a:lnTo>
                      <a:lnTo>
                        <a:pt x="10473" y="11519"/>
                      </a:lnTo>
                      <a:lnTo>
                        <a:pt x="10458" y="11527"/>
                      </a:lnTo>
                      <a:lnTo>
                        <a:pt x="10443" y="11535"/>
                      </a:lnTo>
                      <a:lnTo>
                        <a:pt x="10426" y="11542"/>
                      </a:lnTo>
                      <a:lnTo>
                        <a:pt x="10411" y="11549"/>
                      </a:lnTo>
                      <a:lnTo>
                        <a:pt x="10395" y="11556"/>
                      </a:lnTo>
                      <a:lnTo>
                        <a:pt x="10379" y="11561"/>
                      </a:lnTo>
                      <a:lnTo>
                        <a:pt x="10364" y="11568"/>
                      </a:lnTo>
                      <a:lnTo>
                        <a:pt x="10347" y="11574"/>
                      </a:lnTo>
                      <a:lnTo>
                        <a:pt x="10331" y="11580"/>
                      </a:lnTo>
                      <a:lnTo>
                        <a:pt x="10315" y="11586"/>
                      </a:lnTo>
                      <a:lnTo>
                        <a:pt x="10299" y="11592"/>
                      </a:lnTo>
                      <a:lnTo>
                        <a:pt x="10283" y="11597"/>
                      </a:lnTo>
                      <a:lnTo>
                        <a:pt x="10266" y="11602"/>
                      </a:lnTo>
                      <a:lnTo>
                        <a:pt x="10250" y="11607"/>
                      </a:lnTo>
                      <a:lnTo>
                        <a:pt x="10233" y="11611"/>
                      </a:lnTo>
                      <a:lnTo>
                        <a:pt x="10217" y="11616"/>
                      </a:lnTo>
                      <a:lnTo>
                        <a:pt x="10199" y="11621"/>
                      </a:lnTo>
                      <a:lnTo>
                        <a:pt x="10183" y="11624"/>
                      </a:lnTo>
                      <a:lnTo>
                        <a:pt x="10166" y="11627"/>
                      </a:lnTo>
                      <a:lnTo>
                        <a:pt x="10149" y="11631"/>
                      </a:lnTo>
                      <a:lnTo>
                        <a:pt x="10132" y="11634"/>
                      </a:lnTo>
                      <a:lnTo>
                        <a:pt x="10115" y="11637"/>
                      </a:lnTo>
                      <a:lnTo>
                        <a:pt x="10097" y="11640"/>
                      </a:lnTo>
                      <a:lnTo>
                        <a:pt x="10080" y="11643"/>
                      </a:lnTo>
                      <a:lnTo>
                        <a:pt x="10063" y="11645"/>
                      </a:lnTo>
                      <a:lnTo>
                        <a:pt x="10046" y="11646"/>
                      </a:lnTo>
                      <a:lnTo>
                        <a:pt x="10028" y="11648"/>
                      </a:lnTo>
                      <a:lnTo>
                        <a:pt x="10010" y="11650"/>
                      </a:lnTo>
                      <a:lnTo>
                        <a:pt x="9993" y="11651"/>
                      </a:lnTo>
                      <a:lnTo>
                        <a:pt x="9975" y="11652"/>
                      </a:lnTo>
                      <a:lnTo>
                        <a:pt x="9958" y="11652"/>
                      </a:lnTo>
                      <a:lnTo>
                        <a:pt x="9941" y="11653"/>
                      </a:lnTo>
                      <a:lnTo>
                        <a:pt x="9922" y="11653"/>
                      </a:lnTo>
                      <a:close/>
                      <a:moveTo>
                        <a:pt x="1371" y="11541"/>
                      </a:moveTo>
                      <a:lnTo>
                        <a:pt x="9922" y="11541"/>
                      </a:lnTo>
                      <a:lnTo>
                        <a:pt x="9922" y="11653"/>
                      </a:lnTo>
                      <a:lnTo>
                        <a:pt x="1371" y="11653"/>
                      </a:lnTo>
                      <a:lnTo>
                        <a:pt x="1371" y="11541"/>
                      </a:lnTo>
                      <a:close/>
                      <a:moveTo>
                        <a:pt x="0" y="10073"/>
                      </a:moveTo>
                      <a:lnTo>
                        <a:pt x="112" y="10073"/>
                      </a:lnTo>
                      <a:lnTo>
                        <a:pt x="112" y="10091"/>
                      </a:lnTo>
                      <a:lnTo>
                        <a:pt x="112" y="10111"/>
                      </a:lnTo>
                      <a:lnTo>
                        <a:pt x="112" y="10130"/>
                      </a:lnTo>
                      <a:lnTo>
                        <a:pt x="113" y="10148"/>
                      </a:lnTo>
                      <a:lnTo>
                        <a:pt x="114" y="10167"/>
                      </a:lnTo>
                      <a:lnTo>
                        <a:pt x="116" y="10186"/>
                      </a:lnTo>
                      <a:lnTo>
                        <a:pt x="117" y="10205"/>
                      </a:lnTo>
                      <a:lnTo>
                        <a:pt x="118" y="10223"/>
                      </a:lnTo>
                      <a:lnTo>
                        <a:pt x="120" y="10242"/>
                      </a:lnTo>
                      <a:lnTo>
                        <a:pt x="122" y="10259"/>
                      </a:lnTo>
                      <a:lnTo>
                        <a:pt x="124" y="10278"/>
                      </a:lnTo>
                      <a:lnTo>
                        <a:pt x="126" y="10297"/>
                      </a:lnTo>
                      <a:lnTo>
                        <a:pt x="129" y="10315"/>
                      </a:lnTo>
                      <a:lnTo>
                        <a:pt x="132" y="10332"/>
                      </a:lnTo>
                      <a:lnTo>
                        <a:pt x="134" y="10351"/>
                      </a:lnTo>
                      <a:lnTo>
                        <a:pt x="138" y="10370"/>
                      </a:lnTo>
                      <a:lnTo>
                        <a:pt x="141" y="10387"/>
                      </a:lnTo>
                      <a:lnTo>
                        <a:pt x="145" y="10404"/>
                      </a:lnTo>
                      <a:lnTo>
                        <a:pt x="148" y="10423"/>
                      </a:lnTo>
                      <a:lnTo>
                        <a:pt x="151" y="10440"/>
                      </a:lnTo>
                      <a:lnTo>
                        <a:pt x="156" y="10458"/>
                      </a:lnTo>
                      <a:lnTo>
                        <a:pt x="160" y="10475"/>
                      </a:lnTo>
                      <a:lnTo>
                        <a:pt x="164" y="10492"/>
                      </a:lnTo>
                      <a:lnTo>
                        <a:pt x="169" y="10510"/>
                      </a:lnTo>
                      <a:lnTo>
                        <a:pt x="174" y="10527"/>
                      </a:lnTo>
                      <a:lnTo>
                        <a:pt x="179" y="10545"/>
                      </a:lnTo>
                      <a:lnTo>
                        <a:pt x="184" y="10562"/>
                      </a:lnTo>
                      <a:lnTo>
                        <a:pt x="190" y="10578"/>
                      </a:lnTo>
                      <a:lnTo>
                        <a:pt x="194" y="10596"/>
                      </a:lnTo>
                      <a:lnTo>
                        <a:pt x="200" y="10612"/>
                      </a:lnTo>
                      <a:lnTo>
                        <a:pt x="206" y="10629"/>
                      </a:lnTo>
                      <a:lnTo>
                        <a:pt x="212" y="10646"/>
                      </a:lnTo>
                      <a:lnTo>
                        <a:pt x="219" y="10662"/>
                      </a:lnTo>
                      <a:lnTo>
                        <a:pt x="225" y="10678"/>
                      </a:lnTo>
                      <a:lnTo>
                        <a:pt x="231" y="10694"/>
                      </a:lnTo>
                      <a:lnTo>
                        <a:pt x="237" y="10710"/>
                      </a:lnTo>
                      <a:lnTo>
                        <a:pt x="244" y="10727"/>
                      </a:lnTo>
                      <a:lnTo>
                        <a:pt x="251" y="10743"/>
                      </a:lnTo>
                      <a:lnTo>
                        <a:pt x="258" y="10758"/>
                      </a:lnTo>
                      <a:lnTo>
                        <a:pt x="265" y="10774"/>
                      </a:lnTo>
                      <a:lnTo>
                        <a:pt x="273" y="10789"/>
                      </a:lnTo>
                      <a:lnTo>
                        <a:pt x="280" y="10805"/>
                      </a:lnTo>
                      <a:lnTo>
                        <a:pt x="288" y="10821"/>
                      </a:lnTo>
                      <a:lnTo>
                        <a:pt x="296" y="10836"/>
                      </a:lnTo>
                      <a:lnTo>
                        <a:pt x="304" y="10851"/>
                      </a:lnTo>
                      <a:lnTo>
                        <a:pt x="313" y="10866"/>
                      </a:lnTo>
                      <a:lnTo>
                        <a:pt x="321" y="10881"/>
                      </a:lnTo>
                      <a:lnTo>
                        <a:pt x="330" y="10895"/>
                      </a:lnTo>
                      <a:lnTo>
                        <a:pt x="338" y="10910"/>
                      </a:lnTo>
                      <a:lnTo>
                        <a:pt x="347" y="10924"/>
                      </a:lnTo>
                      <a:lnTo>
                        <a:pt x="355" y="10939"/>
                      </a:lnTo>
                      <a:lnTo>
                        <a:pt x="365" y="10953"/>
                      </a:lnTo>
                      <a:lnTo>
                        <a:pt x="374" y="10967"/>
                      </a:lnTo>
                      <a:lnTo>
                        <a:pt x="383" y="10981"/>
                      </a:lnTo>
                      <a:lnTo>
                        <a:pt x="393" y="10994"/>
                      </a:lnTo>
                      <a:lnTo>
                        <a:pt x="403" y="11008"/>
                      </a:lnTo>
                      <a:lnTo>
                        <a:pt x="412" y="11022"/>
                      </a:lnTo>
                      <a:lnTo>
                        <a:pt x="423" y="11035"/>
                      </a:lnTo>
                      <a:lnTo>
                        <a:pt x="432" y="11049"/>
                      </a:lnTo>
                      <a:lnTo>
                        <a:pt x="442" y="11062"/>
                      </a:lnTo>
                      <a:lnTo>
                        <a:pt x="453" y="11074"/>
                      </a:lnTo>
                      <a:lnTo>
                        <a:pt x="463" y="11087"/>
                      </a:lnTo>
                      <a:lnTo>
                        <a:pt x="474" y="11100"/>
                      </a:lnTo>
                      <a:lnTo>
                        <a:pt x="484" y="11113"/>
                      </a:lnTo>
                      <a:lnTo>
                        <a:pt x="495" y="11125"/>
                      </a:lnTo>
                      <a:lnTo>
                        <a:pt x="506" y="11137"/>
                      </a:lnTo>
                      <a:lnTo>
                        <a:pt x="517" y="11150"/>
                      </a:lnTo>
                      <a:lnTo>
                        <a:pt x="528" y="11161"/>
                      </a:lnTo>
                      <a:lnTo>
                        <a:pt x="540" y="11173"/>
                      </a:lnTo>
                      <a:lnTo>
                        <a:pt x="551" y="11185"/>
                      </a:lnTo>
                      <a:lnTo>
                        <a:pt x="563" y="11196"/>
                      </a:lnTo>
                      <a:lnTo>
                        <a:pt x="575" y="11208"/>
                      </a:lnTo>
                      <a:lnTo>
                        <a:pt x="586" y="11218"/>
                      </a:lnTo>
                      <a:lnTo>
                        <a:pt x="598" y="11230"/>
                      </a:lnTo>
                      <a:lnTo>
                        <a:pt x="609" y="11240"/>
                      </a:lnTo>
                      <a:lnTo>
                        <a:pt x="622" y="11251"/>
                      </a:lnTo>
                      <a:lnTo>
                        <a:pt x="634" y="11261"/>
                      </a:lnTo>
                      <a:lnTo>
                        <a:pt x="646" y="11272"/>
                      </a:lnTo>
                      <a:lnTo>
                        <a:pt x="659" y="11282"/>
                      </a:lnTo>
                      <a:lnTo>
                        <a:pt x="671" y="11291"/>
                      </a:lnTo>
                      <a:lnTo>
                        <a:pt x="684" y="11302"/>
                      </a:lnTo>
                      <a:lnTo>
                        <a:pt x="696" y="11311"/>
                      </a:lnTo>
                      <a:lnTo>
                        <a:pt x="709" y="11320"/>
                      </a:lnTo>
                      <a:lnTo>
                        <a:pt x="722" y="11330"/>
                      </a:lnTo>
                      <a:lnTo>
                        <a:pt x="736" y="11339"/>
                      </a:lnTo>
                      <a:lnTo>
                        <a:pt x="748" y="11348"/>
                      </a:lnTo>
                      <a:lnTo>
                        <a:pt x="761" y="11356"/>
                      </a:lnTo>
                      <a:lnTo>
                        <a:pt x="775" y="11365"/>
                      </a:lnTo>
                      <a:lnTo>
                        <a:pt x="789" y="11374"/>
                      </a:lnTo>
                      <a:lnTo>
                        <a:pt x="802" y="11382"/>
                      </a:lnTo>
                      <a:lnTo>
                        <a:pt x="816" y="11390"/>
                      </a:lnTo>
                      <a:lnTo>
                        <a:pt x="830" y="11397"/>
                      </a:lnTo>
                      <a:lnTo>
                        <a:pt x="844" y="11405"/>
                      </a:lnTo>
                      <a:lnTo>
                        <a:pt x="856" y="11412"/>
                      </a:lnTo>
                      <a:lnTo>
                        <a:pt x="870" y="11419"/>
                      </a:lnTo>
                      <a:lnTo>
                        <a:pt x="885" y="11427"/>
                      </a:lnTo>
                      <a:lnTo>
                        <a:pt x="899" y="11433"/>
                      </a:lnTo>
                      <a:lnTo>
                        <a:pt x="913" y="11440"/>
                      </a:lnTo>
                      <a:lnTo>
                        <a:pt x="927" y="11447"/>
                      </a:lnTo>
                      <a:lnTo>
                        <a:pt x="942" y="11452"/>
                      </a:lnTo>
                      <a:lnTo>
                        <a:pt x="956" y="11458"/>
                      </a:lnTo>
                      <a:lnTo>
                        <a:pt x="970" y="11464"/>
                      </a:lnTo>
                      <a:lnTo>
                        <a:pt x="985" y="11470"/>
                      </a:lnTo>
                      <a:lnTo>
                        <a:pt x="1000" y="11476"/>
                      </a:lnTo>
                      <a:lnTo>
                        <a:pt x="1015" y="11480"/>
                      </a:lnTo>
                      <a:lnTo>
                        <a:pt x="1029" y="11486"/>
                      </a:lnTo>
                      <a:lnTo>
                        <a:pt x="1044" y="11491"/>
                      </a:lnTo>
                      <a:lnTo>
                        <a:pt x="1059" y="11495"/>
                      </a:lnTo>
                      <a:lnTo>
                        <a:pt x="1074" y="11500"/>
                      </a:lnTo>
                      <a:lnTo>
                        <a:pt x="1089" y="11503"/>
                      </a:lnTo>
                      <a:lnTo>
                        <a:pt x="1104" y="11508"/>
                      </a:lnTo>
                      <a:lnTo>
                        <a:pt x="1119" y="11512"/>
                      </a:lnTo>
                      <a:lnTo>
                        <a:pt x="1134" y="11515"/>
                      </a:lnTo>
                      <a:lnTo>
                        <a:pt x="1150" y="11519"/>
                      </a:lnTo>
                      <a:lnTo>
                        <a:pt x="1166" y="11521"/>
                      </a:lnTo>
                      <a:lnTo>
                        <a:pt x="1181" y="11524"/>
                      </a:lnTo>
                      <a:lnTo>
                        <a:pt x="1196" y="11527"/>
                      </a:lnTo>
                      <a:lnTo>
                        <a:pt x="1212" y="11529"/>
                      </a:lnTo>
                      <a:lnTo>
                        <a:pt x="1227" y="11531"/>
                      </a:lnTo>
                      <a:lnTo>
                        <a:pt x="1243" y="11534"/>
                      </a:lnTo>
                      <a:lnTo>
                        <a:pt x="1258" y="11535"/>
                      </a:lnTo>
                      <a:lnTo>
                        <a:pt x="1275" y="11537"/>
                      </a:lnTo>
                      <a:lnTo>
                        <a:pt x="1290" y="11538"/>
                      </a:lnTo>
                      <a:lnTo>
                        <a:pt x="1306" y="11539"/>
                      </a:lnTo>
                      <a:lnTo>
                        <a:pt x="1322" y="11539"/>
                      </a:lnTo>
                      <a:lnTo>
                        <a:pt x="1338" y="11541"/>
                      </a:lnTo>
                      <a:lnTo>
                        <a:pt x="1355" y="11541"/>
                      </a:lnTo>
                      <a:lnTo>
                        <a:pt x="1371" y="11541"/>
                      </a:lnTo>
                      <a:lnTo>
                        <a:pt x="1371" y="11653"/>
                      </a:lnTo>
                      <a:lnTo>
                        <a:pt x="1352" y="11653"/>
                      </a:lnTo>
                      <a:lnTo>
                        <a:pt x="1335" y="11652"/>
                      </a:lnTo>
                      <a:lnTo>
                        <a:pt x="1318" y="11652"/>
                      </a:lnTo>
                      <a:lnTo>
                        <a:pt x="1300" y="11651"/>
                      </a:lnTo>
                      <a:lnTo>
                        <a:pt x="1283" y="11650"/>
                      </a:lnTo>
                      <a:lnTo>
                        <a:pt x="1265" y="11648"/>
                      </a:lnTo>
                      <a:lnTo>
                        <a:pt x="1247" y="11646"/>
                      </a:lnTo>
                      <a:lnTo>
                        <a:pt x="1230" y="11645"/>
                      </a:lnTo>
                      <a:lnTo>
                        <a:pt x="1213" y="11643"/>
                      </a:lnTo>
                      <a:lnTo>
                        <a:pt x="1196" y="11640"/>
                      </a:lnTo>
                      <a:lnTo>
                        <a:pt x="1178" y="11637"/>
                      </a:lnTo>
                      <a:lnTo>
                        <a:pt x="1161" y="11634"/>
                      </a:lnTo>
                      <a:lnTo>
                        <a:pt x="1144" y="11631"/>
                      </a:lnTo>
                      <a:lnTo>
                        <a:pt x="1127" y="11627"/>
                      </a:lnTo>
                      <a:lnTo>
                        <a:pt x="1110" y="11624"/>
                      </a:lnTo>
                      <a:lnTo>
                        <a:pt x="1094" y="11621"/>
                      </a:lnTo>
                      <a:lnTo>
                        <a:pt x="1076" y="11616"/>
                      </a:lnTo>
                      <a:lnTo>
                        <a:pt x="1060" y="11611"/>
                      </a:lnTo>
                      <a:lnTo>
                        <a:pt x="1043" y="11607"/>
                      </a:lnTo>
                      <a:lnTo>
                        <a:pt x="1027" y="11602"/>
                      </a:lnTo>
                      <a:lnTo>
                        <a:pt x="1010" y="11597"/>
                      </a:lnTo>
                      <a:lnTo>
                        <a:pt x="994" y="11592"/>
                      </a:lnTo>
                      <a:lnTo>
                        <a:pt x="978" y="11586"/>
                      </a:lnTo>
                      <a:lnTo>
                        <a:pt x="962" y="11580"/>
                      </a:lnTo>
                      <a:lnTo>
                        <a:pt x="946" y="11574"/>
                      </a:lnTo>
                      <a:lnTo>
                        <a:pt x="929" y="11568"/>
                      </a:lnTo>
                      <a:lnTo>
                        <a:pt x="913" y="11561"/>
                      </a:lnTo>
                      <a:lnTo>
                        <a:pt x="898" y="11556"/>
                      </a:lnTo>
                      <a:lnTo>
                        <a:pt x="882" y="11549"/>
                      </a:lnTo>
                      <a:lnTo>
                        <a:pt x="867" y="11542"/>
                      </a:lnTo>
                      <a:lnTo>
                        <a:pt x="850" y="11535"/>
                      </a:lnTo>
                      <a:lnTo>
                        <a:pt x="835" y="11527"/>
                      </a:lnTo>
                      <a:lnTo>
                        <a:pt x="820" y="11520"/>
                      </a:lnTo>
                      <a:lnTo>
                        <a:pt x="805" y="11512"/>
                      </a:lnTo>
                      <a:lnTo>
                        <a:pt x="789" y="11503"/>
                      </a:lnTo>
                      <a:lnTo>
                        <a:pt x="774" y="11494"/>
                      </a:lnTo>
                      <a:lnTo>
                        <a:pt x="760" y="11486"/>
                      </a:lnTo>
                      <a:lnTo>
                        <a:pt x="745" y="11478"/>
                      </a:lnTo>
                      <a:lnTo>
                        <a:pt x="730" y="11469"/>
                      </a:lnTo>
                      <a:lnTo>
                        <a:pt x="716" y="11459"/>
                      </a:lnTo>
                      <a:lnTo>
                        <a:pt x="701" y="11450"/>
                      </a:lnTo>
                      <a:lnTo>
                        <a:pt x="686" y="11441"/>
                      </a:lnTo>
                      <a:lnTo>
                        <a:pt x="672" y="11430"/>
                      </a:lnTo>
                      <a:lnTo>
                        <a:pt x="658" y="11421"/>
                      </a:lnTo>
                      <a:lnTo>
                        <a:pt x="644" y="11411"/>
                      </a:lnTo>
                      <a:lnTo>
                        <a:pt x="630" y="11400"/>
                      </a:lnTo>
                      <a:lnTo>
                        <a:pt x="616" y="11390"/>
                      </a:lnTo>
                      <a:lnTo>
                        <a:pt x="602" y="11379"/>
                      </a:lnTo>
                      <a:lnTo>
                        <a:pt x="588" y="11369"/>
                      </a:lnTo>
                      <a:lnTo>
                        <a:pt x="576" y="11357"/>
                      </a:lnTo>
                      <a:lnTo>
                        <a:pt x="562" y="11347"/>
                      </a:lnTo>
                      <a:lnTo>
                        <a:pt x="549" y="11335"/>
                      </a:lnTo>
                      <a:lnTo>
                        <a:pt x="535" y="11324"/>
                      </a:lnTo>
                      <a:lnTo>
                        <a:pt x="522" y="11312"/>
                      </a:lnTo>
                      <a:lnTo>
                        <a:pt x="510" y="11299"/>
                      </a:lnTo>
                      <a:lnTo>
                        <a:pt x="497" y="11288"/>
                      </a:lnTo>
                      <a:lnTo>
                        <a:pt x="484" y="11276"/>
                      </a:lnTo>
                      <a:lnTo>
                        <a:pt x="471" y="11263"/>
                      </a:lnTo>
                      <a:lnTo>
                        <a:pt x="460" y="11251"/>
                      </a:lnTo>
                      <a:lnTo>
                        <a:pt x="447" y="11238"/>
                      </a:lnTo>
                      <a:lnTo>
                        <a:pt x="435" y="11225"/>
                      </a:lnTo>
                      <a:lnTo>
                        <a:pt x="423" y="11212"/>
                      </a:lnTo>
                      <a:lnTo>
                        <a:pt x="411" y="11199"/>
                      </a:lnTo>
                      <a:lnTo>
                        <a:pt x="400" y="11186"/>
                      </a:lnTo>
                      <a:lnTo>
                        <a:pt x="388" y="11172"/>
                      </a:lnTo>
                      <a:lnTo>
                        <a:pt x="376" y="11158"/>
                      </a:lnTo>
                      <a:lnTo>
                        <a:pt x="366" y="11144"/>
                      </a:lnTo>
                      <a:lnTo>
                        <a:pt x="354" y="11130"/>
                      </a:lnTo>
                      <a:lnTo>
                        <a:pt x="344" y="11116"/>
                      </a:lnTo>
                      <a:lnTo>
                        <a:pt x="332" y="11102"/>
                      </a:lnTo>
                      <a:lnTo>
                        <a:pt x="322" y="11087"/>
                      </a:lnTo>
                      <a:lnTo>
                        <a:pt x="311" y="11073"/>
                      </a:lnTo>
                      <a:lnTo>
                        <a:pt x="301" y="11058"/>
                      </a:lnTo>
                      <a:lnTo>
                        <a:pt x="291" y="11043"/>
                      </a:lnTo>
                      <a:lnTo>
                        <a:pt x="281" y="11028"/>
                      </a:lnTo>
                      <a:lnTo>
                        <a:pt x="271" y="11013"/>
                      </a:lnTo>
                      <a:lnTo>
                        <a:pt x="262" y="10998"/>
                      </a:lnTo>
                      <a:lnTo>
                        <a:pt x="251" y="10983"/>
                      </a:lnTo>
                      <a:lnTo>
                        <a:pt x="242" y="10967"/>
                      </a:lnTo>
                      <a:lnTo>
                        <a:pt x="233" y="10952"/>
                      </a:lnTo>
                      <a:lnTo>
                        <a:pt x="223" y="10935"/>
                      </a:lnTo>
                      <a:lnTo>
                        <a:pt x="215" y="10920"/>
                      </a:lnTo>
                      <a:lnTo>
                        <a:pt x="206" y="10904"/>
                      </a:lnTo>
                      <a:lnTo>
                        <a:pt x="198" y="10888"/>
                      </a:lnTo>
                      <a:lnTo>
                        <a:pt x="189" y="10872"/>
                      </a:lnTo>
                      <a:lnTo>
                        <a:pt x="180" y="10854"/>
                      </a:lnTo>
                      <a:lnTo>
                        <a:pt x="172" y="10838"/>
                      </a:lnTo>
                      <a:lnTo>
                        <a:pt x="164" y="10822"/>
                      </a:lnTo>
                      <a:lnTo>
                        <a:pt x="157" y="10804"/>
                      </a:lnTo>
                      <a:lnTo>
                        <a:pt x="149" y="10788"/>
                      </a:lnTo>
                      <a:lnTo>
                        <a:pt x="141" y="10771"/>
                      </a:lnTo>
                      <a:lnTo>
                        <a:pt x="134" y="10753"/>
                      </a:lnTo>
                      <a:lnTo>
                        <a:pt x="127" y="10736"/>
                      </a:lnTo>
                      <a:lnTo>
                        <a:pt x="120" y="10719"/>
                      </a:lnTo>
                      <a:lnTo>
                        <a:pt x="113" y="10701"/>
                      </a:lnTo>
                      <a:lnTo>
                        <a:pt x="107" y="10684"/>
                      </a:lnTo>
                      <a:lnTo>
                        <a:pt x="100" y="10666"/>
                      </a:lnTo>
                      <a:lnTo>
                        <a:pt x="95" y="10648"/>
                      </a:lnTo>
                      <a:lnTo>
                        <a:pt x="89" y="10630"/>
                      </a:lnTo>
                      <a:lnTo>
                        <a:pt x="83" y="10612"/>
                      </a:lnTo>
                      <a:lnTo>
                        <a:pt x="77" y="10594"/>
                      </a:lnTo>
                      <a:lnTo>
                        <a:pt x="71" y="10576"/>
                      </a:lnTo>
                      <a:lnTo>
                        <a:pt x="66" y="10557"/>
                      </a:lnTo>
                      <a:lnTo>
                        <a:pt x="61" y="10539"/>
                      </a:lnTo>
                      <a:lnTo>
                        <a:pt x="56" y="10520"/>
                      </a:lnTo>
                      <a:lnTo>
                        <a:pt x="52" y="10502"/>
                      </a:lnTo>
                      <a:lnTo>
                        <a:pt x="47" y="10483"/>
                      </a:lnTo>
                      <a:lnTo>
                        <a:pt x="43" y="10465"/>
                      </a:lnTo>
                      <a:lnTo>
                        <a:pt x="39" y="10446"/>
                      </a:lnTo>
                      <a:lnTo>
                        <a:pt x="34" y="10426"/>
                      </a:lnTo>
                      <a:lnTo>
                        <a:pt x="31" y="10408"/>
                      </a:lnTo>
                      <a:lnTo>
                        <a:pt x="27" y="10388"/>
                      </a:lnTo>
                      <a:lnTo>
                        <a:pt x="24" y="10370"/>
                      </a:lnTo>
                      <a:lnTo>
                        <a:pt x="22" y="10350"/>
                      </a:lnTo>
                      <a:lnTo>
                        <a:pt x="18" y="10330"/>
                      </a:lnTo>
                      <a:lnTo>
                        <a:pt x="16" y="10312"/>
                      </a:lnTo>
                      <a:lnTo>
                        <a:pt x="14" y="10292"/>
                      </a:lnTo>
                      <a:lnTo>
                        <a:pt x="11" y="10272"/>
                      </a:lnTo>
                      <a:lnTo>
                        <a:pt x="9" y="10252"/>
                      </a:lnTo>
                      <a:lnTo>
                        <a:pt x="7" y="10233"/>
                      </a:lnTo>
                      <a:lnTo>
                        <a:pt x="5" y="10213"/>
                      </a:lnTo>
                      <a:lnTo>
                        <a:pt x="4" y="10193"/>
                      </a:lnTo>
                      <a:lnTo>
                        <a:pt x="3" y="10174"/>
                      </a:lnTo>
                      <a:lnTo>
                        <a:pt x="2" y="10153"/>
                      </a:lnTo>
                      <a:lnTo>
                        <a:pt x="1" y="10133"/>
                      </a:lnTo>
                      <a:lnTo>
                        <a:pt x="1" y="10113"/>
                      </a:lnTo>
                      <a:lnTo>
                        <a:pt x="0" y="10092"/>
                      </a:lnTo>
                      <a:lnTo>
                        <a:pt x="0" y="10073"/>
                      </a:lnTo>
                      <a:close/>
                      <a:moveTo>
                        <a:pt x="112" y="1580"/>
                      </a:moveTo>
                      <a:lnTo>
                        <a:pt x="112" y="10073"/>
                      </a:lnTo>
                      <a:lnTo>
                        <a:pt x="0" y="10073"/>
                      </a:lnTo>
                      <a:lnTo>
                        <a:pt x="0" y="1580"/>
                      </a:lnTo>
                      <a:lnTo>
                        <a:pt x="112" y="1580"/>
                      </a:lnTo>
                      <a:close/>
                      <a:moveTo>
                        <a:pt x="1371" y="0"/>
                      </a:moveTo>
                      <a:lnTo>
                        <a:pt x="1371" y="113"/>
                      </a:lnTo>
                      <a:lnTo>
                        <a:pt x="1355" y="113"/>
                      </a:lnTo>
                      <a:lnTo>
                        <a:pt x="1338" y="113"/>
                      </a:lnTo>
                      <a:lnTo>
                        <a:pt x="1322" y="114"/>
                      </a:lnTo>
                      <a:lnTo>
                        <a:pt x="1306" y="115"/>
                      </a:lnTo>
                      <a:lnTo>
                        <a:pt x="1290" y="116"/>
                      </a:lnTo>
                      <a:lnTo>
                        <a:pt x="1275" y="117"/>
                      </a:lnTo>
                      <a:lnTo>
                        <a:pt x="1258" y="118"/>
                      </a:lnTo>
                      <a:lnTo>
                        <a:pt x="1243" y="120"/>
                      </a:lnTo>
                      <a:lnTo>
                        <a:pt x="1227" y="122"/>
                      </a:lnTo>
                      <a:lnTo>
                        <a:pt x="1212" y="124"/>
                      </a:lnTo>
                      <a:lnTo>
                        <a:pt x="1196" y="126"/>
                      </a:lnTo>
                      <a:lnTo>
                        <a:pt x="1181" y="130"/>
                      </a:lnTo>
                      <a:lnTo>
                        <a:pt x="1165" y="132"/>
                      </a:lnTo>
                      <a:lnTo>
                        <a:pt x="1150" y="136"/>
                      </a:lnTo>
                      <a:lnTo>
                        <a:pt x="1134" y="138"/>
                      </a:lnTo>
                      <a:lnTo>
                        <a:pt x="1119" y="143"/>
                      </a:lnTo>
                      <a:lnTo>
                        <a:pt x="1104" y="146"/>
                      </a:lnTo>
                      <a:lnTo>
                        <a:pt x="1089" y="150"/>
                      </a:lnTo>
                      <a:lnTo>
                        <a:pt x="1074" y="154"/>
                      </a:lnTo>
                      <a:lnTo>
                        <a:pt x="1059" y="159"/>
                      </a:lnTo>
                      <a:lnTo>
                        <a:pt x="1044" y="164"/>
                      </a:lnTo>
                      <a:lnTo>
                        <a:pt x="1029" y="168"/>
                      </a:lnTo>
                      <a:lnTo>
                        <a:pt x="1014" y="173"/>
                      </a:lnTo>
                      <a:lnTo>
                        <a:pt x="1000" y="178"/>
                      </a:lnTo>
                      <a:lnTo>
                        <a:pt x="985" y="183"/>
                      </a:lnTo>
                      <a:lnTo>
                        <a:pt x="970" y="189"/>
                      </a:lnTo>
                      <a:lnTo>
                        <a:pt x="956" y="195"/>
                      </a:lnTo>
                      <a:lnTo>
                        <a:pt x="942" y="201"/>
                      </a:lnTo>
                      <a:lnTo>
                        <a:pt x="927" y="208"/>
                      </a:lnTo>
                      <a:lnTo>
                        <a:pt x="913" y="213"/>
                      </a:lnTo>
                      <a:lnTo>
                        <a:pt x="899" y="220"/>
                      </a:lnTo>
                      <a:lnTo>
                        <a:pt x="885" y="227"/>
                      </a:lnTo>
                      <a:lnTo>
                        <a:pt x="870" y="234"/>
                      </a:lnTo>
                      <a:lnTo>
                        <a:pt x="856" y="241"/>
                      </a:lnTo>
                      <a:lnTo>
                        <a:pt x="842" y="248"/>
                      </a:lnTo>
                      <a:lnTo>
                        <a:pt x="830" y="256"/>
                      </a:lnTo>
                      <a:lnTo>
                        <a:pt x="816" y="264"/>
                      </a:lnTo>
                      <a:lnTo>
                        <a:pt x="802" y="273"/>
                      </a:lnTo>
                      <a:lnTo>
                        <a:pt x="788" y="281"/>
                      </a:lnTo>
                      <a:lnTo>
                        <a:pt x="775" y="289"/>
                      </a:lnTo>
                      <a:lnTo>
                        <a:pt x="761" y="297"/>
                      </a:lnTo>
                      <a:lnTo>
                        <a:pt x="748" y="306"/>
                      </a:lnTo>
                      <a:lnTo>
                        <a:pt x="736" y="314"/>
                      </a:lnTo>
                      <a:lnTo>
                        <a:pt x="722" y="324"/>
                      </a:lnTo>
                      <a:lnTo>
                        <a:pt x="709" y="333"/>
                      </a:lnTo>
                      <a:lnTo>
                        <a:pt x="696" y="342"/>
                      </a:lnTo>
                      <a:lnTo>
                        <a:pt x="684" y="353"/>
                      </a:lnTo>
                      <a:lnTo>
                        <a:pt x="671" y="362"/>
                      </a:lnTo>
                      <a:lnTo>
                        <a:pt x="659" y="372"/>
                      </a:lnTo>
                      <a:lnTo>
                        <a:pt x="646" y="382"/>
                      </a:lnTo>
                      <a:lnTo>
                        <a:pt x="634" y="392"/>
                      </a:lnTo>
                      <a:lnTo>
                        <a:pt x="622" y="402"/>
                      </a:lnTo>
                      <a:lnTo>
                        <a:pt x="609" y="413"/>
                      </a:lnTo>
                      <a:lnTo>
                        <a:pt x="598" y="424"/>
                      </a:lnTo>
                      <a:lnTo>
                        <a:pt x="586" y="435"/>
                      </a:lnTo>
                      <a:lnTo>
                        <a:pt x="575" y="446"/>
                      </a:lnTo>
                      <a:lnTo>
                        <a:pt x="563" y="457"/>
                      </a:lnTo>
                      <a:lnTo>
                        <a:pt x="551" y="469"/>
                      </a:lnTo>
                      <a:lnTo>
                        <a:pt x="540" y="480"/>
                      </a:lnTo>
                      <a:lnTo>
                        <a:pt x="528" y="493"/>
                      </a:lnTo>
                      <a:lnTo>
                        <a:pt x="517" y="504"/>
                      </a:lnTo>
                      <a:lnTo>
                        <a:pt x="506" y="516"/>
                      </a:lnTo>
                      <a:lnTo>
                        <a:pt x="495" y="529"/>
                      </a:lnTo>
                      <a:lnTo>
                        <a:pt x="484" y="540"/>
                      </a:lnTo>
                      <a:lnTo>
                        <a:pt x="474" y="553"/>
                      </a:lnTo>
                      <a:lnTo>
                        <a:pt x="463" y="566"/>
                      </a:lnTo>
                      <a:lnTo>
                        <a:pt x="453" y="579"/>
                      </a:lnTo>
                      <a:lnTo>
                        <a:pt x="442" y="591"/>
                      </a:lnTo>
                      <a:lnTo>
                        <a:pt x="432" y="605"/>
                      </a:lnTo>
                      <a:lnTo>
                        <a:pt x="423" y="618"/>
                      </a:lnTo>
                      <a:lnTo>
                        <a:pt x="412" y="632"/>
                      </a:lnTo>
                      <a:lnTo>
                        <a:pt x="402" y="645"/>
                      </a:lnTo>
                      <a:lnTo>
                        <a:pt x="393" y="659"/>
                      </a:lnTo>
                      <a:lnTo>
                        <a:pt x="383" y="673"/>
                      </a:lnTo>
                      <a:lnTo>
                        <a:pt x="374" y="686"/>
                      </a:lnTo>
                      <a:lnTo>
                        <a:pt x="365" y="700"/>
                      </a:lnTo>
                      <a:lnTo>
                        <a:pt x="355" y="715"/>
                      </a:lnTo>
                      <a:lnTo>
                        <a:pt x="347" y="729"/>
                      </a:lnTo>
                      <a:lnTo>
                        <a:pt x="338" y="743"/>
                      </a:lnTo>
                      <a:lnTo>
                        <a:pt x="330" y="758"/>
                      </a:lnTo>
                      <a:lnTo>
                        <a:pt x="321" y="773"/>
                      </a:lnTo>
                      <a:lnTo>
                        <a:pt x="313" y="788"/>
                      </a:lnTo>
                      <a:lnTo>
                        <a:pt x="304" y="802"/>
                      </a:lnTo>
                      <a:lnTo>
                        <a:pt x="296" y="817"/>
                      </a:lnTo>
                      <a:lnTo>
                        <a:pt x="288" y="834"/>
                      </a:lnTo>
                      <a:lnTo>
                        <a:pt x="280" y="849"/>
                      </a:lnTo>
                      <a:lnTo>
                        <a:pt x="273" y="864"/>
                      </a:lnTo>
                      <a:lnTo>
                        <a:pt x="265" y="879"/>
                      </a:lnTo>
                      <a:lnTo>
                        <a:pt x="258" y="895"/>
                      </a:lnTo>
                      <a:lnTo>
                        <a:pt x="251" y="911"/>
                      </a:lnTo>
                      <a:lnTo>
                        <a:pt x="244" y="928"/>
                      </a:lnTo>
                      <a:lnTo>
                        <a:pt x="237" y="943"/>
                      </a:lnTo>
                      <a:lnTo>
                        <a:pt x="230" y="959"/>
                      </a:lnTo>
                      <a:lnTo>
                        <a:pt x="225" y="975"/>
                      </a:lnTo>
                      <a:lnTo>
                        <a:pt x="218" y="991"/>
                      </a:lnTo>
                      <a:lnTo>
                        <a:pt x="212" y="1009"/>
                      </a:lnTo>
                      <a:lnTo>
                        <a:pt x="206" y="1025"/>
                      </a:lnTo>
                      <a:lnTo>
                        <a:pt x="200" y="1041"/>
                      </a:lnTo>
                      <a:lnTo>
                        <a:pt x="194" y="1059"/>
                      </a:lnTo>
                      <a:lnTo>
                        <a:pt x="190" y="1075"/>
                      </a:lnTo>
                      <a:lnTo>
                        <a:pt x="184" y="1092"/>
                      </a:lnTo>
                      <a:lnTo>
                        <a:pt x="178" y="1110"/>
                      </a:lnTo>
                      <a:lnTo>
                        <a:pt x="174" y="1126"/>
                      </a:lnTo>
                      <a:lnTo>
                        <a:pt x="169" y="1143"/>
                      </a:lnTo>
                      <a:lnTo>
                        <a:pt x="164" y="1161"/>
                      </a:lnTo>
                      <a:lnTo>
                        <a:pt x="160" y="1178"/>
                      </a:lnTo>
                      <a:lnTo>
                        <a:pt x="156" y="1195"/>
                      </a:lnTo>
                      <a:lnTo>
                        <a:pt x="151" y="1213"/>
                      </a:lnTo>
                      <a:lnTo>
                        <a:pt x="148" y="1231"/>
                      </a:lnTo>
                      <a:lnTo>
                        <a:pt x="145" y="1249"/>
                      </a:lnTo>
                      <a:lnTo>
                        <a:pt x="141" y="1266"/>
                      </a:lnTo>
                      <a:lnTo>
                        <a:pt x="138" y="1285"/>
                      </a:lnTo>
                      <a:lnTo>
                        <a:pt x="134" y="1302"/>
                      </a:lnTo>
                      <a:lnTo>
                        <a:pt x="132" y="1321"/>
                      </a:lnTo>
                      <a:lnTo>
                        <a:pt x="129" y="1338"/>
                      </a:lnTo>
                      <a:lnTo>
                        <a:pt x="126" y="1357"/>
                      </a:lnTo>
                      <a:lnTo>
                        <a:pt x="124" y="1375"/>
                      </a:lnTo>
                      <a:lnTo>
                        <a:pt x="122" y="1394"/>
                      </a:lnTo>
                      <a:lnTo>
                        <a:pt x="120" y="1412"/>
                      </a:lnTo>
                      <a:lnTo>
                        <a:pt x="118" y="1431"/>
                      </a:lnTo>
                      <a:lnTo>
                        <a:pt x="117" y="1449"/>
                      </a:lnTo>
                      <a:lnTo>
                        <a:pt x="116" y="1468"/>
                      </a:lnTo>
                      <a:lnTo>
                        <a:pt x="114" y="1486"/>
                      </a:lnTo>
                      <a:lnTo>
                        <a:pt x="113" y="1505"/>
                      </a:lnTo>
                      <a:lnTo>
                        <a:pt x="112" y="1524"/>
                      </a:lnTo>
                      <a:lnTo>
                        <a:pt x="112" y="1543"/>
                      </a:lnTo>
                      <a:lnTo>
                        <a:pt x="112" y="1562"/>
                      </a:lnTo>
                      <a:lnTo>
                        <a:pt x="112" y="1580"/>
                      </a:lnTo>
                      <a:lnTo>
                        <a:pt x="0" y="1580"/>
                      </a:lnTo>
                      <a:lnTo>
                        <a:pt x="0" y="1561"/>
                      </a:lnTo>
                      <a:lnTo>
                        <a:pt x="1" y="1541"/>
                      </a:lnTo>
                      <a:lnTo>
                        <a:pt x="1" y="1520"/>
                      </a:lnTo>
                      <a:lnTo>
                        <a:pt x="2" y="1500"/>
                      </a:lnTo>
                      <a:lnTo>
                        <a:pt x="3" y="1481"/>
                      </a:lnTo>
                      <a:lnTo>
                        <a:pt x="4" y="1461"/>
                      </a:lnTo>
                      <a:lnTo>
                        <a:pt x="5" y="1440"/>
                      </a:lnTo>
                      <a:lnTo>
                        <a:pt x="7" y="1420"/>
                      </a:lnTo>
                      <a:lnTo>
                        <a:pt x="9" y="1401"/>
                      </a:lnTo>
                      <a:lnTo>
                        <a:pt x="11" y="1381"/>
                      </a:lnTo>
                      <a:lnTo>
                        <a:pt x="14" y="1362"/>
                      </a:lnTo>
                      <a:lnTo>
                        <a:pt x="16" y="1343"/>
                      </a:lnTo>
                      <a:lnTo>
                        <a:pt x="18" y="1323"/>
                      </a:lnTo>
                      <a:lnTo>
                        <a:pt x="22" y="1303"/>
                      </a:lnTo>
                      <a:lnTo>
                        <a:pt x="24" y="1284"/>
                      </a:lnTo>
                      <a:lnTo>
                        <a:pt x="27" y="1265"/>
                      </a:lnTo>
                      <a:lnTo>
                        <a:pt x="31" y="1245"/>
                      </a:lnTo>
                      <a:lnTo>
                        <a:pt x="34" y="1227"/>
                      </a:lnTo>
                      <a:lnTo>
                        <a:pt x="39" y="1208"/>
                      </a:lnTo>
                      <a:lnTo>
                        <a:pt x="43" y="1188"/>
                      </a:lnTo>
                      <a:lnTo>
                        <a:pt x="47" y="1170"/>
                      </a:lnTo>
                      <a:lnTo>
                        <a:pt x="52" y="1151"/>
                      </a:lnTo>
                      <a:lnTo>
                        <a:pt x="56" y="1133"/>
                      </a:lnTo>
                      <a:lnTo>
                        <a:pt x="61" y="1114"/>
                      </a:lnTo>
                      <a:lnTo>
                        <a:pt x="66" y="1096"/>
                      </a:lnTo>
                      <a:lnTo>
                        <a:pt x="71" y="1077"/>
                      </a:lnTo>
                      <a:lnTo>
                        <a:pt x="77" y="1060"/>
                      </a:lnTo>
                      <a:lnTo>
                        <a:pt x="82" y="1041"/>
                      </a:lnTo>
                      <a:lnTo>
                        <a:pt x="89" y="1023"/>
                      </a:lnTo>
                      <a:lnTo>
                        <a:pt x="95" y="1005"/>
                      </a:lnTo>
                      <a:lnTo>
                        <a:pt x="100" y="988"/>
                      </a:lnTo>
                      <a:lnTo>
                        <a:pt x="107" y="969"/>
                      </a:lnTo>
                      <a:lnTo>
                        <a:pt x="113" y="952"/>
                      </a:lnTo>
                      <a:lnTo>
                        <a:pt x="120" y="935"/>
                      </a:lnTo>
                      <a:lnTo>
                        <a:pt x="127" y="917"/>
                      </a:lnTo>
                      <a:lnTo>
                        <a:pt x="134" y="900"/>
                      </a:lnTo>
                      <a:lnTo>
                        <a:pt x="141" y="882"/>
                      </a:lnTo>
                      <a:lnTo>
                        <a:pt x="149" y="866"/>
                      </a:lnTo>
                      <a:lnTo>
                        <a:pt x="157" y="849"/>
                      </a:lnTo>
                      <a:lnTo>
                        <a:pt x="164" y="833"/>
                      </a:lnTo>
                      <a:lnTo>
                        <a:pt x="172" y="815"/>
                      </a:lnTo>
                      <a:lnTo>
                        <a:pt x="180" y="799"/>
                      </a:lnTo>
                      <a:lnTo>
                        <a:pt x="189" y="783"/>
                      </a:lnTo>
                      <a:lnTo>
                        <a:pt x="198" y="766"/>
                      </a:lnTo>
                      <a:lnTo>
                        <a:pt x="206" y="750"/>
                      </a:lnTo>
                      <a:lnTo>
                        <a:pt x="215" y="734"/>
                      </a:lnTo>
                      <a:lnTo>
                        <a:pt x="223" y="718"/>
                      </a:lnTo>
                      <a:lnTo>
                        <a:pt x="233" y="702"/>
                      </a:lnTo>
                      <a:lnTo>
                        <a:pt x="242" y="686"/>
                      </a:lnTo>
                      <a:lnTo>
                        <a:pt x="251" y="670"/>
                      </a:lnTo>
                      <a:lnTo>
                        <a:pt x="262" y="655"/>
                      </a:lnTo>
                      <a:lnTo>
                        <a:pt x="271" y="640"/>
                      </a:lnTo>
                      <a:lnTo>
                        <a:pt x="281" y="625"/>
                      </a:lnTo>
                      <a:lnTo>
                        <a:pt x="291" y="610"/>
                      </a:lnTo>
                      <a:lnTo>
                        <a:pt x="301" y="595"/>
                      </a:lnTo>
                      <a:lnTo>
                        <a:pt x="311" y="580"/>
                      </a:lnTo>
                      <a:lnTo>
                        <a:pt x="322" y="566"/>
                      </a:lnTo>
                      <a:lnTo>
                        <a:pt x="332" y="551"/>
                      </a:lnTo>
                      <a:lnTo>
                        <a:pt x="344" y="537"/>
                      </a:lnTo>
                      <a:lnTo>
                        <a:pt x="354" y="523"/>
                      </a:lnTo>
                      <a:lnTo>
                        <a:pt x="366" y="509"/>
                      </a:lnTo>
                      <a:lnTo>
                        <a:pt x="376" y="495"/>
                      </a:lnTo>
                      <a:lnTo>
                        <a:pt x="388" y="481"/>
                      </a:lnTo>
                      <a:lnTo>
                        <a:pt x="400" y="467"/>
                      </a:lnTo>
                      <a:lnTo>
                        <a:pt x="411" y="455"/>
                      </a:lnTo>
                      <a:lnTo>
                        <a:pt x="423" y="442"/>
                      </a:lnTo>
                      <a:lnTo>
                        <a:pt x="435" y="428"/>
                      </a:lnTo>
                      <a:lnTo>
                        <a:pt x="447" y="415"/>
                      </a:lnTo>
                      <a:lnTo>
                        <a:pt x="460" y="402"/>
                      </a:lnTo>
                      <a:lnTo>
                        <a:pt x="471" y="390"/>
                      </a:lnTo>
                      <a:lnTo>
                        <a:pt x="484" y="378"/>
                      </a:lnTo>
                      <a:lnTo>
                        <a:pt x="497" y="365"/>
                      </a:lnTo>
                      <a:lnTo>
                        <a:pt x="510" y="354"/>
                      </a:lnTo>
                      <a:lnTo>
                        <a:pt x="522" y="341"/>
                      </a:lnTo>
                      <a:lnTo>
                        <a:pt x="535" y="329"/>
                      </a:lnTo>
                      <a:lnTo>
                        <a:pt x="549" y="318"/>
                      </a:lnTo>
                      <a:lnTo>
                        <a:pt x="562" y="307"/>
                      </a:lnTo>
                      <a:lnTo>
                        <a:pt x="575" y="296"/>
                      </a:lnTo>
                      <a:lnTo>
                        <a:pt x="588" y="284"/>
                      </a:lnTo>
                      <a:lnTo>
                        <a:pt x="602" y="274"/>
                      </a:lnTo>
                      <a:lnTo>
                        <a:pt x="616" y="263"/>
                      </a:lnTo>
                      <a:lnTo>
                        <a:pt x="630" y="253"/>
                      </a:lnTo>
                      <a:lnTo>
                        <a:pt x="644" y="242"/>
                      </a:lnTo>
                      <a:lnTo>
                        <a:pt x="658" y="232"/>
                      </a:lnTo>
                      <a:lnTo>
                        <a:pt x="672" y="223"/>
                      </a:lnTo>
                      <a:lnTo>
                        <a:pt x="686" y="213"/>
                      </a:lnTo>
                      <a:lnTo>
                        <a:pt x="701" y="203"/>
                      </a:lnTo>
                      <a:lnTo>
                        <a:pt x="715" y="194"/>
                      </a:lnTo>
                      <a:lnTo>
                        <a:pt x="730" y="184"/>
                      </a:lnTo>
                      <a:lnTo>
                        <a:pt x="745" y="176"/>
                      </a:lnTo>
                      <a:lnTo>
                        <a:pt x="759" y="167"/>
                      </a:lnTo>
                      <a:lnTo>
                        <a:pt x="774" y="159"/>
                      </a:lnTo>
                      <a:lnTo>
                        <a:pt x="789" y="151"/>
                      </a:lnTo>
                      <a:lnTo>
                        <a:pt x="804" y="143"/>
                      </a:lnTo>
                      <a:lnTo>
                        <a:pt x="820" y="135"/>
                      </a:lnTo>
                      <a:lnTo>
                        <a:pt x="835" y="126"/>
                      </a:lnTo>
                      <a:lnTo>
                        <a:pt x="850" y="120"/>
                      </a:lnTo>
                      <a:lnTo>
                        <a:pt x="867" y="113"/>
                      </a:lnTo>
                      <a:lnTo>
                        <a:pt x="882" y="104"/>
                      </a:lnTo>
                      <a:lnTo>
                        <a:pt x="898" y="99"/>
                      </a:lnTo>
                      <a:lnTo>
                        <a:pt x="913" y="92"/>
                      </a:lnTo>
                      <a:lnTo>
                        <a:pt x="929" y="85"/>
                      </a:lnTo>
                      <a:lnTo>
                        <a:pt x="946" y="79"/>
                      </a:lnTo>
                      <a:lnTo>
                        <a:pt x="962" y="73"/>
                      </a:lnTo>
                      <a:lnTo>
                        <a:pt x="978" y="67"/>
                      </a:lnTo>
                      <a:lnTo>
                        <a:pt x="994" y="62"/>
                      </a:lnTo>
                      <a:lnTo>
                        <a:pt x="1010" y="56"/>
                      </a:lnTo>
                      <a:lnTo>
                        <a:pt x="1027" y="51"/>
                      </a:lnTo>
                      <a:lnTo>
                        <a:pt x="1043" y="46"/>
                      </a:lnTo>
                      <a:lnTo>
                        <a:pt x="1060" y="42"/>
                      </a:lnTo>
                      <a:lnTo>
                        <a:pt x="1076" y="37"/>
                      </a:lnTo>
                      <a:lnTo>
                        <a:pt x="1094" y="34"/>
                      </a:lnTo>
                      <a:lnTo>
                        <a:pt x="1110" y="29"/>
                      </a:lnTo>
                      <a:lnTo>
                        <a:pt x="1127" y="26"/>
                      </a:lnTo>
                      <a:lnTo>
                        <a:pt x="1144" y="22"/>
                      </a:lnTo>
                      <a:lnTo>
                        <a:pt x="1161" y="19"/>
                      </a:lnTo>
                      <a:lnTo>
                        <a:pt x="1178" y="16"/>
                      </a:lnTo>
                      <a:lnTo>
                        <a:pt x="1196" y="14"/>
                      </a:lnTo>
                      <a:lnTo>
                        <a:pt x="1213" y="12"/>
                      </a:lnTo>
                      <a:lnTo>
                        <a:pt x="1230" y="9"/>
                      </a:lnTo>
                      <a:lnTo>
                        <a:pt x="1247" y="7"/>
                      </a:lnTo>
                      <a:lnTo>
                        <a:pt x="1264" y="6"/>
                      </a:lnTo>
                      <a:lnTo>
                        <a:pt x="1283" y="4"/>
                      </a:lnTo>
                      <a:lnTo>
                        <a:pt x="1300" y="2"/>
                      </a:lnTo>
                      <a:lnTo>
                        <a:pt x="1318" y="2"/>
                      </a:lnTo>
                      <a:lnTo>
                        <a:pt x="1335" y="1"/>
                      </a:lnTo>
                      <a:lnTo>
                        <a:pt x="1352" y="1"/>
                      </a:lnTo>
                      <a:lnTo>
                        <a:pt x="1371" y="1"/>
                      </a:lnTo>
                      <a:lnTo>
                        <a:pt x="1371" y="0"/>
                      </a:lnTo>
                      <a:close/>
                    </a:path>
                  </a:pathLst>
                </a:custGeom>
                <a:solidFill>
                  <a:srgbClr val="28166F"/>
                </a:solidFill>
                <a:ln w="9525">
                  <a:noFill/>
                  <a:round/>
                  <a:headEnd/>
                  <a:tailEnd/>
                </a:ln>
              </p:spPr>
              <p:txBody>
                <a:bodyPr>
                  <a:prstTxWarp prst="textNoShape">
                    <a:avLst/>
                  </a:prstTxWarp>
                </a:bodyPr>
                <a:lstStyle/>
                <a:p>
                  <a:endParaRPr lang="es-MX"/>
                </a:p>
              </p:txBody>
            </p:sp>
            <p:sp>
              <p:nvSpPr>
                <p:cNvPr id="88124" name="Freeform 8"/>
                <p:cNvSpPr>
                  <a:spLocks/>
                </p:cNvSpPr>
                <p:nvPr/>
              </p:nvSpPr>
              <p:spPr bwMode="auto">
                <a:xfrm>
                  <a:off x="2971" y="1431"/>
                  <a:ext cx="233" cy="170"/>
                </a:xfrm>
                <a:custGeom>
                  <a:avLst/>
                  <a:gdLst>
                    <a:gd name="T0" fmla="*/ 1922 w 1937"/>
                    <a:gd name="T1" fmla="*/ 46 h 1416"/>
                    <a:gd name="T2" fmla="*/ 1872 w 1937"/>
                    <a:gd name="T3" fmla="*/ 56 h 1416"/>
                    <a:gd name="T4" fmla="*/ 1746 w 1937"/>
                    <a:gd name="T5" fmla="*/ 12 h 1416"/>
                    <a:gd name="T6" fmla="*/ 1712 w 1937"/>
                    <a:gd name="T7" fmla="*/ 38 h 1416"/>
                    <a:gd name="T8" fmla="*/ 1681 w 1937"/>
                    <a:gd name="T9" fmla="*/ 66 h 1416"/>
                    <a:gd name="T10" fmla="*/ 1650 w 1937"/>
                    <a:gd name="T11" fmla="*/ 96 h 1416"/>
                    <a:gd name="T12" fmla="*/ 1604 w 1937"/>
                    <a:gd name="T13" fmla="*/ 145 h 1416"/>
                    <a:gd name="T14" fmla="*/ 1543 w 1937"/>
                    <a:gd name="T15" fmla="*/ 216 h 1416"/>
                    <a:gd name="T16" fmla="*/ 1498 w 1937"/>
                    <a:gd name="T17" fmla="*/ 242 h 1416"/>
                    <a:gd name="T18" fmla="*/ 1466 w 1937"/>
                    <a:gd name="T19" fmla="*/ 225 h 1416"/>
                    <a:gd name="T20" fmla="*/ 1432 w 1937"/>
                    <a:gd name="T21" fmla="*/ 209 h 1416"/>
                    <a:gd name="T22" fmla="*/ 1395 w 1937"/>
                    <a:gd name="T23" fmla="*/ 194 h 1416"/>
                    <a:gd name="T24" fmla="*/ 1334 w 1937"/>
                    <a:gd name="T25" fmla="*/ 173 h 1416"/>
                    <a:gd name="T26" fmla="*/ 1274 w 1937"/>
                    <a:gd name="T27" fmla="*/ 149 h 1416"/>
                    <a:gd name="T28" fmla="*/ 1233 w 1937"/>
                    <a:gd name="T29" fmla="*/ 133 h 1416"/>
                    <a:gd name="T30" fmla="*/ 1194 w 1937"/>
                    <a:gd name="T31" fmla="*/ 159 h 1416"/>
                    <a:gd name="T32" fmla="*/ 18 w 1937"/>
                    <a:gd name="T33" fmla="*/ 1029 h 1416"/>
                    <a:gd name="T34" fmla="*/ 5 w 1937"/>
                    <a:gd name="T35" fmla="*/ 1076 h 1416"/>
                    <a:gd name="T36" fmla="*/ 0 w 1937"/>
                    <a:gd name="T37" fmla="*/ 1082 h 1416"/>
                    <a:gd name="T38" fmla="*/ 2 w 1937"/>
                    <a:gd name="T39" fmla="*/ 1089 h 1416"/>
                    <a:gd name="T40" fmla="*/ 8 w 1937"/>
                    <a:gd name="T41" fmla="*/ 1094 h 1416"/>
                    <a:gd name="T42" fmla="*/ 20 w 1937"/>
                    <a:gd name="T43" fmla="*/ 1100 h 1416"/>
                    <a:gd name="T44" fmla="*/ 35 w 1937"/>
                    <a:gd name="T45" fmla="*/ 1106 h 1416"/>
                    <a:gd name="T46" fmla="*/ 53 w 1937"/>
                    <a:gd name="T47" fmla="*/ 1112 h 1416"/>
                    <a:gd name="T48" fmla="*/ 97 w 1937"/>
                    <a:gd name="T49" fmla="*/ 1123 h 1416"/>
                    <a:gd name="T50" fmla="*/ 188 w 1937"/>
                    <a:gd name="T51" fmla="*/ 1142 h 1416"/>
                    <a:gd name="T52" fmla="*/ 245 w 1937"/>
                    <a:gd name="T53" fmla="*/ 1155 h 1416"/>
                    <a:gd name="T54" fmla="*/ 329 w 1937"/>
                    <a:gd name="T55" fmla="*/ 1179 h 1416"/>
                    <a:gd name="T56" fmla="*/ 378 w 1937"/>
                    <a:gd name="T57" fmla="*/ 1195 h 1416"/>
                    <a:gd name="T58" fmla="*/ 428 w 1937"/>
                    <a:gd name="T59" fmla="*/ 1214 h 1416"/>
                    <a:gd name="T60" fmla="*/ 477 w 1937"/>
                    <a:gd name="T61" fmla="*/ 1234 h 1416"/>
                    <a:gd name="T62" fmla="*/ 522 w 1937"/>
                    <a:gd name="T63" fmla="*/ 1257 h 1416"/>
                    <a:gd name="T64" fmla="*/ 541 w 1937"/>
                    <a:gd name="T65" fmla="*/ 1269 h 1416"/>
                    <a:gd name="T66" fmla="*/ 560 w 1937"/>
                    <a:gd name="T67" fmla="*/ 1282 h 1416"/>
                    <a:gd name="T68" fmla="*/ 576 w 1937"/>
                    <a:gd name="T69" fmla="*/ 1295 h 1416"/>
                    <a:gd name="T70" fmla="*/ 701 w 1937"/>
                    <a:gd name="T71" fmla="*/ 1416 h 1416"/>
                    <a:gd name="T72" fmla="*/ 779 w 1937"/>
                    <a:gd name="T73" fmla="*/ 1359 h 1416"/>
                    <a:gd name="T74" fmla="*/ 859 w 1937"/>
                    <a:gd name="T75" fmla="*/ 1297 h 1416"/>
                    <a:gd name="T76" fmla="*/ 1023 w 1937"/>
                    <a:gd name="T77" fmla="*/ 1167 h 1416"/>
                    <a:gd name="T78" fmla="*/ 1188 w 1937"/>
                    <a:gd name="T79" fmla="*/ 1032 h 1416"/>
                    <a:gd name="T80" fmla="*/ 1353 w 1937"/>
                    <a:gd name="T81" fmla="*/ 898 h 1416"/>
                    <a:gd name="T82" fmla="*/ 1513 w 1937"/>
                    <a:gd name="T83" fmla="*/ 776 h 1416"/>
                    <a:gd name="T84" fmla="*/ 1591 w 1937"/>
                    <a:gd name="T85" fmla="*/ 720 h 1416"/>
                    <a:gd name="T86" fmla="*/ 1666 w 1937"/>
                    <a:gd name="T87" fmla="*/ 671 h 1416"/>
                    <a:gd name="T88" fmla="*/ 1738 w 1937"/>
                    <a:gd name="T89" fmla="*/ 628 h 1416"/>
                    <a:gd name="T90" fmla="*/ 1808 w 1937"/>
                    <a:gd name="T91" fmla="*/ 592 h 1416"/>
                    <a:gd name="T92" fmla="*/ 1874 w 1937"/>
                    <a:gd name="T93" fmla="*/ 566 h 1416"/>
                    <a:gd name="T94" fmla="*/ 1937 w 1937"/>
                    <a:gd name="T95" fmla="*/ 547 h 14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37"/>
                    <a:gd name="T145" fmla="*/ 0 h 1416"/>
                    <a:gd name="T146" fmla="*/ 1937 w 1937"/>
                    <a:gd name="T147" fmla="*/ 1416 h 14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37" h="1416">
                      <a:moveTo>
                        <a:pt x="1937" y="547"/>
                      </a:moveTo>
                      <a:lnTo>
                        <a:pt x="1922" y="46"/>
                      </a:lnTo>
                      <a:lnTo>
                        <a:pt x="1900" y="31"/>
                      </a:lnTo>
                      <a:lnTo>
                        <a:pt x="1872" y="56"/>
                      </a:lnTo>
                      <a:lnTo>
                        <a:pt x="1762" y="0"/>
                      </a:lnTo>
                      <a:lnTo>
                        <a:pt x="1746" y="12"/>
                      </a:lnTo>
                      <a:lnTo>
                        <a:pt x="1728" y="24"/>
                      </a:lnTo>
                      <a:lnTo>
                        <a:pt x="1712" y="38"/>
                      </a:lnTo>
                      <a:lnTo>
                        <a:pt x="1697" y="52"/>
                      </a:lnTo>
                      <a:lnTo>
                        <a:pt x="1681" y="66"/>
                      </a:lnTo>
                      <a:lnTo>
                        <a:pt x="1665" y="81"/>
                      </a:lnTo>
                      <a:lnTo>
                        <a:pt x="1650" y="96"/>
                      </a:lnTo>
                      <a:lnTo>
                        <a:pt x="1635" y="112"/>
                      </a:lnTo>
                      <a:lnTo>
                        <a:pt x="1604" y="145"/>
                      </a:lnTo>
                      <a:lnTo>
                        <a:pt x="1574" y="178"/>
                      </a:lnTo>
                      <a:lnTo>
                        <a:pt x="1543" y="216"/>
                      </a:lnTo>
                      <a:lnTo>
                        <a:pt x="1511" y="252"/>
                      </a:lnTo>
                      <a:lnTo>
                        <a:pt x="1498" y="242"/>
                      </a:lnTo>
                      <a:lnTo>
                        <a:pt x="1483" y="233"/>
                      </a:lnTo>
                      <a:lnTo>
                        <a:pt x="1466" y="225"/>
                      </a:lnTo>
                      <a:lnTo>
                        <a:pt x="1450" y="217"/>
                      </a:lnTo>
                      <a:lnTo>
                        <a:pt x="1432" y="209"/>
                      </a:lnTo>
                      <a:lnTo>
                        <a:pt x="1413" y="202"/>
                      </a:lnTo>
                      <a:lnTo>
                        <a:pt x="1395" y="194"/>
                      </a:lnTo>
                      <a:lnTo>
                        <a:pt x="1375" y="187"/>
                      </a:lnTo>
                      <a:lnTo>
                        <a:pt x="1334" y="173"/>
                      </a:lnTo>
                      <a:lnTo>
                        <a:pt x="1294" y="158"/>
                      </a:lnTo>
                      <a:lnTo>
                        <a:pt x="1274" y="149"/>
                      </a:lnTo>
                      <a:lnTo>
                        <a:pt x="1253" y="141"/>
                      </a:lnTo>
                      <a:lnTo>
                        <a:pt x="1233" y="133"/>
                      </a:lnTo>
                      <a:lnTo>
                        <a:pt x="1215" y="124"/>
                      </a:lnTo>
                      <a:lnTo>
                        <a:pt x="1194" y="159"/>
                      </a:lnTo>
                      <a:lnTo>
                        <a:pt x="1137" y="159"/>
                      </a:lnTo>
                      <a:lnTo>
                        <a:pt x="18" y="1029"/>
                      </a:lnTo>
                      <a:lnTo>
                        <a:pt x="45" y="1046"/>
                      </a:lnTo>
                      <a:lnTo>
                        <a:pt x="5" y="1076"/>
                      </a:lnTo>
                      <a:lnTo>
                        <a:pt x="2" y="1079"/>
                      </a:lnTo>
                      <a:lnTo>
                        <a:pt x="0" y="1082"/>
                      </a:lnTo>
                      <a:lnTo>
                        <a:pt x="0" y="1085"/>
                      </a:lnTo>
                      <a:lnTo>
                        <a:pt x="2" y="1089"/>
                      </a:lnTo>
                      <a:lnTo>
                        <a:pt x="5" y="1091"/>
                      </a:lnTo>
                      <a:lnTo>
                        <a:pt x="8" y="1094"/>
                      </a:lnTo>
                      <a:lnTo>
                        <a:pt x="13" y="1098"/>
                      </a:lnTo>
                      <a:lnTo>
                        <a:pt x="20" y="1100"/>
                      </a:lnTo>
                      <a:lnTo>
                        <a:pt x="27" y="1104"/>
                      </a:lnTo>
                      <a:lnTo>
                        <a:pt x="35" y="1106"/>
                      </a:lnTo>
                      <a:lnTo>
                        <a:pt x="44" y="1109"/>
                      </a:lnTo>
                      <a:lnTo>
                        <a:pt x="53" y="1112"/>
                      </a:lnTo>
                      <a:lnTo>
                        <a:pt x="74" y="1118"/>
                      </a:lnTo>
                      <a:lnTo>
                        <a:pt x="97" y="1123"/>
                      </a:lnTo>
                      <a:lnTo>
                        <a:pt x="144" y="1134"/>
                      </a:lnTo>
                      <a:lnTo>
                        <a:pt x="188" y="1142"/>
                      </a:lnTo>
                      <a:lnTo>
                        <a:pt x="224" y="1149"/>
                      </a:lnTo>
                      <a:lnTo>
                        <a:pt x="245" y="1155"/>
                      </a:lnTo>
                      <a:lnTo>
                        <a:pt x="284" y="1166"/>
                      </a:lnTo>
                      <a:lnTo>
                        <a:pt x="329" y="1179"/>
                      </a:lnTo>
                      <a:lnTo>
                        <a:pt x="354" y="1187"/>
                      </a:lnTo>
                      <a:lnTo>
                        <a:pt x="378" y="1195"/>
                      </a:lnTo>
                      <a:lnTo>
                        <a:pt x="404" y="1203"/>
                      </a:lnTo>
                      <a:lnTo>
                        <a:pt x="428" y="1214"/>
                      </a:lnTo>
                      <a:lnTo>
                        <a:pt x="452" y="1223"/>
                      </a:lnTo>
                      <a:lnTo>
                        <a:pt x="477" y="1234"/>
                      </a:lnTo>
                      <a:lnTo>
                        <a:pt x="500" y="1245"/>
                      </a:lnTo>
                      <a:lnTo>
                        <a:pt x="522" y="1257"/>
                      </a:lnTo>
                      <a:lnTo>
                        <a:pt x="532" y="1262"/>
                      </a:lnTo>
                      <a:lnTo>
                        <a:pt x="541" y="1269"/>
                      </a:lnTo>
                      <a:lnTo>
                        <a:pt x="551" y="1275"/>
                      </a:lnTo>
                      <a:lnTo>
                        <a:pt x="560" y="1282"/>
                      </a:lnTo>
                      <a:lnTo>
                        <a:pt x="569" y="1288"/>
                      </a:lnTo>
                      <a:lnTo>
                        <a:pt x="576" y="1295"/>
                      </a:lnTo>
                      <a:lnTo>
                        <a:pt x="584" y="1302"/>
                      </a:lnTo>
                      <a:lnTo>
                        <a:pt x="701" y="1416"/>
                      </a:lnTo>
                      <a:lnTo>
                        <a:pt x="740" y="1388"/>
                      </a:lnTo>
                      <a:lnTo>
                        <a:pt x="779" y="1359"/>
                      </a:lnTo>
                      <a:lnTo>
                        <a:pt x="820" y="1329"/>
                      </a:lnTo>
                      <a:lnTo>
                        <a:pt x="859" y="1297"/>
                      </a:lnTo>
                      <a:lnTo>
                        <a:pt x="940" y="1234"/>
                      </a:lnTo>
                      <a:lnTo>
                        <a:pt x="1023" y="1167"/>
                      </a:lnTo>
                      <a:lnTo>
                        <a:pt x="1105" y="1099"/>
                      </a:lnTo>
                      <a:lnTo>
                        <a:pt x="1188" y="1032"/>
                      </a:lnTo>
                      <a:lnTo>
                        <a:pt x="1271" y="963"/>
                      </a:lnTo>
                      <a:lnTo>
                        <a:pt x="1353" y="898"/>
                      </a:lnTo>
                      <a:lnTo>
                        <a:pt x="1433" y="835"/>
                      </a:lnTo>
                      <a:lnTo>
                        <a:pt x="1513" y="776"/>
                      </a:lnTo>
                      <a:lnTo>
                        <a:pt x="1551" y="748"/>
                      </a:lnTo>
                      <a:lnTo>
                        <a:pt x="1591" y="720"/>
                      </a:lnTo>
                      <a:lnTo>
                        <a:pt x="1628" y="694"/>
                      </a:lnTo>
                      <a:lnTo>
                        <a:pt x="1666" y="671"/>
                      </a:lnTo>
                      <a:lnTo>
                        <a:pt x="1702" y="648"/>
                      </a:lnTo>
                      <a:lnTo>
                        <a:pt x="1738" y="628"/>
                      </a:lnTo>
                      <a:lnTo>
                        <a:pt x="1774" y="609"/>
                      </a:lnTo>
                      <a:lnTo>
                        <a:pt x="1808" y="592"/>
                      </a:lnTo>
                      <a:lnTo>
                        <a:pt x="1842" y="577"/>
                      </a:lnTo>
                      <a:lnTo>
                        <a:pt x="1874" y="566"/>
                      </a:lnTo>
                      <a:lnTo>
                        <a:pt x="1906" y="555"/>
                      </a:lnTo>
                      <a:lnTo>
                        <a:pt x="1937" y="547"/>
                      </a:lnTo>
                      <a:close/>
                    </a:path>
                  </a:pathLst>
                </a:custGeom>
                <a:solidFill>
                  <a:srgbClr val="F8C300"/>
                </a:solidFill>
                <a:ln w="9525">
                  <a:noFill/>
                  <a:round/>
                  <a:headEnd/>
                  <a:tailEnd/>
                </a:ln>
              </p:spPr>
              <p:txBody>
                <a:bodyPr>
                  <a:prstTxWarp prst="textNoShape">
                    <a:avLst/>
                  </a:prstTxWarp>
                </a:bodyPr>
                <a:lstStyle/>
                <a:p>
                  <a:endParaRPr lang="es-MX"/>
                </a:p>
              </p:txBody>
            </p:sp>
            <p:sp>
              <p:nvSpPr>
                <p:cNvPr id="88125" name="Freeform 9"/>
                <p:cNvSpPr>
                  <a:spLocks/>
                </p:cNvSpPr>
                <p:nvPr/>
              </p:nvSpPr>
              <p:spPr bwMode="auto">
                <a:xfrm>
                  <a:off x="2767" y="1489"/>
                  <a:ext cx="699" cy="884"/>
                </a:xfrm>
                <a:custGeom>
                  <a:avLst/>
                  <a:gdLst>
                    <a:gd name="T0" fmla="*/ 5414 w 5828"/>
                    <a:gd name="T1" fmla="*/ 3 h 7365"/>
                    <a:gd name="T2" fmla="*/ 5513 w 5828"/>
                    <a:gd name="T3" fmla="*/ 19 h 7365"/>
                    <a:gd name="T4" fmla="*/ 5600 w 5828"/>
                    <a:gd name="T5" fmla="*/ 50 h 7365"/>
                    <a:gd name="T6" fmla="*/ 5673 w 5828"/>
                    <a:gd name="T7" fmla="*/ 92 h 7365"/>
                    <a:gd name="T8" fmla="*/ 5734 w 5828"/>
                    <a:gd name="T9" fmla="*/ 148 h 7365"/>
                    <a:gd name="T10" fmla="*/ 5780 w 5828"/>
                    <a:gd name="T11" fmla="*/ 214 h 7365"/>
                    <a:gd name="T12" fmla="*/ 5811 w 5828"/>
                    <a:gd name="T13" fmla="*/ 291 h 7365"/>
                    <a:gd name="T14" fmla="*/ 5826 w 5828"/>
                    <a:gd name="T15" fmla="*/ 377 h 7365"/>
                    <a:gd name="T16" fmla="*/ 5826 w 5828"/>
                    <a:gd name="T17" fmla="*/ 6231 h 7365"/>
                    <a:gd name="T18" fmla="*/ 5789 w 5828"/>
                    <a:gd name="T19" fmla="*/ 6468 h 7365"/>
                    <a:gd name="T20" fmla="*/ 5709 w 5828"/>
                    <a:gd name="T21" fmla="*/ 6687 h 7365"/>
                    <a:gd name="T22" fmla="*/ 5589 w 5828"/>
                    <a:gd name="T23" fmla="*/ 6884 h 7365"/>
                    <a:gd name="T24" fmla="*/ 5435 w 5828"/>
                    <a:gd name="T25" fmla="*/ 7053 h 7365"/>
                    <a:gd name="T26" fmla="*/ 5251 w 5828"/>
                    <a:gd name="T27" fmla="*/ 7191 h 7365"/>
                    <a:gd name="T28" fmla="*/ 5043 w 5828"/>
                    <a:gd name="T29" fmla="*/ 7292 h 7365"/>
                    <a:gd name="T30" fmla="*/ 4813 w 5828"/>
                    <a:gd name="T31" fmla="*/ 7351 h 7365"/>
                    <a:gd name="T32" fmla="*/ 992 w 5828"/>
                    <a:gd name="T33" fmla="*/ 7365 h 7365"/>
                    <a:gd name="T34" fmla="*/ 865 w 5828"/>
                    <a:gd name="T35" fmla="*/ 7358 h 7365"/>
                    <a:gd name="T36" fmla="*/ 750 w 5828"/>
                    <a:gd name="T37" fmla="*/ 7336 h 7365"/>
                    <a:gd name="T38" fmla="*/ 648 w 5828"/>
                    <a:gd name="T39" fmla="*/ 7301 h 7365"/>
                    <a:gd name="T40" fmla="*/ 558 w 5828"/>
                    <a:gd name="T41" fmla="*/ 7254 h 7365"/>
                    <a:gd name="T42" fmla="*/ 479 w 5828"/>
                    <a:gd name="T43" fmla="*/ 7195 h 7365"/>
                    <a:gd name="T44" fmla="*/ 414 w 5828"/>
                    <a:gd name="T45" fmla="*/ 7124 h 7365"/>
                    <a:gd name="T46" fmla="*/ 362 w 5828"/>
                    <a:gd name="T47" fmla="*/ 7045 h 7365"/>
                    <a:gd name="T48" fmla="*/ 324 w 5828"/>
                    <a:gd name="T49" fmla="*/ 6956 h 7365"/>
                    <a:gd name="T50" fmla="*/ 225 w 5828"/>
                    <a:gd name="T51" fmla="*/ 6450 h 7365"/>
                    <a:gd name="T52" fmla="*/ 127 w 5828"/>
                    <a:gd name="T53" fmla="*/ 5843 h 7365"/>
                    <a:gd name="T54" fmla="*/ 47 w 5828"/>
                    <a:gd name="T55" fmla="*/ 5180 h 7365"/>
                    <a:gd name="T56" fmla="*/ 19 w 5828"/>
                    <a:gd name="T57" fmla="*/ 4840 h 7365"/>
                    <a:gd name="T58" fmla="*/ 2 w 5828"/>
                    <a:gd name="T59" fmla="*/ 4504 h 7365"/>
                    <a:gd name="T60" fmla="*/ 3 w 5828"/>
                    <a:gd name="T61" fmla="*/ 4285 h 7365"/>
                    <a:gd name="T62" fmla="*/ 19 w 5828"/>
                    <a:gd name="T63" fmla="*/ 4059 h 7365"/>
                    <a:gd name="T64" fmla="*/ 48 w 5828"/>
                    <a:gd name="T65" fmla="*/ 3830 h 7365"/>
                    <a:gd name="T66" fmla="*/ 86 w 5828"/>
                    <a:gd name="T67" fmla="*/ 3607 h 7365"/>
                    <a:gd name="T68" fmla="*/ 185 w 5828"/>
                    <a:gd name="T69" fmla="*/ 3190 h 7365"/>
                    <a:gd name="T70" fmla="*/ 296 w 5828"/>
                    <a:gd name="T71" fmla="*/ 2853 h 7365"/>
                    <a:gd name="T72" fmla="*/ 578 w 5828"/>
                    <a:gd name="T73" fmla="*/ 2386 h 7365"/>
                    <a:gd name="T74" fmla="*/ 863 w 5828"/>
                    <a:gd name="T75" fmla="*/ 2020 h 7365"/>
                    <a:gd name="T76" fmla="*/ 1153 w 5828"/>
                    <a:gd name="T77" fmla="*/ 1736 h 7365"/>
                    <a:gd name="T78" fmla="*/ 1444 w 5828"/>
                    <a:gd name="T79" fmla="*/ 1509 h 7365"/>
                    <a:gd name="T80" fmla="*/ 1736 w 5828"/>
                    <a:gd name="T81" fmla="*/ 1317 h 7365"/>
                    <a:gd name="T82" fmla="*/ 2173 w 5828"/>
                    <a:gd name="T83" fmla="*/ 1042 h 7365"/>
                    <a:gd name="T84" fmla="*/ 2461 w 5828"/>
                    <a:gd name="T85" fmla="*/ 834 h 7365"/>
                    <a:gd name="T86" fmla="*/ 3129 w 5828"/>
                    <a:gd name="T87" fmla="*/ 301 h 7365"/>
                    <a:gd name="T88" fmla="*/ 3269 w 5828"/>
                    <a:gd name="T89" fmla="*/ 196 h 7365"/>
                    <a:gd name="T90" fmla="*/ 3427 w 5828"/>
                    <a:gd name="T91" fmla="*/ 101 h 7365"/>
                    <a:gd name="T92" fmla="*/ 3583 w 5828"/>
                    <a:gd name="T93" fmla="*/ 37 h 7365"/>
                    <a:gd name="T94" fmla="*/ 3681 w 5828"/>
                    <a:gd name="T95" fmla="*/ 12 h 73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828"/>
                    <a:gd name="T145" fmla="*/ 0 h 7365"/>
                    <a:gd name="T146" fmla="*/ 5828 w 5828"/>
                    <a:gd name="T147" fmla="*/ 7365 h 73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828" h="7365">
                      <a:moveTo>
                        <a:pt x="3758" y="0"/>
                      </a:moveTo>
                      <a:lnTo>
                        <a:pt x="5360" y="0"/>
                      </a:lnTo>
                      <a:lnTo>
                        <a:pt x="5387" y="1"/>
                      </a:lnTo>
                      <a:lnTo>
                        <a:pt x="5414" y="3"/>
                      </a:lnTo>
                      <a:lnTo>
                        <a:pt x="5440" y="6"/>
                      </a:lnTo>
                      <a:lnTo>
                        <a:pt x="5465" y="9"/>
                      </a:lnTo>
                      <a:lnTo>
                        <a:pt x="5489" y="14"/>
                      </a:lnTo>
                      <a:lnTo>
                        <a:pt x="5513" y="19"/>
                      </a:lnTo>
                      <a:lnTo>
                        <a:pt x="5535" y="25"/>
                      </a:lnTo>
                      <a:lnTo>
                        <a:pt x="5558" y="32"/>
                      </a:lnTo>
                      <a:lnTo>
                        <a:pt x="5580" y="40"/>
                      </a:lnTo>
                      <a:lnTo>
                        <a:pt x="5600" y="50"/>
                      </a:lnTo>
                      <a:lnTo>
                        <a:pt x="5620" y="59"/>
                      </a:lnTo>
                      <a:lnTo>
                        <a:pt x="5639" y="69"/>
                      </a:lnTo>
                      <a:lnTo>
                        <a:pt x="5656" y="81"/>
                      </a:lnTo>
                      <a:lnTo>
                        <a:pt x="5673" y="92"/>
                      </a:lnTo>
                      <a:lnTo>
                        <a:pt x="5690" y="105"/>
                      </a:lnTo>
                      <a:lnTo>
                        <a:pt x="5706" y="118"/>
                      </a:lnTo>
                      <a:lnTo>
                        <a:pt x="5720" y="133"/>
                      </a:lnTo>
                      <a:lnTo>
                        <a:pt x="5734" y="148"/>
                      </a:lnTo>
                      <a:lnTo>
                        <a:pt x="5746" y="163"/>
                      </a:lnTo>
                      <a:lnTo>
                        <a:pt x="5759" y="179"/>
                      </a:lnTo>
                      <a:lnTo>
                        <a:pt x="5770" y="197"/>
                      </a:lnTo>
                      <a:lnTo>
                        <a:pt x="5780" y="214"/>
                      </a:lnTo>
                      <a:lnTo>
                        <a:pt x="5789" y="232"/>
                      </a:lnTo>
                      <a:lnTo>
                        <a:pt x="5797" y="251"/>
                      </a:lnTo>
                      <a:lnTo>
                        <a:pt x="5804" y="270"/>
                      </a:lnTo>
                      <a:lnTo>
                        <a:pt x="5811" y="291"/>
                      </a:lnTo>
                      <a:lnTo>
                        <a:pt x="5816" y="310"/>
                      </a:lnTo>
                      <a:lnTo>
                        <a:pt x="5821" y="332"/>
                      </a:lnTo>
                      <a:lnTo>
                        <a:pt x="5824" y="353"/>
                      </a:lnTo>
                      <a:lnTo>
                        <a:pt x="5826" y="377"/>
                      </a:lnTo>
                      <a:lnTo>
                        <a:pt x="5828" y="399"/>
                      </a:lnTo>
                      <a:lnTo>
                        <a:pt x="5828" y="422"/>
                      </a:lnTo>
                      <a:lnTo>
                        <a:pt x="5828" y="6170"/>
                      </a:lnTo>
                      <a:lnTo>
                        <a:pt x="5826" y="6231"/>
                      </a:lnTo>
                      <a:lnTo>
                        <a:pt x="5822" y="6292"/>
                      </a:lnTo>
                      <a:lnTo>
                        <a:pt x="5814" y="6351"/>
                      </a:lnTo>
                      <a:lnTo>
                        <a:pt x="5803" y="6410"/>
                      </a:lnTo>
                      <a:lnTo>
                        <a:pt x="5789" y="6468"/>
                      </a:lnTo>
                      <a:lnTo>
                        <a:pt x="5773" y="6525"/>
                      </a:lnTo>
                      <a:lnTo>
                        <a:pt x="5755" y="6580"/>
                      </a:lnTo>
                      <a:lnTo>
                        <a:pt x="5734" y="6634"/>
                      </a:lnTo>
                      <a:lnTo>
                        <a:pt x="5709" y="6687"/>
                      </a:lnTo>
                      <a:lnTo>
                        <a:pt x="5683" y="6738"/>
                      </a:lnTo>
                      <a:lnTo>
                        <a:pt x="5654" y="6789"/>
                      </a:lnTo>
                      <a:lnTo>
                        <a:pt x="5622" y="6837"/>
                      </a:lnTo>
                      <a:lnTo>
                        <a:pt x="5589" y="6884"/>
                      </a:lnTo>
                      <a:lnTo>
                        <a:pt x="5554" y="6929"/>
                      </a:lnTo>
                      <a:lnTo>
                        <a:pt x="5516" y="6972"/>
                      </a:lnTo>
                      <a:lnTo>
                        <a:pt x="5476" y="7014"/>
                      </a:lnTo>
                      <a:lnTo>
                        <a:pt x="5435" y="7053"/>
                      </a:lnTo>
                      <a:lnTo>
                        <a:pt x="5392" y="7092"/>
                      </a:lnTo>
                      <a:lnTo>
                        <a:pt x="5347" y="7126"/>
                      </a:lnTo>
                      <a:lnTo>
                        <a:pt x="5299" y="7160"/>
                      </a:lnTo>
                      <a:lnTo>
                        <a:pt x="5251" y="7191"/>
                      </a:lnTo>
                      <a:lnTo>
                        <a:pt x="5200" y="7220"/>
                      </a:lnTo>
                      <a:lnTo>
                        <a:pt x="5149" y="7247"/>
                      </a:lnTo>
                      <a:lnTo>
                        <a:pt x="5096" y="7271"/>
                      </a:lnTo>
                      <a:lnTo>
                        <a:pt x="5043" y="7292"/>
                      </a:lnTo>
                      <a:lnTo>
                        <a:pt x="4987" y="7311"/>
                      </a:lnTo>
                      <a:lnTo>
                        <a:pt x="4930" y="7327"/>
                      </a:lnTo>
                      <a:lnTo>
                        <a:pt x="4872" y="7341"/>
                      </a:lnTo>
                      <a:lnTo>
                        <a:pt x="4813" y="7351"/>
                      </a:lnTo>
                      <a:lnTo>
                        <a:pt x="4754" y="7359"/>
                      </a:lnTo>
                      <a:lnTo>
                        <a:pt x="4694" y="7364"/>
                      </a:lnTo>
                      <a:lnTo>
                        <a:pt x="4632" y="7365"/>
                      </a:lnTo>
                      <a:lnTo>
                        <a:pt x="992" y="7365"/>
                      </a:lnTo>
                      <a:lnTo>
                        <a:pt x="958" y="7365"/>
                      </a:lnTo>
                      <a:lnTo>
                        <a:pt x="927" y="7363"/>
                      </a:lnTo>
                      <a:lnTo>
                        <a:pt x="895" y="7361"/>
                      </a:lnTo>
                      <a:lnTo>
                        <a:pt x="865" y="7358"/>
                      </a:lnTo>
                      <a:lnTo>
                        <a:pt x="835" y="7354"/>
                      </a:lnTo>
                      <a:lnTo>
                        <a:pt x="806" y="7349"/>
                      </a:lnTo>
                      <a:lnTo>
                        <a:pt x="778" y="7343"/>
                      </a:lnTo>
                      <a:lnTo>
                        <a:pt x="750" y="7336"/>
                      </a:lnTo>
                      <a:lnTo>
                        <a:pt x="724" y="7328"/>
                      </a:lnTo>
                      <a:lnTo>
                        <a:pt x="697" y="7320"/>
                      </a:lnTo>
                      <a:lnTo>
                        <a:pt x="673" y="7311"/>
                      </a:lnTo>
                      <a:lnTo>
                        <a:pt x="648" y="7301"/>
                      </a:lnTo>
                      <a:lnTo>
                        <a:pt x="624" y="7290"/>
                      </a:lnTo>
                      <a:lnTo>
                        <a:pt x="601" y="7279"/>
                      </a:lnTo>
                      <a:lnTo>
                        <a:pt x="579" y="7267"/>
                      </a:lnTo>
                      <a:lnTo>
                        <a:pt x="558" y="7254"/>
                      </a:lnTo>
                      <a:lnTo>
                        <a:pt x="537" y="7240"/>
                      </a:lnTo>
                      <a:lnTo>
                        <a:pt x="517" y="7225"/>
                      </a:lnTo>
                      <a:lnTo>
                        <a:pt x="498" y="7210"/>
                      </a:lnTo>
                      <a:lnTo>
                        <a:pt x="479" y="7195"/>
                      </a:lnTo>
                      <a:lnTo>
                        <a:pt x="462" y="7179"/>
                      </a:lnTo>
                      <a:lnTo>
                        <a:pt x="446" y="7161"/>
                      </a:lnTo>
                      <a:lnTo>
                        <a:pt x="429" y="7143"/>
                      </a:lnTo>
                      <a:lnTo>
                        <a:pt x="414" y="7124"/>
                      </a:lnTo>
                      <a:lnTo>
                        <a:pt x="400" y="7106"/>
                      </a:lnTo>
                      <a:lnTo>
                        <a:pt x="386" y="7086"/>
                      </a:lnTo>
                      <a:lnTo>
                        <a:pt x="375" y="7066"/>
                      </a:lnTo>
                      <a:lnTo>
                        <a:pt x="362" y="7045"/>
                      </a:lnTo>
                      <a:lnTo>
                        <a:pt x="352" y="7023"/>
                      </a:lnTo>
                      <a:lnTo>
                        <a:pt x="341" y="7001"/>
                      </a:lnTo>
                      <a:lnTo>
                        <a:pt x="332" y="6979"/>
                      </a:lnTo>
                      <a:lnTo>
                        <a:pt x="324" y="6956"/>
                      </a:lnTo>
                      <a:lnTo>
                        <a:pt x="301" y="6841"/>
                      </a:lnTo>
                      <a:lnTo>
                        <a:pt x="275" y="6718"/>
                      </a:lnTo>
                      <a:lnTo>
                        <a:pt x="251" y="6587"/>
                      </a:lnTo>
                      <a:lnTo>
                        <a:pt x="225" y="6450"/>
                      </a:lnTo>
                      <a:lnTo>
                        <a:pt x="200" y="6307"/>
                      </a:lnTo>
                      <a:lnTo>
                        <a:pt x="174" y="6157"/>
                      </a:lnTo>
                      <a:lnTo>
                        <a:pt x="150" y="6002"/>
                      </a:lnTo>
                      <a:lnTo>
                        <a:pt x="127" y="5843"/>
                      </a:lnTo>
                      <a:lnTo>
                        <a:pt x="105" y="5682"/>
                      </a:lnTo>
                      <a:lnTo>
                        <a:pt x="83" y="5516"/>
                      </a:lnTo>
                      <a:lnTo>
                        <a:pt x="64" y="5349"/>
                      </a:lnTo>
                      <a:lnTo>
                        <a:pt x="47" y="5180"/>
                      </a:lnTo>
                      <a:lnTo>
                        <a:pt x="39" y="5095"/>
                      </a:lnTo>
                      <a:lnTo>
                        <a:pt x="32" y="5011"/>
                      </a:lnTo>
                      <a:lnTo>
                        <a:pt x="25" y="4926"/>
                      </a:lnTo>
                      <a:lnTo>
                        <a:pt x="19" y="4840"/>
                      </a:lnTo>
                      <a:lnTo>
                        <a:pt x="13" y="4755"/>
                      </a:lnTo>
                      <a:lnTo>
                        <a:pt x="9" y="4672"/>
                      </a:lnTo>
                      <a:lnTo>
                        <a:pt x="5" y="4587"/>
                      </a:lnTo>
                      <a:lnTo>
                        <a:pt x="2" y="4504"/>
                      </a:lnTo>
                      <a:lnTo>
                        <a:pt x="0" y="4449"/>
                      </a:lnTo>
                      <a:lnTo>
                        <a:pt x="0" y="4395"/>
                      </a:lnTo>
                      <a:lnTo>
                        <a:pt x="2" y="4340"/>
                      </a:lnTo>
                      <a:lnTo>
                        <a:pt x="3" y="4285"/>
                      </a:lnTo>
                      <a:lnTo>
                        <a:pt x="6" y="4228"/>
                      </a:lnTo>
                      <a:lnTo>
                        <a:pt x="10" y="4172"/>
                      </a:lnTo>
                      <a:lnTo>
                        <a:pt x="14" y="4115"/>
                      </a:lnTo>
                      <a:lnTo>
                        <a:pt x="19" y="4059"/>
                      </a:lnTo>
                      <a:lnTo>
                        <a:pt x="26" y="4001"/>
                      </a:lnTo>
                      <a:lnTo>
                        <a:pt x="32" y="3944"/>
                      </a:lnTo>
                      <a:lnTo>
                        <a:pt x="40" y="3887"/>
                      </a:lnTo>
                      <a:lnTo>
                        <a:pt x="48" y="3830"/>
                      </a:lnTo>
                      <a:lnTo>
                        <a:pt x="56" y="3773"/>
                      </a:lnTo>
                      <a:lnTo>
                        <a:pt x="67" y="3718"/>
                      </a:lnTo>
                      <a:lnTo>
                        <a:pt x="76" y="3662"/>
                      </a:lnTo>
                      <a:lnTo>
                        <a:pt x="86" y="3607"/>
                      </a:lnTo>
                      <a:lnTo>
                        <a:pt x="108" y="3498"/>
                      </a:lnTo>
                      <a:lnTo>
                        <a:pt x="133" y="3391"/>
                      </a:lnTo>
                      <a:lnTo>
                        <a:pt x="158" y="3289"/>
                      </a:lnTo>
                      <a:lnTo>
                        <a:pt x="185" y="3190"/>
                      </a:lnTo>
                      <a:lnTo>
                        <a:pt x="213" y="3098"/>
                      </a:lnTo>
                      <a:lnTo>
                        <a:pt x="240" y="3009"/>
                      </a:lnTo>
                      <a:lnTo>
                        <a:pt x="268" y="2928"/>
                      </a:lnTo>
                      <a:lnTo>
                        <a:pt x="296" y="2853"/>
                      </a:lnTo>
                      <a:lnTo>
                        <a:pt x="366" y="2725"/>
                      </a:lnTo>
                      <a:lnTo>
                        <a:pt x="436" y="2605"/>
                      </a:lnTo>
                      <a:lnTo>
                        <a:pt x="507" y="2492"/>
                      </a:lnTo>
                      <a:lnTo>
                        <a:pt x="578" y="2386"/>
                      </a:lnTo>
                      <a:lnTo>
                        <a:pt x="648" y="2286"/>
                      </a:lnTo>
                      <a:lnTo>
                        <a:pt x="720" y="2192"/>
                      </a:lnTo>
                      <a:lnTo>
                        <a:pt x="791" y="2104"/>
                      </a:lnTo>
                      <a:lnTo>
                        <a:pt x="863" y="2020"/>
                      </a:lnTo>
                      <a:lnTo>
                        <a:pt x="936" y="1943"/>
                      </a:lnTo>
                      <a:lnTo>
                        <a:pt x="1008" y="1870"/>
                      </a:lnTo>
                      <a:lnTo>
                        <a:pt x="1080" y="1801"/>
                      </a:lnTo>
                      <a:lnTo>
                        <a:pt x="1153" y="1736"/>
                      </a:lnTo>
                      <a:lnTo>
                        <a:pt x="1226" y="1675"/>
                      </a:lnTo>
                      <a:lnTo>
                        <a:pt x="1298" y="1617"/>
                      </a:lnTo>
                      <a:lnTo>
                        <a:pt x="1371" y="1561"/>
                      </a:lnTo>
                      <a:lnTo>
                        <a:pt x="1444" y="1509"/>
                      </a:lnTo>
                      <a:lnTo>
                        <a:pt x="1517" y="1458"/>
                      </a:lnTo>
                      <a:lnTo>
                        <a:pt x="1590" y="1410"/>
                      </a:lnTo>
                      <a:lnTo>
                        <a:pt x="1663" y="1363"/>
                      </a:lnTo>
                      <a:lnTo>
                        <a:pt x="1736" y="1317"/>
                      </a:lnTo>
                      <a:lnTo>
                        <a:pt x="1882" y="1226"/>
                      </a:lnTo>
                      <a:lnTo>
                        <a:pt x="2028" y="1135"/>
                      </a:lnTo>
                      <a:lnTo>
                        <a:pt x="2101" y="1088"/>
                      </a:lnTo>
                      <a:lnTo>
                        <a:pt x="2173" y="1042"/>
                      </a:lnTo>
                      <a:lnTo>
                        <a:pt x="2246" y="993"/>
                      </a:lnTo>
                      <a:lnTo>
                        <a:pt x="2318" y="942"/>
                      </a:lnTo>
                      <a:lnTo>
                        <a:pt x="2390" y="890"/>
                      </a:lnTo>
                      <a:lnTo>
                        <a:pt x="2461" y="834"/>
                      </a:lnTo>
                      <a:lnTo>
                        <a:pt x="2533" y="776"/>
                      </a:lnTo>
                      <a:lnTo>
                        <a:pt x="2605" y="715"/>
                      </a:lnTo>
                      <a:lnTo>
                        <a:pt x="3097" y="329"/>
                      </a:lnTo>
                      <a:lnTo>
                        <a:pt x="3129" y="301"/>
                      </a:lnTo>
                      <a:lnTo>
                        <a:pt x="3163" y="274"/>
                      </a:lnTo>
                      <a:lnTo>
                        <a:pt x="3196" y="248"/>
                      </a:lnTo>
                      <a:lnTo>
                        <a:pt x="3232" y="221"/>
                      </a:lnTo>
                      <a:lnTo>
                        <a:pt x="3269" y="196"/>
                      </a:lnTo>
                      <a:lnTo>
                        <a:pt x="3306" y="170"/>
                      </a:lnTo>
                      <a:lnTo>
                        <a:pt x="3346" y="146"/>
                      </a:lnTo>
                      <a:lnTo>
                        <a:pt x="3385" y="123"/>
                      </a:lnTo>
                      <a:lnTo>
                        <a:pt x="3427" y="101"/>
                      </a:lnTo>
                      <a:lnTo>
                        <a:pt x="3470" y="80"/>
                      </a:lnTo>
                      <a:lnTo>
                        <a:pt x="3514" y="61"/>
                      </a:lnTo>
                      <a:lnTo>
                        <a:pt x="3560" y="45"/>
                      </a:lnTo>
                      <a:lnTo>
                        <a:pt x="3583" y="37"/>
                      </a:lnTo>
                      <a:lnTo>
                        <a:pt x="3607" y="30"/>
                      </a:lnTo>
                      <a:lnTo>
                        <a:pt x="3631" y="23"/>
                      </a:lnTo>
                      <a:lnTo>
                        <a:pt x="3655" y="17"/>
                      </a:lnTo>
                      <a:lnTo>
                        <a:pt x="3681" y="12"/>
                      </a:lnTo>
                      <a:lnTo>
                        <a:pt x="3706" y="8"/>
                      </a:lnTo>
                      <a:lnTo>
                        <a:pt x="3732" y="3"/>
                      </a:lnTo>
                      <a:lnTo>
                        <a:pt x="3758" y="0"/>
                      </a:lnTo>
                      <a:close/>
                    </a:path>
                  </a:pathLst>
                </a:custGeom>
                <a:solidFill>
                  <a:srgbClr val="F8C300"/>
                </a:solidFill>
                <a:ln w="9525">
                  <a:noFill/>
                  <a:round/>
                  <a:headEnd/>
                  <a:tailEnd/>
                </a:ln>
              </p:spPr>
              <p:txBody>
                <a:bodyPr>
                  <a:prstTxWarp prst="textNoShape">
                    <a:avLst/>
                  </a:prstTxWarp>
                </a:bodyPr>
                <a:lstStyle/>
                <a:p>
                  <a:endParaRPr lang="es-MX"/>
                </a:p>
              </p:txBody>
            </p:sp>
            <p:sp>
              <p:nvSpPr>
                <p:cNvPr id="88126" name="Freeform 10"/>
                <p:cNvSpPr>
                  <a:spLocks/>
                </p:cNvSpPr>
                <p:nvPr/>
              </p:nvSpPr>
              <p:spPr bwMode="auto">
                <a:xfrm>
                  <a:off x="2649" y="1555"/>
                  <a:ext cx="142" cy="167"/>
                </a:xfrm>
                <a:custGeom>
                  <a:avLst/>
                  <a:gdLst>
                    <a:gd name="T0" fmla="*/ 778 w 1187"/>
                    <a:gd name="T1" fmla="*/ 18 h 1393"/>
                    <a:gd name="T2" fmla="*/ 860 w 1187"/>
                    <a:gd name="T3" fmla="*/ 50 h 1393"/>
                    <a:gd name="T4" fmla="*/ 935 w 1187"/>
                    <a:gd name="T5" fmla="*/ 95 h 1393"/>
                    <a:gd name="T6" fmla="*/ 1001 w 1187"/>
                    <a:gd name="T7" fmla="*/ 152 h 1393"/>
                    <a:gd name="T8" fmla="*/ 1059 w 1187"/>
                    <a:gd name="T9" fmla="*/ 220 h 1393"/>
                    <a:gd name="T10" fmla="*/ 1107 w 1187"/>
                    <a:gd name="T11" fmla="*/ 298 h 1393"/>
                    <a:gd name="T12" fmla="*/ 1144 w 1187"/>
                    <a:gd name="T13" fmla="*/ 385 h 1393"/>
                    <a:gd name="T14" fmla="*/ 1171 w 1187"/>
                    <a:gd name="T15" fmla="*/ 477 h 1393"/>
                    <a:gd name="T16" fmla="*/ 1184 w 1187"/>
                    <a:gd name="T17" fmla="*/ 577 h 1393"/>
                    <a:gd name="T18" fmla="*/ 1186 w 1187"/>
                    <a:gd name="T19" fmla="*/ 680 h 1393"/>
                    <a:gd name="T20" fmla="*/ 1173 w 1187"/>
                    <a:gd name="T21" fmla="*/ 786 h 1393"/>
                    <a:gd name="T22" fmla="*/ 1146 w 1187"/>
                    <a:gd name="T23" fmla="*/ 890 h 1393"/>
                    <a:gd name="T24" fmla="*/ 1109 w 1187"/>
                    <a:gd name="T25" fmla="*/ 988 h 1393"/>
                    <a:gd name="T26" fmla="*/ 1060 w 1187"/>
                    <a:gd name="T27" fmla="*/ 1077 h 1393"/>
                    <a:gd name="T28" fmla="*/ 1002 w 1187"/>
                    <a:gd name="T29" fmla="*/ 1158 h 1393"/>
                    <a:gd name="T30" fmla="*/ 938 w 1187"/>
                    <a:gd name="T31" fmla="*/ 1228 h 1393"/>
                    <a:gd name="T32" fmla="*/ 865 w 1187"/>
                    <a:gd name="T33" fmla="*/ 1287 h 1393"/>
                    <a:gd name="T34" fmla="*/ 786 w 1187"/>
                    <a:gd name="T35" fmla="*/ 1334 h 1393"/>
                    <a:gd name="T36" fmla="*/ 702 w 1187"/>
                    <a:gd name="T37" fmla="*/ 1369 h 1393"/>
                    <a:gd name="T38" fmla="*/ 615 w 1187"/>
                    <a:gd name="T39" fmla="*/ 1389 h 1393"/>
                    <a:gd name="T40" fmla="*/ 526 w 1187"/>
                    <a:gd name="T41" fmla="*/ 1393 h 1393"/>
                    <a:gd name="T42" fmla="*/ 437 w 1187"/>
                    <a:gd name="T43" fmla="*/ 1383 h 1393"/>
                    <a:gd name="T44" fmla="*/ 352 w 1187"/>
                    <a:gd name="T45" fmla="*/ 1356 h 1393"/>
                    <a:gd name="T46" fmla="*/ 275 w 1187"/>
                    <a:gd name="T47" fmla="*/ 1316 h 1393"/>
                    <a:gd name="T48" fmla="*/ 205 w 1187"/>
                    <a:gd name="T49" fmla="*/ 1262 h 1393"/>
                    <a:gd name="T50" fmla="*/ 145 w 1187"/>
                    <a:gd name="T51" fmla="*/ 1197 h 1393"/>
                    <a:gd name="T52" fmla="*/ 94 w 1187"/>
                    <a:gd name="T53" fmla="*/ 1122 h 1393"/>
                    <a:gd name="T54" fmla="*/ 53 w 1187"/>
                    <a:gd name="T55" fmla="*/ 1039 h 1393"/>
                    <a:gd name="T56" fmla="*/ 23 w 1187"/>
                    <a:gd name="T57" fmla="*/ 947 h 1393"/>
                    <a:gd name="T58" fmla="*/ 6 w 1187"/>
                    <a:gd name="T59" fmla="*/ 851 h 1393"/>
                    <a:gd name="T60" fmla="*/ 0 w 1187"/>
                    <a:gd name="T61" fmla="*/ 749 h 1393"/>
                    <a:gd name="T62" fmla="*/ 8 w 1187"/>
                    <a:gd name="T63" fmla="*/ 643 h 1393"/>
                    <a:gd name="T64" fmla="*/ 29 w 1187"/>
                    <a:gd name="T65" fmla="*/ 537 h 1393"/>
                    <a:gd name="T66" fmla="*/ 64 w 1187"/>
                    <a:gd name="T67" fmla="*/ 437 h 1393"/>
                    <a:gd name="T68" fmla="*/ 108 w 1187"/>
                    <a:gd name="T69" fmla="*/ 345 h 1393"/>
                    <a:gd name="T70" fmla="*/ 163 w 1187"/>
                    <a:gd name="T71" fmla="*/ 262 h 1393"/>
                    <a:gd name="T72" fmla="*/ 226 w 1187"/>
                    <a:gd name="T73" fmla="*/ 188 h 1393"/>
                    <a:gd name="T74" fmla="*/ 297 w 1187"/>
                    <a:gd name="T75" fmla="*/ 125 h 1393"/>
                    <a:gd name="T76" fmla="*/ 374 w 1187"/>
                    <a:gd name="T77" fmla="*/ 73 h 1393"/>
                    <a:gd name="T78" fmla="*/ 455 w 1187"/>
                    <a:gd name="T79" fmla="*/ 35 h 1393"/>
                    <a:gd name="T80" fmla="*/ 541 w 1187"/>
                    <a:gd name="T81" fmla="*/ 9 h 1393"/>
                    <a:gd name="T82" fmla="*/ 629 w 1187"/>
                    <a:gd name="T83" fmla="*/ 0 h 1393"/>
                    <a:gd name="T84" fmla="*/ 720 w 1187"/>
                    <a:gd name="T85" fmla="*/ 6 h 1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7"/>
                    <a:gd name="T130" fmla="*/ 0 h 1393"/>
                    <a:gd name="T131" fmla="*/ 1187 w 1187"/>
                    <a:gd name="T132" fmla="*/ 1393 h 1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7" h="1393">
                      <a:moveTo>
                        <a:pt x="720" y="6"/>
                      </a:moveTo>
                      <a:lnTo>
                        <a:pt x="749" y="10"/>
                      </a:lnTo>
                      <a:lnTo>
                        <a:pt x="778" y="18"/>
                      </a:lnTo>
                      <a:lnTo>
                        <a:pt x="807" y="26"/>
                      </a:lnTo>
                      <a:lnTo>
                        <a:pt x="833" y="37"/>
                      </a:lnTo>
                      <a:lnTo>
                        <a:pt x="860" y="50"/>
                      </a:lnTo>
                      <a:lnTo>
                        <a:pt x="887" y="62"/>
                      </a:lnTo>
                      <a:lnTo>
                        <a:pt x="911" y="77"/>
                      </a:lnTo>
                      <a:lnTo>
                        <a:pt x="935" y="95"/>
                      </a:lnTo>
                      <a:lnTo>
                        <a:pt x="958" y="112"/>
                      </a:lnTo>
                      <a:lnTo>
                        <a:pt x="980" y="131"/>
                      </a:lnTo>
                      <a:lnTo>
                        <a:pt x="1001" y="152"/>
                      </a:lnTo>
                      <a:lnTo>
                        <a:pt x="1022" y="174"/>
                      </a:lnTo>
                      <a:lnTo>
                        <a:pt x="1041" y="196"/>
                      </a:lnTo>
                      <a:lnTo>
                        <a:pt x="1059" y="220"/>
                      </a:lnTo>
                      <a:lnTo>
                        <a:pt x="1077" y="246"/>
                      </a:lnTo>
                      <a:lnTo>
                        <a:pt x="1093" y="271"/>
                      </a:lnTo>
                      <a:lnTo>
                        <a:pt x="1107" y="298"/>
                      </a:lnTo>
                      <a:lnTo>
                        <a:pt x="1121" y="326"/>
                      </a:lnTo>
                      <a:lnTo>
                        <a:pt x="1133" y="355"/>
                      </a:lnTo>
                      <a:lnTo>
                        <a:pt x="1144" y="385"/>
                      </a:lnTo>
                      <a:lnTo>
                        <a:pt x="1154" y="415"/>
                      </a:lnTo>
                      <a:lnTo>
                        <a:pt x="1162" y="446"/>
                      </a:lnTo>
                      <a:lnTo>
                        <a:pt x="1171" y="477"/>
                      </a:lnTo>
                      <a:lnTo>
                        <a:pt x="1176" y="510"/>
                      </a:lnTo>
                      <a:lnTo>
                        <a:pt x="1181" y="544"/>
                      </a:lnTo>
                      <a:lnTo>
                        <a:pt x="1184" y="577"/>
                      </a:lnTo>
                      <a:lnTo>
                        <a:pt x="1186" y="611"/>
                      </a:lnTo>
                      <a:lnTo>
                        <a:pt x="1187" y="646"/>
                      </a:lnTo>
                      <a:lnTo>
                        <a:pt x="1186" y="680"/>
                      </a:lnTo>
                      <a:lnTo>
                        <a:pt x="1182" y="715"/>
                      </a:lnTo>
                      <a:lnTo>
                        <a:pt x="1179" y="751"/>
                      </a:lnTo>
                      <a:lnTo>
                        <a:pt x="1173" y="786"/>
                      </a:lnTo>
                      <a:lnTo>
                        <a:pt x="1166" y="822"/>
                      </a:lnTo>
                      <a:lnTo>
                        <a:pt x="1157" y="857"/>
                      </a:lnTo>
                      <a:lnTo>
                        <a:pt x="1146" y="890"/>
                      </a:lnTo>
                      <a:lnTo>
                        <a:pt x="1136" y="924"/>
                      </a:lnTo>
                      <a:lnTo>
                        <a:pt x="1123" y="956"/>
                      </a:lnTo>
                      <a:lnTo>
                        <a:pt x="1109" y="988"/>
                      </a:lnTo>
                      <a:lnTo>
                        <a:pt x="1094" y="1019"/>
                      </a:lnTo>
                      <a:lnTo>
                        <a:pt x="1078" y="1048"/>
                      </a:lnTo>
                      <a:lnTo>
                        <a:pt x="1060" y="1077"/>
                      </a:lnTo>
                      <a:lnTo>
                        <a:pt x="1042" y="1105"/>
                      </a:lnTo>
                      <a:lnTo>
                        <a:pt x="1023" y="1131"/>
                      </a:lnTo>
                      <a:lnTo>
                        <a:pt x="1002" y="1158"/>
                      </a:lnTo>
                      <a:lnTo>
                        <a:pt x="982" y="1182"/>
                      </a:lnTo>
                      <a:lnTo>
                        <a:pt x="960" y="1206"/>
                      </a:lnTo>
                      <a:lnTo>
                        <a:pt x="938" y="1228"/>
                      </a:lnTo>
                      <a:lnTo>
                        <a:pt x="913" y="1248"/>
                      </a:lnTo>
                      <a:lnTo>
                        <a:pt x="889" y="1269"/>
                      </a:lnTo>
                      <a:lnTo>
                        <a:pt x="865" y="1287"/>
                      </a:lnTo>
                      <a:lnTo>
                        <a:pt x="838" y="1304"/>
                      </a:lnTo>
                      <a:lnTo>
                        <a:pt x="812" y="1320"/>
                      </a:lnTo>
                      <a:lnTo>
                        <a:pt x="786" y="1334"/>
                      </a:lnTo>
                      <a:lnTo>
                        <a:pt x="758" y="1347"/>
                      </a:lnTo>
                      <a:lnTo>
                        <a:pt x="730" y="1359"/>
                      </a:lnTo>
                      <a:lnTo>
                        <a:pt x="702" y="1369"/>
                      </a:lnTo>
                      <a:lnTo>
                        <a:pt x="673" y="1377"/>
                      </a:lnTo>
                      <a:lnTo>
                        <a:pt x="644" y="1384"/>
                      </a:lnTo>
                      <a:lnTo>
                        <a:pt x="615" y="1389"/>
                      </a:lnTo>
                      <a:lnTo>
                        <a:pt x="586" y="1392"/>
                      </a:lnTo>
                      <a:lnTo>
                        <a:pt x="556" y="1393"/>
                      </a:lnTo>
                      <a:lnTo>
                        <a:pt x="526" y="1393"/>
                      </a:lnTo>
                      <a:lnTo>
                        <a:pt x="496" y="1392"/>
                      </a:lnTo>
                      <a:lnTo>
                        <a:pt x="467" y="1389"/>
                      </a:lnTo>
                      <a:lnTo>
                        <a:pt x="437" y="1383"/>
                      </a:lnTo>
                      <a:lnTo>
                        <a:pt x="408" y="1376"/>
                      </a:lnTo>
                      <a:lnTo>
                        <a:pt x="380" y="1367"/>
                      </a:lnTo>
                      <a:lnTo>
                        <a:pt x="352" y="1356"/>
                      </a:lnTo>
                      <a:lnTo>
                        <a:pt x="326" y="1343"/>
                      </a:lnTo>
                      <a:lnTo>
                        <a:pt x="300" y="1331"/>
                      </a:lnTo>
                      <a:lnTo>
                        <a:pt x="275" y="1316"/>
                      </a:lnTo>
                      <a:lnTo>
                        <a:pt x="251" y="1299"/>
                      </a:lnTo>
                      <a:lnTo>
                        <a:pt x="228" y="1281"/>
                      </a:lnTo>
                      <a:lnTo>
                        <a:pt x="205" y="1262"/>
                      </a:lnTo>
                      <a:lnTo>
                        <a:pt x="184" y="1241"/>
                      </a:lnTo>
                      <a:lnTo>
                        <a:pt x="164" y="1219"/>
                      </a:lnTo>
                      <a:lnTo>
                        <a:pt x="145" y="1197"/>
                      </a:lnTo>
                      <a:lnTo>
                        <a:pt x="126" y="1173"/>
                      </a:lnTo>
                      <a:lnTo>
                        <a:pt x="110" y="1149"/>
                      </a:lnTo>
                      <a:lnTo>
                        <a:pt x="94" y="1122"/>
                      </a:lnTo>
                      <a:lnTo>
                        <a:pt x="79" y="1095"/>
                      </a:lnTo>
                      <a:lnTo>
                        <a:pt x="65" y="1068"/>
                      </a:lnTo>
                      <a:lnTo>
                        <a:pt x="53" y="1039"/>
                      </a:lnTo>
                      <a:lnTo>
                        <a:pt x="42" y="1008"/>
                      </a:lnTo>
                      <a:lnTo>
                        <a:pt x="32" y="978"/>
                      </a:lnTo>
                      <a:lnTo>
                        <a:pt x="23" y="947"/>
                      </a:lnTo>
                      <a:lnTo>
                        <a:pt x="16" y="916"/>
                      </a:lnTo>
                      <a:lnTo>
                        <a:pt x="10" y="883"/>
                      </a:lnTo>
                      <a:lnTo>
                        <a:pt x="6" y="851"/>
                      </a:lnTo>
                      <a:lnTo>
                        <a:pt x="2" y="817"/>
                      </a:lnTo>
                      <a:lnTo>
                        <a:pt x="0" y="782"/>
                      </a:lnTo>
                      <a:lnTo>
                        <a:pt x="0" y="749"/>
                      </a:lnTo>
                      <a:lnTo>
                        <a:pt x="1" y="713"/>
                      </a:lnTo>
                      <a:lnTo>
                        <a:pt x="3" y="678"/>
                      </a:lnTo>
                      <a:lnTo>
                        <a:pt x="8" y="643"/>
                      </a:lnTo>
                      <a:lnTo>
                        <a:pt x="14" y="607"/>
                      </a:lnTo>
                      <a:lnTo>
                        <a:pt x="21" y="571"/>
                      </a:lnTo>
                      <a:lnTo>
                        <a:pt x="29" y="537"/>
                      </a:lnTo>
                      <a:lnTo>
                        <a:pt x="39" y="503"/>
                      </a:lnTo>
                      <a:lnTo>
                        <a:pt x="51" y="469"/>
                      </a:lnTo>
                      <a:lnTo>
                        <a:pt x="64" y="437"/>
                      </a:lnTo>
                      <a:lnTo>
                        <a:pt x="77" y="406"/>
                      </a:lnTo>
                      <a:lnTo>
                        <a:pt x="93" y="374"/>
                      </a:lnTo>
                      <a:lnTo>
                        <a:pt x="108" y="345"/>
                      </a:lnTo>
                      <a:lnTo>
                        <a:pt x="125" y="316"/>
                      </a:lnTo>
                      <a:lnTo>
                        <a:pt x="144" y="288"/>
                      </a:lnTo>
                      <a:lnTo>
                        <a:pt x="163" y="262"/>
                      </a:lnTo>
                      <a:lnTo>
                        <a:pt x="183" y="235"/>
                      </a:lnTo>
                      <a:lnTo>
                        <a:pt x="204" y="211"/>
                      </a:lnTo>
                      <a:lnTo>
                        <a:pt x="226" y="188"/>
                      </a:lnTo>
                      <a:lnTo>
                        <a:pt x="249" y="166"/>
                      </a:lnTo>
                      <a:lnTo>
                        <a:pt x="272" y="145"/>
                      </a:lnTo>
                      <a:lnTo>
                        <a:pt x="297" y="125"/>
                      </a:lnTo>
                      <a:lnTo>
                        <a:pt x="322" y="106"/>
                      </a:lnTo>
                      <a:lnTo>
                        <a:pt x="348" y="89"/>
                      </a:lnTo>
                      <a:lnTo>
                        <a:pt x="374" y="73"/>
                      </a:lnTo>
                      <a:lnTo>
                        <a:pt x="401" y="59"/>
                      </a:lnTo>
                      <a:lnTo>
                        <a:pt x="428" y="46"/>
                      </a:lnTo>
                      <a:lnTo>
                        <a:pt x="455" y="35"/>
                      </a:lnTo>
                      <a:lnTo>
                        <a:pt x="484" y="24"/>
                      </a:lnTo>
                      <a:lnTo>
                        <a:pt x="512" y="16"/>
                      </a:lnTo>
                      <a:lnTo>
                        <a:pt x="541" y="9"/>
                      </a:lnTo>
                      <a:lnTo>
                        <a:pt x="570" y="4"/>
                      </a:lnTo>
                      <a:lnTo>
                        <a:pt x="600" y="1"/>
                      </a:lnTo>
                      <a:lnTo>
                        <a:pt x="629" y="0"/>
                      </a:lnTo>
                      <a:lnTo>
                        <a:pt x="659" y="0"/>
                      </a:lnTo>
                      <a:lnTo>
                        <a:pt x="690" y="1"/>
                      </a:lnTo>
                      <a:lnTo>
                        <a:pt x="720" y="6"/>
                      </a:lnTo>
                      <a:close/>
                    </a:path>
                  </a:pathLst>
                </a:custGeom>
                <a:solidFill>
                  <a:srgbClr val="84C225"/>
                </a:solidFill>
                <a:ln w="9525">
                  <a:noFill/>
                  <a:round/>
                  <a:headEnd/>
                  <a:tailEnd/>
                </a:ln>
              </p:spPr>
              <p:txBody>
                <a:bodyPr>
                  <a:prstTxWarp prst="textNoShape">
                    <a:avLst/>
                  </a:prstTxWarp>
                </a:bodyPr>
                <a:lstStyle/>
                <a:p>
                  <a:endParaRPr lang="es-MX"/>
                </a:p>
              </p:txBody>
            </p:sp>
            <p:sp>
              <p:nvSpPr>
                <p:cNvPr id="88127" name="Freeform 11"/>
                <p:cNvSpPr>
                  <a:spLocks/>
                </p:cNvSpPr>
                <p:nvPr/>
              </p:nvSpPr>
              <p:spPr bwMode="auto">
                <a:xfrm>
                  <a:off x="2291" y="1306"/>
                  <a:ext cx="324" cy="1067"/>
                </a:xfrm>
                <a:custGeom>
                  <a:avLst/>
                  <a:gdLst>
                    <a:gd name="T0" fmla="*/ 2491 w 2703"/>
                    <a:gd name="T1" fmla="*/ 7821 h 8896"/>
                    <a:gd name="T2" fmla="*/ 2558 w 2703"/>
                    <a:gd name="T3" fmla="*/ 7412 h 8896"/>
                    <a:gd name="T4" fmla="*/ 2618 w 2703"/>
                    <a:gd name="T5" fmla="*/ 6977 h 8896"/>
                    <a:gd name="T6" fmla="*/ 2665 w 2703"/>
                    <a:gd name="T7" fmla="*/ 6529 h 8896"/>
                    <a:gd name="T8" fmla="*/ 2695 w 2703"/>
                    <a:gd name="T9" fmla="*/ 6080 h 8896"/>
                    <a:gd name="T10" fmla="*/ 2702 w 2703"/>
                    <a:gd name="T11" fmla="*/ 5860 h 8896"/>
                    <a:gd name="T12" fmla="*/ 2703 w 2703"/>
                    <a:gd name="T13" fmla="*/ 5591 h 8896"/>
                    <a:gd name="T14" fmla="*/ 2694 w 2703"/>
                    <a:gd name="T15" fmla="*/ 5306 h 8896"/>
                    <a:gd name="T16" fmla="*/ 2671 w 2703"/>
                    <a:gd name="T17" fmla="*/ 5035 h 8896"/>
                    <a:gd name="T18" fmla="*/ 2634 w 2703"/>
                    <a:gd name="T19" fmla="*/ 4786 h 8896"/>
                    <a:gd name="T20" fmla="*/ 2600 w 2703"/>
                    <a:gd name="T21" fmla="*/ 4632 h 8896"/>
                    <a:gd name="T22" fmla="*/ 2568 w 2703"/>
                    <a:gd name="T23" fmla="*/ 4525 h 8896"/>
                    <a:gd name="T24" fmla="*/ 2534 w 2703"/>
                    <a:gd name="T25" fmla="*/ 4426 h 8896"/>
                    <a:gd name="T26" fmla="*/ 2303 w 2703"/>
                    <a:gd name="T27" fmla="*/ 4067 h 8896"/>
                    <a:gd name="T28" fmla="*/ 2087 w 2703"/>
                    <a:gd name="T29" fmla="*/ 3676 h 8896"/>
                    <a:gd name="T30" fmla="*/ 1884 w 2703"/>
                    <a:gd name="T31" fmla="*/ 3257 h 8896"/>
                    <a:gd name="T32" fmla="*/ 1690 w 2703"/>
                    <a:gd name="T33" fmla="*/ 2822 h 8896"/>
                    <a:gd name="T34" fmla="*/ 1312 w 2703"/>
                    <a:gd name="T35" fmla="*/ 1935 h 8896"/>
                    <a:gd name="T36" fmla="*/ 1058 w 2703"/>
                    <a:gd name="T37" fmla="*/ 1360 h 8896"/>
                    <a:gd name="T38" fmla="*/ 862 w 2703"/>
                    <a:gd name="T39" fmla="*/ 951 h 8896"/>
                    <a:gd name="T40" fmla="*/ 657 w 2703"/>
                    <a:gd name="T41" fmla="*/ 572 h 8896"/>
                    <a:gd name="T42" fmla="*/ 439 w 2703"/>
                    <a:gd name="T43" fmla="*/ 230 h 8896"/>
                    <a:gd name="T44" fmla="*/ 330 w 2703"/>
                    <a:gd name="T45" fmla="*/ 87 h 8896"/>
                    <a:gd name="T46" fmla="*/ 281 w 2703"/>
                    <a:gd name="T47" fmla="*/ 43 h 8896"/>
                    <a:gd name="T48" fmla="*/ 233 w 2703"/>
                    <a:gd name="T49" fmla="*/ 15 h 8896"/>
                    <a:gd name="T50" fmla="*/ 186 w 2703"/>
                    <a:gd name="T51" fmla="*/ 3 h 8896"/>
                    <a:gd name="T52" fmla="*/ 143 w 2703"/>
                    <a:gd name="T53" fmla="*/ 0 h 8896"/>
                    <a:gd name="T54" fmla="*/ 104 w 2703"/>
                    <a:gd name="T55" fmla="*/ 8 h 8896"/>
                    <a:gd name="T56" fmla="*/ 69 w 2703"/>
                    <a:gd name="T57" fmla="*/ 26 h 8896"/>
                    <a:gd name="T58" fmla="*/ 40 w 2703"/>
                    <a:gd name="T59" fmla="*/ 49 h 8896"/>
                    <a:gd name="T60" fmla="*/ 19 w 2703"/>
                    <a:gd name="T61" fmla="*/ 76 h 8896"/>
                    <a:gd name="T62" fmla="*/ 5 w 2703"/>
                    <a:gd name="T63" fmla="*/ 106 h 8896"/>
                    <a:gd name="T64" fmla="*/ 1 w 2703"/>
                    <a:gd name="T65" fmla="*/ 137 h 8896"/>
                    <a:gd name="T66" fmla="*/ 0 w 2703"/>
                    <a:gd name="T67" fmla="*/ 2067 h 8896"/>
                    <a:gd name="T68" fmla="*/ 7 w 2703"/>
                    <a:gd name="T69" fmla="*/ 7823 h 8896"/>
                    <a:gd name="T70" fmla="*/ 38 w 2703"/>
                    <a:gd name="T71" fmla="*/ 7999 h 8896"/>
                    <a:gd name="T72" fmla="*/ 95 w 2703"/>
                    <a:gd name="T73" fmla="*/ 8165 h 8896"/>
                    <a:gd name="T74" fmla="*/ 173 w 2703"/>
                    <a:gd name="T75" fmla="*/ 8320 h 8896"/>
                    <a:gd name="T76" fmla="*/ 273 w 2703"/>
                    <a:gd name="T77" fmla="*/ 8460 h 8896"/>
                    <a:gd name="T78" fmla="*/ 393 w 2703"/>
                    <a:gd name="T79" fmla="*/ 8584 h 8896"/>
                    <a:gd name="T80" fmla="*/ 528 w 2703"/>
                    <a:gd name="T81" fmla="*/ 8691 h 8896"/>
                    <a:gd name="T82" fmla="*/ 678 w 2703"/>
                    <a:gd name="T83" fmla="*/ 8778 h 8896"/>
                    <a:gd name="T84" fmla="*/ 840 w 2703"/>
                    <a:gd name="T85" fmla="*/ 8842 h 8896"/>
                    <a:gd name="T86" fmla="*/ 1014 w 2703"/>
                    <a:gd name="T87" fmla="*/ 8882 h 8896"/>
                    <a:gd name="T88" fmla="*/ 1195 w 2703"/>
                    <a:gd name="T89" fmla="*/ 8896 h 8896"/>
                    <a:gd name="T90" fmla="*/ 1957 w 2703"/>
                    <a:gd name="T91" fmla="*/ 8889 h 8896"/>
                    <a:gd name="T92" fmla="*/ 2017 w 2703"/>
                    <a:gd name="T93" fmla="*/ 8879 h 8896"/>
                    <a:gd name="T94" fmla="*/ 2072 w 2703"/>
                    <a:gd name="T95" fmla="*/ 8863 h 8896"/>
                    <a:gd name="T96" fmla="*/ 2124 w 2703"/>
                    <a:gd name="T97" fmla="*/ 8841 h 8896"/>
                    <a:gd name="T98" fmla="*/ 2173 w 2703"/>
                    <a:gd name="T99" fmla="*/ 8812 h 8896"/>
                    <a:gd name="T100" fmla="*/ 2217 w 2703"/>
                    <a:gd name="T101" fmla="*/ 8777 h 8896"/>
                    <a:gd name="T102" fmla="*/ 2257 w 2703"/>
                    <a:gd name="T103" fmla="*/ 8735 h 8896"/>
                    <a:gd name="T104" fmla="*/ 2291 w 2703"/>
                    <a:gd name="T105" fmla="*/ 8685 h 8896"/>
                    <a:gd name="T106" fmla="*/ 2320 w 2703"/>
                    <a:gd name="T107" fmla="*/ 8628 h 8896"/>
                    <a:gd name="T108" fmla="*/ 2345 w 2703"/>
                    <a:gd name="T109" fmla="*/ 8562 h 8896"/>
                    <a:gd name="T110" fmla="*/ 2356 w 2703"/>
                    <a:gd name="T111" fmla="*/ 8521 h 8896"/>
                    <a:gd name="T112" fmla="*/ 2371 w 2703"/>
                    <a:gd name="T113" fmla="*/ 8453 h 8896"/>
                    <a:gd name="T114" fmla="*/ 2403 w 2703"/>
                    <a:gd name="T115" fmla="*/ 8300 h 8896"/>
                    <a:gd name="T116" fmla="*/ 2434 w 2703"/>
                    <a:gd name="T117" fmla="*/ 8132 h 88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3"/>
                    <a:gd name="T178" fmla="*/ 0 h 8896"/>
                    <a:gd name="T179" fmla="*/ 2703 w 2703"/>
                    <a:gd name="T180" fmla="*/ 8896 h 88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3" h="8896">
                      <a:moveTo>
                        <a:pt x="2445" y="8073"/>
                      </a:moveTo>
                      <a:lnTo>
                        <a:pt x="2469" y="7950"/>
                      </a:lnTo>
                      <a:lnTo>
                        <a:pt x="2491" y="7821"/>
                      </a:lnTo>
                      <a:lnTo>
                        <a:pt x="2514" y="7689"/>
                      </a:lnTo>
                      <a:lnTo>
                        <a:pt x="2536" y="7553"/>
                      </a:lnTo>
                      <a:lnTo>
                        <a:pt x="2558" y="7412"/>
                      </a:lnTo>
                      <a:lnTo>
                        <a:pt x="2579" y="7270"/>
                      </a:lnTo>
                      <a:lnTo>
                        <a:pt x="2598" y="7125"/>
                      </a:lnTo>
                      <a:lnTo>
                        <a:pt x="2618" y="6977"/>
                      </a:lnTo>
                      <a:lnTo>
                        <a:pt x="2636" y="6828"/>
                      </a:lnTo>
                      <a:lnTo>
                        <a:pt x="2651" y="6678"/>
                      </a:lnTo>
                      <a:lnTo>
                        <a:pt x="2665" y="6529"/>
                      </a:lnTo>
                      <a:lnTo>
                        <a:pt x="2677" y="6379"/>
                      </a:lnTo>
                      <a:lnTo>
                        <a:pt x="2688" y="6228"/>
                      </a:lnTo>
                      <a:lnTo>
                        <a:pt x="2695" y="6080"/>
                      </a:lnTo>
                      <a:lnTo>
                        <a:pt x="2698" y="6006"/>
                      </a:lnTo>
                      <a:lnTo>
                        <a:pt x="2699" y="5933"/>
                      </a:lnTo>
                      <a:lnTo>
                        <a:pt x="2702" y="5860"/>
                      </a:lnTo>
                      <a:lnTo>
                        <a:pt x="2702" y="5788"/>
                      </a:lnTo>
                      <a:lnTo>
                        <a:pt x="2703" y="5688"/>
                      </a:lnTo>
                      <a:lnTo>
                        <a:pt x="2703" y="5591"/>
                      </a:lnTo>
                      <a:lnTo>
                        <a:pt x="2702" y="5493"/>
                      </a:lnTo>
                      <a:lnTo>
                        <a:pt x="2698" y="5398"/>
                      </a:lnTo>
                      <a:lnTo>
                        <a:pt x="2694" y="5306"/>
                      </a:lnTo>
                      <a:lnTo>
                        <a:pt x="2688" y="5213"/>
                      </a:lnTo>
                      <a:lnTo>
                        <a:pt x="2681" y="5124"/>
                      </a:lnTo>
                      <a:lnTo>
                        <a:pt x="2671" y="5035"/>
                      </a:lnTo>
                      <a:lnTo>
                        <a:pt x="2661" y="4950"/>
                      </a:lnTo>
                      <a:lnTo>
                        <a:pt x="2648" y="4866"/>
                      </a:lnTo>
                      <a:lnTo>
                        <a:pt x="2634" y="4786"/>
                      </a:lnTo>
                      <a:lnTo>
                        <a:pt x="2618" y="4707"/>
                      </a:lnTo>
                      <a:lnTo>
                        <a:pt x="2609" y="4670"/>
                      </a:lnTo>
                      <a:lnTo>
                        <a:pt x="2600" y="4632"/>
                      </a:lnTo>
                      <a:lnTo>
                        <a:pt x="2590" y="4596"/>
                      </a:lnTo>
                      <a:lnTo>
                        <a:pt x="2580" y="4560"/>
                      </a:lnTo>
                      <a:lnTo>
                        <a:pt x="2568" y="4525"/>
                      </a:lnTo>
                      <a:lnTo>
                        <a:pt x="2558" y="4491"/>
                      </a:lnTo>
                      <a:lnTo>
                        <a:pt x="2545" y="4458"/>
                      </a:lnTo>
                      <a:lnTo>
                        <a:pt x="2534" y="4426"/>
                      </a:lnTo>
                      <a:lnTo>
                        <a:pt x="2455" y="4310"/>
                      </a:lnTo>
                      <a:lnTo>
                        <a:pt x="2378" y="4190"/>
                      </a:lnTo>
                      <a:lnTo>
                        <a:pt x="2303" y="4067"/>
                      </a:lnTo>
                      <a:lnTo>
                        <a:pt x="2230" y="3940"/>
                      </a:lnTo>
                      <a:lnTo>
                        <a:pt x="2158" y="3809"/>
                      </a:lnTo>
                      <a:lnTo>
                        <a:pt x="2087" y="3676"/>
                      </a:lnTo>
                      <a:lnTo>
                        <a:pt x="2019" y="3539"/>
                      </a:lnTo>
                      <a:lnTo>
                        <a:pt x="1950" y="3398"/>
                      </a:lnTo>
                      <a:lnTo>
                        <a:pt x="1884" y="3257"/>
                      </a:lnTo>
                      <a:lnTo>
                        <a:pt x="1818" y="3113"/>
                      </a:lnTo>
                      <a:lnTo>
                        <a:pt x="1753" y="2968"/>
                      </a:lnTo>
                      <a:lnTo>
                        <a:pt x="1690" y="2822"/>
                      </a:lnTo>
                      <a:lnTo>
                        <a:pt x="1562" y="2527"/>
                      </a:lnTo>
                      <a:lnTo>
                        <a:pt x="1437" y="2231"/>
                      </a:lnTo>
                      <a:lnTo>
                        <a:pt x="1312" y="1935"/>
                      </a:lnTo>
                      <a:lnTo>
                        <a:pt x="1185" y="1644"/>
                      </a:lnTo>
                      <a:lnTo>
                        <a:pt x="1122" y="1502"/>
                      </a:lnTo>
                      <a:lnTo>
                        <a:pt x="1058" y="1360"/>
                      </a:lnTo>
                      <a:lnTo>
                        <a:pt x="993" y="1221"/>
                      </a:lnTo>
                      <a:lnTo>
                        <a:pt x="928" y="1086"/>
                      </a:lnTo>
                      <a:lnTo>
                        <a:pt x="862" y="951"/>
                      </a:lnTo>
                      <a:lnTo>
                        <a:pt x="795" y="821"/>
                      </a:lnTo>
                      <a:lnTo>
                        <a:pt x="726" y="695"/>
                      </a:lnTo>
                      <a:lnTo>
                        <a:pt x="657" y="572"/>
                      </a:lnTo>
                      <a:lnTo>
                        <a:pt x="585" y="454"/>
                      </a:lnTo>
                      <a:lnTo>
                        <a:pt x="513" y="339"/>
                      </a:lnTo>
                      <a:lnTo>
                        <a:pt x="439" y="230"/>
                      </a:lnTo>
                      <a:lnTo>
                        <a:pt x="362" y="126"/>
                      </a:lnTo>
                      <a:lnTo>
                        <a:pt x="346" y="106"/>
                      </a:lnTo>
                      <a:lnTo>
                        <a:pt x="330" y="87"/>
                      </a:lnTo>
                      <a:lnTo>
                        <a:pt x="314" y="71"/>
                      </a:lnTo>
                      <a:lnTo>
                        <a:pt x="298" y="56"/>
                      </a:lnTo>
                      <a:lnTo>
                        <a:pt x="281" y="43"/>
                      </a:lnTo>
                      <a:lnTo>
                        <a:pt x="265" y="33"/>
                      </a:lnTo>
                      <a:lnTo>
                        <a:pt x="249" y="24"/>
                      </a:lnTo>
                      <a:lnTo>
                        <a:pt x="233" y="15"/>
                      </a:lnTo>
                      <a:lnTo>
                        <a:pt x="218" y="10"/>
                      </a:lnTo>
                      <a:lnTo>
                        <a:pt x="201" y="5"/>
                      </a:lnTo>
                      <a:lnTo>
                        <a:pt x="186" y="3"/>
                      </a:lnTo>
                      <a:lnTo>
                        <a:pt x="171" y="0"/>
                      </a:lnTo>
                      <a:lnTo>
                        <a:pt x="157" y="0"/>
                      </a:lnTo>
                      <a:lnTo>
                        <a:pt x="143" y="0"/>
                      </a:lnTo>
                      <a:lnTo>
                        <a:pt x="129" y="3"/>
                      </a:lnTo>
                      <a:lnTo>
                        <a:pt x="117" y="5"/>
                      </a:lnTo>
                      <a:lnTo>
                        <a:pt x="104" y="8"/>
                      </a:lnTo>
                      <a:lnTo>
                        <a:pt x="91" y="13"/>
                      </a:lnTo>
                      <a:lnTo>
                        <a:pt x="80" y="19"/>
                      </a:lnTo>
                      <a:lnTo>
                        <a:pt x="69" y="26"/>
                      </a:lnTo>
                      <a:lnTo>
                        <a:pt x="59" y="33"/>
                      </a:lnTo>
                      <a:lnTo>
                        <a:pt x="49" y="41"/>
                      </a:lnTo>
                      <a:lnTo>
                        <a:pt x="40" y="49"/>
                      </a:lnTo>
                      <a:lnTo>
                        <a:pt x="32" y="57"/>
                      </a:lnTo>
                      <a:lnTo>
                        <a:pt x="25" y="66"/>
                      </a:lnTo>
                      <a:lnTo>
                        <a:pt x="19" y="76"/>
                      </a:lnTo>
                      <a:lnTo>
                        <a:pt x="14" y="86"/>
                      </a:lnTo>
                      <a:lnTo>
                        <a:pt x="9" y="95"/>
                      </a:lnTo>
                      <a:lnTo>
                        <a:pt x="5" y="106"/>
                      </a:lnTo>
                      <a:lnTo>
                        <a:pt x="3" y="116"/>
                      </a:lnTo>
                      <a:lnTo>
                        <a:pt x="1" y="127"/>
                      </a:lnTo>
                      <a:lnTo>
                        <a:pt x="1" y="137"/>
                      </a:lnTo>
                      <a:lnTo>
                        <a:pt x="1" y="2043"/>
                      </a:lnTo>
                      <a:lnTo>
                        <a:pt x="0" y="2055"/>
                      </a:lnTo>
                      <a:lnTo>
                        <a:pt x="0" y="2067"/>
                      </a:lnTo>
                      <a:lnTo>
                        <a:pt x="0" y="7701"/>
                      </a:lnTo>
                      <a:lnTo>
                        <a:pt x="2" y="7762"/>
                      </a:lnTo>
                      <a:lnTo>
                        <a:pt x="7" y="7823"/>
                      </a:lnTo>
                      <a:lnTo>
                        <a:pt x="14" y="7882"/>
                      </a:lnTo>
                      <a:lnTo>
                        <a:pt x="24" y="7941"/>
                      </a:lnTo>
                      <a:lnTo>
                        <a:pt x="38" y="7999"/>
                      </a:lnTo>
                      <a:lnTo>
                        <a:pt x="54" y="8056"/>
                      </a:lnTo>
                      <a:lnTo>
                        <a:pt x="73" y="8111"/>
                      </a:lnTo>
                      <a:lnTo>
                        <a:pt x="95" y="8165"/>
                      </a:lnTo>
                      <a:lnTo>
                        <a:pt x="118" y="8218"/>
                      </a:lnTo>
                      <a:lnTo>
                        <a:pt x="145" y="8269"/>
                      </a:lnTo>
                      <a:lnTo>
                        <a:pt x="173" y="8320"/>
                      </a:lnTo>
                      <a:lnTo>
                        <a:pt x="205" y="8368"/>
                      </a:lnTo>
                      <a:lnTo>
                        <a:pt x="238" y="8415"/>
                      </a:lnTo>
                      <a:lnTo>
                        <a:pt x="273" y="8460"/>
                      </a:lnTo>
                      <a:lnTo>
                        <a:pt x="311" y="8503"/>
                      </a:lnTo>
                      <a:lnTo>
                        <a:pt x="351" y="8545"/>
                      </a:lnTo>
                      <a:lnTo>
                        <a:pt x="393" y="8584"/>
                      </a:lnTo>
                      <a:lnTo>
                        <a:pt x="435" y="8623"/>
                      </a:lnTo>
                      <a:lnTo>
                        <a:pt x="481" y="8657"/>
                      </a:lnTo>
                      <a:lnTo>
                        <a:pt x="528" y="8691"/>
                      </a:lnTo>
                      <a:lnTo>
                        <a:pt x="577" y="8722"/>
                      </a:lnTo>
                      <a:lnTo>
                        <a:pt x="627" y="8751"/>
                      </a:lnTo>
                      <a:lnTo>
                        <a:pt x="678" y="8778"/>
                      </a:lnTo>
                      <a:lnTo>
                        <a:pt x="731" y="8802"/>
                      </a:lnTo>
                      <a:lnTo>
                        <a:pt x="786" y="8823"/>
                      </a:lnTo>
                      <a:lnTo>
                        <a:pt x="840" y="8842"/>
                      </a:lnTo>
                      <a:lnTo>
                        <a:pt x="897" y="8858"/>
                      </a:lnTo>
                      <a:lnTo>
                        <a:pt x="955" y="8872"/>
                      </a:lnTo>
                      <a:lnTo>
                        <a:pt x="1014" y="8882"/>
                      </a:lnTo>
                      <a:lnTo>
                        <a:pt x="1073" y="8890"/>
                      </a:lnTo>
                      <a:lnTo>
                        <a:pt x="1133" y="8895"/>
                      </a:lnTo>
                      <a:lnTo>
                        <a:pt x="1195" y="8896"/>
                      </a:lnTo>
                      <a:lnTo>
                        <a:pt x="1874" y="8896"/>
                      </a:lnTo>
                      <a:lnTo>
                        <a:pt x="1917" y="8894"/>
                      </a:lnTo>
                      <a:lnTo>
                        <a:pt x="1957" y="8889"/>
                      </a:lnTo>
                      <a:lnTo>
                        <a:pt x="1978" y="8886"/>
                      </a:lnTo>
                      <a:lnTo>
                        <a:pt x="1998" y="8882"/>
                      </a:lnTo>
                      <a:lnTo>
                        <a:pt x="2017" y="8879"/>
                      </a:lnTo>
                      <a:lnTo>
                        <a:pt x="2036" y="8873"/>
                      </a:lnTo>
                      <a:lnTo>
                        <a:pt x="2055" y="8868"/>
                      </a:lnTo>
                      <a:lnTo>
                        <a:pt x="2072" y="8863"/>
                      </a:lnTo>
                      <a:lnTo>
                        <a:pt x="2091" y="8856"/>
                      </a:lnTo>
                      <a:lnTo>
                        <a:pt x="2108" y="8849"/>
                      </a:lnTo>
                      <a:lnTo>
                        <a:pt x="2124" y="8841"/>
                      </a:lnTo>
                      <a:lnTo>
                        <a:pt x="2142" y="8831"/>
                      </a:lnTo>
                      <a:lnTo>
                        <a:pt x="2157" y="8822"/>
                      </a:lnTo>
                      <a:lnTo>
                        <a:pt x="2173" y="8812"/>
                      </a:lnTo>
                      <a:lnTo>
                        <a:pt x="2188" y="8801"/>
                      </a:lnTo>
                      <a:lnTo>
                        <a:pt x="2203" y="8790"/>
                      </a:lnTo>
                      <a:lnTo>
                        <a:pt x="2217" y="8777"/>
                      </a:lnTo>
                      <a:lnTo>
                        <a:pt x="2231" y="8764"/>
                      </a:lnTo>
                      <a:lnTo>
                        <a:pt x="2244" y="8750"/>
                      </a:lnTo>
                      <a:lnTo>
                        <a:pt x="2257" y="8735"/>
                      </a:lnTo>
                      <a:lnTo>
                        <a:pt x="2268" y="8720"/>
                      </a:lnTo>
                      <a:lnTo>
                        <a:pt x="2280" y="8703"/>
                      </a:lnTo>
                      <a:lnTo>
                        <a:pt x="2291" y="8685"/>
                      </a:lnTo>
                      <a:lnTo>
                        <a:pt x="2302" y="8668"/>
                      </a:lnTo>
                      <a:lnTo>
                        <a:pt x="2311" y="8648"/>
                      </a:lnTo>
                      <a:lnTo>
                        <a:pt x="2320" y="8628"/>
                      </a:lnTo>
                      <a:lnTo>
                        <a:pt x="2328" y="8608"/>
                      </a:lnTo>
                      <a:lnTo>
                        <a:pt x="2336" y="8586"/>
                      </a:lnTo>
                      <a:lnTo>
                        <a:pt x="2345" y="8562"/>
                      </a:lnTo>
                      <a:lnTo>
                        <a:pt x="2352" y="8539"/>
                      </a:lnTo>
                      <a:lnTo>
                        <a:pt x="2354" y="8530"/>
                      </a:lnTo>
                      <a:lnTo>
                        <a:pt x="2356" y="8521"/>
                      </a:lnTo>
                      <a:lnTo>
                        <a:pt x="2359" y="8511"/>
                      </a:lnTo>
                      <a:lnTo>
                        <a:pt x="2361" y="8500"/>
                      </a:lnTo>
                      <a:lnTo>
                        <a:pt x="2371" y="8453"/>
                      </a:lnTo>
                      <a:lnTo>
                        <a:pt x="2382" y="8403"/>
                      </a:lnTo>
                      <a:lnTo>
                        <a:pt x="2392" y="8352"/>
                      </a:lnTo>
                      <a:lnTo>
                        <a:pt x="2403" y="8300"/>
                      </a:lnTo>
                      <a:lnTo>
                        <a:pt x="2413" y="8246"/>
                      </a:lnTo>
                      <a:lnTo>
                        <a:pt x="2423" y="8190"/>
                      </a:lnTo>
                      <a:lnTo>
                        <a:pt x="2434" y="8132"/>
                      </a:lnTo>
                      <a:lnTo>
                        <a:pt x="2445" y="8073"/>
                      </a:lnTo>
                      <a:close/>
                    </a:path>
                  </a:pathLst>
                </a:custGeom>
                <a:solidFill>
                  <a:srgbClr val="8E84B7"/>
                </a:solidFill>
                <a:ln w="9525">
                  <a:noFill/>
                  <a:round/>
                  <a:headEnd/>
                  <a:tailEnd/>
                </a:ln>
              </p:spPr>
              <p:txBody>
                <a:bodyPr>
                  <a:prstTxWarp prst="textNoShape">
                    <a:avLst/>
                  </a:prstTxWarp>
                </a:bodyPr>
                <a:lstStyle/>
                <a:p>
                  <a:endParaRPr lang="es-MX"/>
                </a:p>
              </p:txBody>
            </p:sp>
            <p:sp>
              <p:nvSpPr>
                <p:cNvPr id="88128" name="Freeform 12"/>
                <p:cNvSpPr>
                  <a:spLocks noEditPoints="1"/>
                </p:cNvSpPr>
                <p:nvPr/>
              </p:nvSpPr>
              <p:spPr bwMode="auto">
                <a:xfrm>
                  <a:off x="2812" y="1595"/>
                  <a:ext cx="24" cy="84"/>
                </a:xfrm>
                <a:custGeom>
                  <a:avLst/>
                  <a:gdLst>
                    <a:gd name="T0" fmla="*/ 3 w 201"/>
                    <a:gd name="T1" fmla="*/ 92 h 703"/>
                    <a:gd name="T2" fmla="*/ 0 w 201"/>
                    <a:gd name="T3" fmla="*/ 77 h 703"/>
                    <a:gd name="T4" fmla="*/ 3 w 201"/>
                    <a:gd name="T5" fmla="*/ 62 h 703"/>
                    <a:gd name="T6" fmla="*/ 7 w 201"/>
                    <a:gd name="T7" fmla="*/ 47 h 703"/>
                    <a:gd name="T8" fmla="*/ 14 w 201"/>
                    <a:gd name="T9" fmla="*/ 34 h 703"/>
                    <a:gd name="T10" fmla="*/ 25 w 201"/>
                    <a:gd name="T11" fmla="*/ 23 h 703"/>
                    <a:gd name="T12" fmla="*/ 36 w 201"/>
                    <a:gd name="T13" fmla="*/ 12 h 703"/>
                    <a:gd name="T14" fmla="*/ 50 w 201"/>
                    <a:gd name="T15" fmla="*/ 5 h 703"/>
                    <a:gd name="T16" fmla="*/ 65 w 201"/>
                    <a:gd name="T17" fmla="*/ 1 h 703"/>
                    <a:gd name="T18" fmla="*/ 82 w 201"/>
                    <a:gd name="T19" fmla="*/ 0 h 703"/>
                    <a:gd name="T20" fmla="*/ 97 w 201"/>
                    <a:gd name="T21" fmla="*/ 1 h 703"/>
                    <a:gd name="T22" fmla="*/ 112 w 201"/>
                    <a:gd name="T23" fmla="*/ 5 h 703"/>
                    <a:gd name="T24" fmla="*/ 124 w 201"/>
                    <a:gd name="T25" fmla="*/ 12 h 703"/>
                    <a:gd name="T26" fmla="*/ 136 w 201"/>
                    <a:gd name="T27" fmla="*/ 23 h 703"/>
                    <a:gd name="T28" fmla="*/ 146 w 201"/>
                    <a:gd name="T29" fmla="*/ 34 h 703"/>
                    <a:gd name="T30" fmla="*/ 153 w 201"/>
                    <a:gd name="T31" fmla="*/ 48 h 703"/>
                    <a:gd name="T32" fmla="*/ 5 w 201"/>
                    <a:gd name="T33" fmla="*/ 601 h 703"/>
                    <a:gd name="T34" fmla="*/ 21 w 201"/>
                    <a:gd name="T35" fmla="*/ 539 h 703"/>
                    <a:gd name="T36" fmla="*/ 33 w 201"/>
                    <a:gd name="T37" fmla="*/ 476 h 703"/>
                    <a:gd name="T38" fmla="*/ 40 w 201"/>
                    <a:gd name="T39" fmla="*/ 415 h 703"/>
                    <a:gd name="T40" fmla="*/ 42 w 201"/>
                    <a:gd name="T41" fmla="*/ 352 h 703"/>
                    <a:gd name="T42" fmla="*/ 40 w 201"/>
                    <a:gd name="T43" fmla="*/ 289 h 703"/>
                    <a:gd name="T44" fmla="*/ 32 w 201"/>
                    <a:gd name="T45" fmla="*/ 227 h 703"/>
                    <a:gd name="T46" fmla="*/ 20 w 201"/>
                    <a:gd name="T47" fmla="*/ 164 h 703"/>
                    <a:gd name="T48" fmla="*/ 4 w 201"/>
                    <a:gd name="T49" fmla="*/ 100 h 703"/>
                    <a:gd name="T50" fmla="*/ 171 w 201"/>
                    <a:gd name="T51" fmla="*/ 111 h 703"/>
                    <a:gd name="T52" fmla="*/ 186 w 201"/>
                    <a:gd name="T53" fmla="*/ 185 h 703"/>
                    <a:gd name="T54" fmla="*/ 196 w 201"/>
                    <a:gd name="T55" fmla="*/ 258 h 703"/>
                    <a:gd name="T56" fmla="*/ 200 w 201"/>
                    <a:gd name="T57" fmla="*/ 332 h 703"/>
                    <a:gd name="T58" fmla="*/ 200 w 201"/>
                    <a:gd name="T59" fmla="*/ 406 h 703"/>
                    <a:gd name="T60" fmla="*/ 193 w 201"/>
                    <a:gd name="T61" fmla="*/ 481 h 703"/>
                    <a:gd name="T62" fmla="*/ 180 w 201"/>
                    <a:gd name="T63" fmla="*/ 555 h 703"/>
                    <a:gd name="T64" fmla="*/ 161 w 201"/>
                    <a:gd name="T65" fmla="*/ 629 h 703"/>
                    <a:gd name="T66" fmla="*/ 155 w 201"/>
                    <a:gd name="T67" fmla="*/ 652 h 703"/>
                    <a:gd name="T68" fmla="*/ 148 w 201"/>
                    <a:gd name="T69" fmla="*/ 666 h 703"/>
                    <a:gd name="T70" fmla="*/ 138 w 201"/>
                    <a:gd name="T71" fmla="*/ 679 h 703"/>
                    <a:gd name="T72" fmla="*/ 127 w 201"/>
                    <a:gd name="T73" fmla="*/ 688 h 703"/>
                    <a:gd name="T74" fmla="*/ 114 w 201"/>
                    <a:gd name="T75" fmla="*/ 696 h 703"/>
                    <a:gd name="T76" fmla="*/ 99 w 201"/>
                    <a:gd name="T77" fmla="*/ 701 h 703"/>
                    <a:gd name="T78" fmla="*/ 84 w 201"/>
                    <a:gd name="T79" fmla="*/ 703 h 703"/>
                    <a:gd name="T80" fmla="*/ 69 w 201"/>
                    <a:gd name="T81" fmla="*/ 703 h 703"/>
                    <a:gd name="T82" fmla="*/ 53 w 201"/>
                    <a:gd name="T83" fmla="*/ 699 h 703"/>
                    <a:gd name="T84" fmla="*/ 39 w 201"/>
                    <a:gd name="T85" fmla="*/ 692 h 703"/>
                    <a:gd name="T86" fmla="*/ 26 w 201"/>
                    <a:gd name="T87" fmla="*/ 682 h 703"/>
                    <a:gd name="T88" fmla="*/ 15 w 201"/>
                    <a:gd name="T89" fmla="*/ 671 h 703"/>
                    <a:gd name="T90" fmla="*/ 8 w 201"/>
                    <a:gd name="T91" fmla="*/ 658 h 703"/>
                    <a:gd name="T92" fmla="*/ 3 w 201"/>
                    <a:gd name="T93" fmla="*/ 644 h 703"/>
                    <a:gd name="T94" fmla="*/ 0 w 201"/>
                    <a:gd name="T95" fmla="*/ 629 h 703"/>
                    <a:gd name="T96" fmla="*/ 2 w 201"/>
                    <a:gd name="T97" fmla="*/ 613 h 7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703"/>
                    <a:gd name="T149" fmla="*/ 201 w 201"/>
                    <a:gd name="T150" fmla="*/ 703 h 7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703">
                      <a:moveTo>
                        <a:pt x="156" y="56"/>
                      </a:moveTo>
                      <a:lnTo>
                        <a:pt x="4" y="100"/>
                      </a:lnTo>
                      <a:lnTo>
                        <a:pt x="3" y="97"/>
                      </a:lnTo>
                      <a:lnTo>
                        <a:pt x="3" y="92"/>
                      </a:lnTo>
                      <a:lnTo>
                        <a:pt x="2" y="89"/>
                      </a:lnTo>
                      <a:lnTo>
                        <a:pt x="2" y="85"/>
                      </a:lnTo>
                      <a:lnTo>
                        <a:pt x="0" y="81"/>
                      </a:lnTo>
                      <a:lnTo>
                        <a:pt x="0" y="77"/>
                      </a:lnTo>
                      <a:lnTo>
                        <a:pt x="2" y="74"/>
                      </a:lnTo>
                      <a:lnTo>
                        <a:pt x="2" y="69"/>
                      </a:lnTo>
                      <a:lnTo>
                        <a:pt x="2" y="66"/>
                      </a:lnTo>
                      <a:lnTo>
                        <a:pt x="3" y="62"/>
                      </a:lnTo>
                      <a:lnTo>
                        <a:pt x="4" y="57"/>
                      </a:lnTo>
                      <a:lnTo>
                        <a:pt x="5" y="54"/>
                      </a:lnTo>
                      <a:lnTo>
                        <a:pt x="6" y="51"/>
                      </a:lnTo>
                      <a:lnTo>
                        <a:pt x="7" y="47"/>
                      </a:lnTo>
                      <a:lnTo>
                        <a:pt x="8" y="44"/>
                      </a:lnTo>
                      <a:lnTo>
                        <a:pt x="11" y="40"/>
                      </a:lnTo>
                      <a:lnTo>
                        <a:pt x="12" y="37"/>
                      </a:lnTo>
                      <a:lnTo>
                        <a:pt x="14" y="34"/>
                      </a:lnTo>
                      <a:lnTo>
                        <a:pt x="17" y="31"/>
                      </a:lnTo>
                      <a:lnTo>
                        <a:pt x="19" y="27"/>
                      </a:lnTo>
                      <a:lnTo>
                        <a:pt x="21" y="25"/>
                      </a:lnTo>
                      <a:lnTo>
                        <a:pt x="25" y="23"/>
                      </a:lnTo>
                      <a:lnTo>
                        <a:pt x="27" y="19"/>
                      </a:lnTo>
                      <a:lnTo>
                        <a:pt x="31" y="17"/>
                      </a:lnTo>
                      <a:lnTo>
                        <a:pt x="33" y="15"/>
                      </a:lnTo>
                      <a:lnTo>
                        <a:pt x="36" y="12"/>
                      </a:lnTo>
                      <a:lnTo>
                        <a:pt x="40" y="10"/>
                      </a:lnTo>
                      <a:lnTo>
                        <a:pt x="43" y="9"/>
                      </a:lnTo>
                      <a:lnTo>
                        <a:pt x="47" y="6"/>
                      </a:lnTo>
                      <a:lnTo>
                        <a:pt x="50" y="5"/>
                      </a:lnTo>
                      <a:lnTo>
                        <a:pt x="54" y="3"/>
                      </a:lnTo>
                      <a:lnTo>
                        <a:pt x="58" y="2"/>
                      </a:lnTo>
                      <a:lnTo>
                        <a:pt x="62" y="2"/>
                      </a:lnTo>
                      <a:lnTo>
                        <a:pt x="65" y="1"/>
                      </a:lnTo>
                      <a:lnTo>
                        <a:pt x="70" y="0"/>
                      </a:lnTo>
                      <a:lnTo>
                        <a:pt x="73" y="0"/>
                      </a:lnTo>
                      <a:lnTo>
                        <a:pt x="77" y="0"/>
                      </a:lnTo>
                      <a:lnTo>
                        <a:pt x="82" y="0"/>
                      </a:lnTo>
                      <a:lnTo>
                        <a:pt x="85" y="0"/>
                      </a:lnTo>
                      <a:lnTo>
                        <a:pt x="90" y="0"/>
                      </a:lnTo>
                      <a:lnTo>
                        <a:pt x="93" y="1"/>
                      </a:lnTo>
                      <a:lnTo>
                        <a:pt x="97" y="1"/>
                      </a:lnTo>
                      <a:lnTo>
                        <a:pt x="100" y="2"/>
                      </a:lnTo>
                      <a:lnTo>
                        <a:pt x="104" y="3"/>
                      </a:lnTo>
                      <a:lnTo>
                        <a:pt x="108" y="4"/>
                      </a:lnTo>
                      <a:lnTo>
                        <a:pt x="112" y="5"/>
                      </a:lnTo>
                      <a:lnTo>
                        <a:pt x="115" y="6"/>
                      </a:lnTo>
                      <a:lnTo>
                        <a:pt x="117" y="9"/>
                      </a:lnTo>
                      <a:lnTo>
                        <a:pt x="121" y="11"/>
                      </a:lnTo>
                      <a:lnTo>
                        <a:pt x="124" y="12"/>
                      </a:lnTo>
                      <a:lnTo>
                        <a:pt x="128" y="15"/>
                      </a:lnTo>
                      <a:lnTo>
                        <a:pt x="130" y="17"/>
                      </a:lnTo>
                      <a:lnTo>
                        <a:pt x="134" y="20"/>
                      </a:lnTo>
                      <a:lnTo>
                        <a:pt x="136" y="23"/>
                      </a:lnTo>
                      <a:lnTo>
                        <a:pt x="138" y="25"/>
                      </a:lnTo>
                      <a:lnTo>
                        <a:pt x="142" y="28"/>
                      </a:lnTo>
                      <a:lnTo>
                        <a:pt x="144" y="31"/>
                      </a:lnTo>
                      <a:lnTo>
                        <a:pt x="146" y="34"/>
                      </a:lnTo>
                      <a:lnTo>
                        <a:pt x="148" y="38"/>
                      </a:lnTo>
                      <a:lnTo>
                        <a:pt x="150" y="41"/>
                      </a:lnTo>
                      <a:lnTo>
                        <a:pt x="152" y="45"/>
                      </a:lnTo>
                      <a:lnTo>
                        <a:pt x="153" y="48"/>
                      </a:lnTo>
                      <a:lnTo>
                        <a:pt x="155" y="52"/>
                      </a:lnTo>
                      <a:lnTo>
                        <a:pt x="156" y="56"/>
                      </a:lnTo>
                      <a:close/>
                      <a:moveTo>
                        <a:pt x="156" y="648"/>
                      </a:moveTo>
                      <a:lnTo>
                        <a:pt x="5" y="601"/>
                      </a:lnTo>
                      <a:lnTo>
                        <a:pt x="10" y="585"/>
                      </a:lnTo>
                      <a:lnTo>
                        <a:pt x="13" y="570"/>
                      </a:lnTo>
                      <a:lnTo>
                        <a:pt x="18" y="554"/>
                      </a:lnTo>
                      <a:lnTo>
                        <a:pt x="21" y="539"/>
                      </a:lnTo>
                      <a:lnTo>
                        <a:pt x="25" y="524"/>
                      </a:lnTo>
                      <a:lnTo>
                        <a:pt x="28" y="507"/>
                      </a:lnTo>
                      <a:lnTo>
                        <a:pt x="31" y="492"/>
                      </a:lnTo>
                      <a:lnTo>
                        <a:pt x="33" y="476"/>
                      </a:lnTo>
                      <a:lnTo>
                        <a:pt x="35" y="461"/>
                      </a:lnTo>
                      <a:lnTo>
                        <a:pt x="37" y="445"/>
                      </a:lnTo>
                      <a:lnTo>
                        <a:pt x="39" y="430"/>
                      </a:lnTo>
                      <a:lnTo>
                        <a:pt x="40" y="415"/>
                      </a:lnTo>
                      <a:lnTo>
                        <a:pt x="41" y="398"/>
                      </a:lnTo>
                      <a:lnTo>
                        <a:pt x="42" y="383"/>
                      </a:lnTo>
                      <a:lnTo>
                        <a:pt x="42" y="367"/>
                      </a:lnTo>
                      <a:lnTo>
                        <a:pt x="42" y="352"/>
                      </a:lnTo>
                      <a:lnTo>
                        <a:pt x="42" y="336"/>
                      </a:lnTo>
                      <a:lnTo>
                        <a:pt x="42" y="321"/>
                      </a:lnTo>
                      <a:lnTo>
                        <a:pt x="41" y="304"/>
                      </a:lnTo>
                      <a:lnTo>
                        <a:pt x="40" y="289"/>
                      </a:lnTo>
                      <a:lnTo>
                        <a:pt x="39" y="274"/>
                      </a:lnTo>
                      <a:lnTo>
                        <a:pt x="36" y="258"/>
                      </a:lnTo>
                      <a:lnTo>
                        <a:pt x="35" y="242"/>
                      </a:lnTo>
                      <a:lnTo>
                        <a:pt x="32" y="227"/>
                      </a:lnTo>
                      <a:lnTo>
                        <a:pt x="29" y="212"/>
                      </a:lnTo>
                      <a:lnTo>
                        <a:pt x="27" y="195"/>
                      </a:lnTo>
                      <a:lnTo>
                        <a:pt x="24" y="179"/>
                      </a:lnTo>
                      <a:lnTo>
                        <a:pt x="20" y="164"/>
                      </a:lnTo>
                      <a:lnTo>
                        <a:pt x="17" y="148"/>
                      </a:lnTo>
                      <a:lnTo>
                        <a:pt x="13" y="132"/>
                      </a:lnTo>
                      <a:lnTo>
                        <a:pt x="8" y="117"/>
                      </a:lnTo>
                      <a:lnTo>
                        <a:pt x="4" y="100"/>
                      </a:lnTo>
                      <a:lnTo>
                        <a:pt x="156" y="56"/>
                      </a:lnTo>
                      <a:lnTo>
                        <a:pt x="161" y="75"/>
                      </a:lnTo>
                      <a:lnTo>
                        <a:pt x="166" y="92"/>
                      </a:lnTo>
                      <a:lnTo>
                        <a:pt x="171" y="111"/>
                      </a:lnTo>
                      <a:lnTo>
                        <a:pt x="175" y="129"/>
                      </a:lnTo>
                      <a:lnTo>
                        <a:pt x="179" y="148"/>
                      </a:lnTo>
                      <a:lnTo>
                        <a:pt x="182" y="166"/>
                      </a:lnTo>
                      <a:lnTo>
                        <a:pt x="186" y="185"/>
                      </a:lnTo>
                      <a:lnTo>
                        <a:pt x="189" y="204"/>
                      </a:lnTo>
                      <a:lnTo>
                        <a:pt x="192" y="222"/>
                      </a:lnTo>
                      <a:lnTo>
                        <a:pt x="194" y="240"/>
                      </a:lnTo>
                      <a:lnTo>
                        <a:pt x="196" y="258"/>
                      </a:lnTo>
                      <a:lnTo>
                        <a:pt x="197" y="277"/>
                      </a:lnTo>
                      <a:lnTo>
                        <a:pt x="199" y="295"/>
                      </a:lnTo>
                      <a:lnTo>
                        <a:pt x="200" y="314"/>
                      </a:lnTo>
                      <a:lnTo>
                        <a:pt x="200" y="332"/>
                      </a:lnTo>
                      <a:lnTo>
                        <a:pt x="201" y="351"/>
                      </a:lnTo>
                      <a:lnTo>
                        <a:pt x="201" y="369"/>
                      </a:lnTo>
                      <a:lnTo>
                        <a:pt x="200" y="388"/>
                      </a:lnTo>
                      <a:lnTo>
                        <a:pt x="200" y="406"/>
                      </a:lnTo>
                      <a:lnTo>
                        <a:pt x="199" y="425"/>
                      </a:lnTo>
                      <a:lnTo>
                        <a:pt x="196" y="444"/>
                      </a:lnTo>
                      <a:lnTo>
                        <a:pt x="195" y="462"/>
                      </a:lnTo>
                      <a:lnTo>
                        <a:pt x="193" y="481"/>
                      </a:lnTo>
                      <a:lnTo>
                        <a:pt x="190" y="499"/>
                      </a:lnTo>
                      <a:lnTo>
                        <a:pt x="187" y="518"/>
                      </a:lnTo>
                      <a:lnTo>
                        <a:pt x="184" y="536"/>
                      </a:lnTo>
                      <a:lnTo>
                        <a:pt x="180" y="555"/>
                      </a:lnTo>
                      <a:lnTo>
                        <a:pt x="175" y="573"/>
                      </a:lnTo>
                      <a:lnTo>
                        <a:pt x="172" y="593"/>
                      </a:lnTo>
                      <a:lnTo>
                        <a:pt x="166" y="611"/>
                      </a:lnTo>
                      <a:lnTo>
                        <a:pt x="161" y="629"/>
                      </a:lnTo>
                      <a:lnTo>
                        <a:pt x="156" y="648"/>
                      </a:lnTo>
                      <a:close/>
                      <a:moveTo>
                        <a:pt x="5" y="601"/>
                      </a:moveTo>
                      <a:lnTo>
                        <a:pt x="156" y="648"/>
                      </a:lnTo>
                      <a:lnTo>
                        <a:pt x="155" y="652"/>
                      </a:lnTo>
                      <a:lnTo>
                        <a:pt x="153" y="656"/>
                      </a:lnTo>
                      <a:lnTo>
                        <a:pt x="151" y="659"/>
                      </a:lnTo>
                      <a:lnTo>
                        <a:pt x="150" y="663"/>
                      </a:lnTo>
                      <a:lnTo>
                        <a:pt x="148" y="666"/>
                      </a:lnTo>
                      <a:lnTo>
                        <a:pt x="145" y="670"/>
                      </a:lnTo>
                      <a:lnTo>
                        <a:pt x="143" y="673"/>
                      </a:lnTo>
                      <a:lnTo>
                        <a:pt x="141" y="675"/>
                      </a:lnTo>
                      <a:lnTo>
                        <a:pt x="138" y="679"/>
                      </a:lnTo>
                      <a:lnTo>
                        <a:pt x="135" y="681"/>
                      </a:lnTo>
                      <a:lnTo>
                        <a:pt x="133" y="684"/>
                      </a:lnTo>
                      <a:lnTo>
                        <a:pt x="129" y="686"/>
                      </a:lnTo>
                      <a:lnTo>
                        <a:pt x="127" y="688"/>
                      </a:lnTo>
                      <a:lnTo>
                        <a:pt x="123" y="691"/>
                      </a:lnTo>
                      <a:lnTo>
                        <a:pt x="120" y="693"/>
                      </a:lnTo>
                      <a:lnTo>
                        <a:pt x="117" y="695"/>
                      </a:lnTo>
                      <a:lnTo>
                        <a:pt x="114" y="696"/>
                      </a:lnTo>
                      <a:lnTo>
                        <a:pt x="110" y="697"/>
                      </a:lnTo>
                      <a:lnTo>
                        <a:pt x="107" y="700"/>
                      </a:lnTo>
                      <a:lnTo>
                        <a:pt x="102" y="701"/>
                      </a:lnTo>
                      <a:lnTo>
                        <a:pt x="99" y="701"/>
                      </a:lnTo>
                      <a:lnTo>
                        <a:pt x="95" y="702"/>
                      </a:lnTo>
                      <a:lnTo>
                        <a:pt x="92" y="703"/>
                      </a:lnTo>
                      <a:lnTo>
                        <a:pt x="87" y="703"/>
                      </a:lnTo>
                      <a:lnTo>
                        <a:pt x="84" y="703"/>
                      </a:lnTo>
                      <a:lnTo>
                        <a:pt x="80" y="703"/>
                      </a:lnTo>
                      <a:lnTo>
                        <a:pt x="76" y="703"/>
                      </a:lnTo>
                      <a:lnTo>
                        <a:pt x="72" y="703"/>
                      </a:lnTo>
                      <a:lnTo>
                        <a:pt x="69" y="703"/>
                      </a:lnTo>
                      <a:lnTo>
                        <a:pt x="64" y="702"/>
                      </a:lnTo>
                      <a:lnTo>
                        <a:pt x="61" y="701"/>
                      </a:lnTo>
                      <a:lnTo>
                        <a:pt x="56" y="700"/>
                      </a:lnTo>
                      <a:lnTo>
                        <a:pt x="53" y="699"/>
                      </a:lnTo>
                      <a:lnTo>
                        <a:pt x="49" y="697"/>
                      </a:lnTo>
                      <a:lnTo>
                        <a:pt x="46" y="696"/>
                      </a:lnTo>
                      <a:lnTo>
                        <a:pt x="42" y="694"/>
                      </a:lnTo>
                      <a:lnTo>
                        <a:pt x="39" y="692"/>
                      </a:lnTo>
                      <a:lnTo>
                        <a:pt x="35" y="689"/>
                      </a:lnTo>
                      <a:lnTo>
                        <a:pt x="32" y="687"/>
                      </a:lnTo>
                      <a:lnTo>
                        <a:pt x="29" y="685"/>
                      </a:lnTo>
                      <a:lnTo>
                        <a:pt x="26" y="682"/>
                      </a:lnTo>
                      <a:lnTo>
                        <a:pt x="24" y="680"/>
                      </a:lnTo>
                      <a:lnTo>
                        <a:pt x="21" y="677"/>
                      </a:lnTo>
                      <a:lnTo>
                        <a:pt x="18" y="674"/>
                      </a:lnTo>
                      <a:lnTo>
                        <a:pt x="15" y="671"/>
                      </a:lnTo>
                      <a:lnTo>
                        <a:pt x="14" y="668"/>
                      </a:lnTo>
                      <a:lnTo>
                        <a:pt x="12" y="665"/>
                      </a:lnTo>
                      <a:lnTo>
                        <a:pt x="10" y="662"/>
                      </a:lnTo>
                      <a:lnTo>
                        <a:pt x="8" y="658"/>
                      </a:lnTo>
                      <a:lnTo>
                        <a:pt x="6" y="655"/>
                      </a:lnTo>
                      <a:lnTo>
                        <a:pt x="5" y="651"/>
                      </a:lnTo>
                      <a:lnTo>
                        <a:pt x="4" y="648"/>
                      </a:lnTo>
                      <a:lnTo>
                        <a:pt x="3" y="644"/>
                      </a:lnTo>
                      <a:lnTo>
                        <a:pt x="3" y="639"/>
                      </a:lnTo>
                      <a:lnTo>
                        <a:pt x="2" y="636"/>
                      </a:lnTo>
                      <a:lnTo>
                        <a:pt x="2" y="633"/>
                      </a:lnTo>
                      <a:lnTo>
                        <a:pt x="0" y="629"/>
                      </a:lnTo>
                      <a:lnTo>
                        <a:pt x="0" y="624"/>
                      </a:lnTo>
                      <a:lnTo>
                        <a:pt x="0" y="621"/>
                      </a:lnTo>
                      <a:lnTo>
                        <a:pt x="2" y="616"/>
                      </a:lnTo>
                      <a:lnTo>
                        <a:pt x="2" y="613"/>
                      </a:lnTo>
                      <a:lnTo>
                        <a:pt x="3" y="609"/>
                      </a:lnTo>
                      <a:lnTo>
                        <a:pt x="4" y="605"/>
                      </a:lnTo>
                      <a:lnTo>
                        <a:pt x="5" y="601"/>
                      </a:lnTo>
                      <a:close/>
                    </a:path>
                  </a:pathLst>
                </a:custGeom>
                <a:solidFill>
                  <a:srgbClr val="8E84B7"/>
                </a:solidFill>
                <a:ln w="9525">
                  <a:noFill/>
                  <a:round/>
                  <a:headEnd/>
                  <a:tailEnd/>
                </a:ln>
              </p:spPr>
              <p:txBody>
                <a:bodyPr>
                  <a:prstTxWarp prst="textNoShape">
                    <a:avLst/>
                  </a:prstTxWarp>
                </a:bodyPr>
                <a:lstStyle/>
                <a:p>
                  <a:endParaRPr lang="es-MX"/>
                </a:p>
              </p:txBody>
            </p:sp>
            <p:sp>
              <p:nvSpPr>
                <p:cNvPr id="88129" name="Freeform 13"/>
                <p:cNvSpPr>
                  <a:spLocks noEditPoints="1"/>
                </p:cNvSpPr>
                <p:nvPr/>
              </p:nvSpPr>
              <p:spPr bwMode="auto">
                <a:xfrm>
                  <a:off x="2922" y="1539"/>
                  <a:ext cx="41" cy="195"/>
                </a:xfrm>
                <a:custGeom>
                  <a:avLst/>
                  <a:gdLst>
                    <a:gd name="T0" fmla="*/ 7 w 342"/>
                    <a:gd name="T1" fmla="*/ 113 h 1622"/>
                    <a:gd name="T2" fmla="*/ 2 w 342"/>
                    <a:gd name="T3" fmla="*/ 94 h 1622"/>
                    <a:gd name="T4" fmla="*/ 0 w 342"/>
                    <a:gd name="T5" fmla="*/ 75 h 1622"/>
                    <a:gd name="T6" fmla="*/ 4 w 342"/>
                    <a:gd name="T7" fmla="*/ 56 h 1622"/>
                    <a:gd name="T8" fmla="*/ 12 w 342"/>
                    <a:gd name="T9" fmla="*/ 39 h 1622"/>
                    <a:gd name="T10" fmla="*/ 24 w 342"/>
                    <a:gd name="T11" fmla="*/ 24 h 1622"/>
                    <a:gd name="T12" fmla="*/ 40 w 342"/>
                    <a:gd name="T13" fmla="*/ 11 h 1622"/>
                    <a:gd name="T14" fmla="*/ 57 w 342"/>
                    <a:gd name="T15" fmla="*/ 4 h 1622"/>
                    <a:gd name="T16" fmla="*/ 77 w 342"/>
                    <a:gd name="T17" fmla="*/ 0 h 1622"/>
                    <a:gd name="T18" fmla="*/ 95 w 342"/>
                    <a:gd name="T19" fmla="*/ 2 h 1622"/>
                    <a:gd name="T20" fmla="*/ 113 w 342"/>
                    <a:gd name="T21" fmla="*/ 9 h 1622"/>
                    <a:gd name="T22" fmla="*/ 129 w 342"/>
                    <a:gd name="T23" fmla="*/ 19 h 1622"/>
                    <a:gd name="T24" fmla="*/ 143 w 342"/>
                    <a:gd name="T25" fmla="*/ 33 h 1622"/>
                    <a:gd name="T26" fmla="*/ 20 w 342"/>
                    <a:gd name="T27" fmla="*/ 1487 h 1622"/>
                    <a:gd name="T28" fmla="*/ 43 w 342"/>
                    <a:gd name="T29" fmla="*/ 1442 h 1622"/>
                    <a:gd name="T30" fmla="*/ 64 w 342"/>
                    <a:gd name="T31" fmla="*/ 1395 h 1622"/>
                    <a:gd name="T32" fmla="*/ 89 w 342"/>
                    <a:gd name="T33" fmla="*/ 1335 h 1622"/>
                    <a:gd name="T34" fmla="*/ 122 w 342"/>
                    <a:gd name="T35" fmla="*/ 1229 h 1622"/>
                    <a:gd name="T36" fmla="*/ 150 w 342"/>
                    <a:gd name="T37" fmla="*/ 1118 h 1622"/>
                    <a:gd name="T38" fmla="*/ 170 w 342"/>
                    <a:gd name="T39" fmla="*/ 1003 h 1622"/>
                    <a:gd name="T40" fmla="*/ 181 w 342"/>
                    <a:gd name="T41" fmla="*/ 885 h 1622"/>
                    <a:gd name="T42" fmla="*/ 184 w 342"/>
                    <a:gd name="T43" fmla="*/ 766 h 1622"/>
                    <a:gd name="T44" fmla="*/ 179 w 342"/>
                    <a:gd name="T45" fmla="*/ 659 h 1622"/>
                    <a:gd name="T46" fmla="*/ 171 w 342"/>
                    <a:gd name="T47" fmla="*/ 577 h 1622"/>
                    <a:gd name="T48" fmla="*/ 158 w 342"/>
                    <a:gd name="T49" fmla="*/ 497 h 1622"/>
                    <a:gd name="T50" fmla="*/ 141 w 342"/>
                    <a:gd name="T51" fmla="*/ 419 h 1622"/>
                    <a:gd name="T52" fmla="*/ 124 w 342"/>
                    <a:gd name="T53" fmla="*/ 364 h 1622"/>
                    <a:gd name="T54" fmla="*/ 107 w 342"/>
                    <a:gd name="T55" fmla="*/ 312 h 1622"/>
                    <a:gd name="T56" fmla="*/ 87 w 342"/>
                    <a:gd name="T57" fmla="*/ 262 h 1622"/>
                    <a:gd name="T58" fmla="*/ 65 w 342"/>
                    <a:gd name="T59" fmla="*/ 214 h 1622"/>
                    <a:gd name="T60" fmla="*/ 40 w 342"/>
                    <a:gd name="T61" fmla="*/ 167 h 1622"/>
                    <a:gd name="T62" fmla="*/ 13 w 342"/>
                    <a:gd name="T63" fmla="*/ 123 h 1622"/>
                    <a:gd name="T64" fmla="*/ 172 w 342"/>
                    <a:gd name="T65" fmla="*/ 78 h 1622"/>
                    <a:gd name="T66" fmla="*/ 201 w 342"/>
                    <a:gd name="T67" fmla="*/ 133 h 1622"/>
                    <a:gd name="T68" fmla="*/ 228 w 342"/>
                    <a:gd name="T69" fmla="*/ 188 h 1622"/>
                    <a:gd name="T70" fmla="*/ 252 w 342"/>
                    <a:gd name="T71" fmla="*/ 246 h 1622"/>
                    <a:gd name="T72" fmla="*/ 273 w 342"/>
                    <a:gd name="T73" fmla="*/ 306 h 1622"/>
                    <a:gd name="T74" fmla="*/ 290 w 342"/>
                    <a:gd name="T75" fmla="*/ 367 h 1622"/>
                    <a:gd name="T76" fmla="*/ 311 w 342"/>
                    <a:gd name="T77" fmla="*/ 454 h 1622"/>
                    <a:gd name="T78" fmla="*/ 324 w 342"/>
                    <a:gd name="T79" fmla="*/ 531 h 1622"/>
                    <a:gd name="T80" fmla="*/ 337 w 342"/>
                    <a:gd name="T81" fmla="*/ 633 h 1622"/>
                    <a:gd name="T82" fmla="*/ 341 w 342"/>
                    <a:gd name="T83" fmla="*/ 738 h 1622"/>
                    <a:gd name="T84" fmla="*/ 340 w 342"/>
                    <a:gd name="T85" fmla="*/ 868 h 1622"/>
                    <a:gd name="T86" fmla="*/ 330 w 342"/>
                    <a:gd name="T87" fmla="*/ 997 h 1622"/>
                    <a:gd name="T88" fmla="*/ 310 w 342"/>
                    <a:gd name="T89" fmla="*/ 1125 h 1622"/>
                    <a:gd name="T90" fmla="*/ 282 w 342"/>
                    <a:gd name="T91" fmla="*/ 1249 h 1622"/>
                    <a:gd name="T92" fmla="*/ 245 w 342"/>
                    <a:gd name="T93" fmla="*/ 1367 h 1622"/>
                    <a:gd name="T94" fmla="*/ 215 w 342"/>
                    <a:gd name="T95" fmla="*/ 1446 h 1622"/>
                    <a:gd name="T96" fmla="*/ 191 w 342"/>
                    <a:gd name="T97" fmla="*/ 1501 h 1622"/>
                    <a:gd name="T98" fmla="*/ 165 w 342"/>
                    <a:gd name="T99" fmla="*/ 1553 h 1622"/>
                    <a:gd name="T100" fmla="*/ 148 w 342"/>
                    <a:gd name="T101" fmla="*/ 1582 h 1622"/>
                    <a:gd name="T102" fmla="*/ 136 w 342"/>
                    <a:gd name="T103" fmla="*/ 1598 h 1622"/>
                    <a:gd name="T104" fmla="*/ 121 w 342"/>
                    <a:gd name="T105" fmla="*/ 1611 h 1622"/>
                    <a:gd name="T106" fmla="*/ 104 w 342"/>
                    <a:gd name="T107" fmla="*/ 1619 h 1622"/>
                    <a:gd name="T108" fmla="*/ 85 w 342"/>
                    <a:gd name="T109" fmla="*/ 1622 h 1622"/>
                    <a:gd name="T110" fmla="*/ 66 w 342"/>
                    <a:gd name="T111" fmla="*/ 1621 h 1622"/>
                    <a:gd name="T112" fmla="*/ 48 w 342"/>
                    <a:gd name="T113" fmla="*/ 1615 h 1622"/>
                    <a:gd name="T114" fmla="*/ 31 w 342"/>
                    <a:gd name="T115" fmla="*/ 1605 h 1622"/>
                    <a:gd name="T116" fmla="*/ 17 w 342"/>
                    <a:gd name="T117" fmla="*/ 1591 h 1622"/>
                    <a:gd name="T118" fmla="*/ 7 w 342"/>
                    <a:gd name="T119" fmla="*/ 1575 h 1622"/>
                    <a:gd name="T120" fmla="*/ 2 w 342"/>
                    <a:gd name="T121" fmla="*/ 1557 h 1622"/>
                    <a:gd name="T122" fmla="*/ 0 w 342"/>
                    <a:gd name="T123" fmla="*/ 1538 h 1622"/>
                    <a:gd name="T124" fmla="*/ 4 w 342"/>
                    <a:gd name="T125" fmla="*/ 1519 h 16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1622"/>
                    <a:gd name="T191" fmla="*/ 342 w 342"/>
                    <a:gd name="T192" fmla="*/ 1622 h 16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1622">
                      <a:moveTo>
                        <a:pt x="145" y="36"/>
                      </a:moveTo>
                      <a:lnTo>
                        <a:pt x="13" y="123"/>
                      </a:lnTo>
                      <a:lnTo>
                        <a:pt x="11" y="120"/>
                      </a:lnTo>
                      <a:lnTo>
                        <a:pt x="10" y="116"/>
                      </a:lnTo>
                      <a:lnTo>
                        <a:pt x="7" y="113"/>
                      </a:lnTo>
                      <a:lnTo>
                        <a:pt x="6" y="108"/>
                      </a:lnTo>
                      <a:lnTo>
                        <a:pt x="5" y="105"/>
                      </a:lnTo>
                      <a:lnTo>
                        <a:pt x="4" y="101"/>
                      </a:lnTo>
                      <a:lnTo>
                        <a:pt x="3" y="98"/>
                      </a:lnTo>
                      <a:lnTo>
                        <a:pt x="2" y="94"/>
                      </a:lnTo>
                      <a:lnTo>
                        <a:pt x="2" y="90"/>
                      </a:lnTo>
                      <a:lnTo>
                        <a:pt x="0" y="86"/>
                      </a:lnTo>
                      <a:lnTo>
                        <a:pt x="0" y="83"/>
                      </a:lnTo>
                      <a:lnTo>
                        <a:pt x="0" y="78"/>
                      </a:lnTo>
                      <a:lnTo>
                        <a:pt x="0" y="75"/>
                      </a:lnTo>
                      <a:lnTo>
                        <a:pt x="0" y="71"/>
                      </a:lnTo>
                      <a:lnTo>
                        <a:pt x="2" y="68"/>
                      </a:lnTo>
                      <a:lnTo>
                        <a:pt x="2" y="63"/>
                      </a:lnTo>
                      <a:lnTo>
                        <a:pt x="3" y="60"/>
                      </a:lnTo>
                      <a:lnTo>
                        <a:pt x="4" y="56"/>
                      </a:lnTo>
                      <a:lnTo>
                        <a:pt x="5" y="53"/>
                      </a:lnTo>
                      <a:lnTo>
                        <a:pt x="6" y="49"/>
                      </a:lnTo>
                      <a:lnTo>
                        <a:pt x="9" y="46"/>
                      </a:lnTo>
                      <a:lnTo>
                        <a:pt x="10" y="42"/>
                      </a:lnTo>
                      <a:lnTo>
                        <a:pt x="12" y="39"/>
                      </a:lnTo>
                      <a:lnTo>
                        <a:pt x="13" y="35"/>
                      </a:lnTo>
                      <a:lnTo>
                        <a:pt x="15" y="33"/>
                      </a:lnTo>
                      <a:lnTo>
                        <a:pt x="18" y="29"/>
                      </a:lnTo>
                      <a:lnTo>
                        <a:pt x="21" y="26"/>
                      </a:lnTo>
                      <a:lnTo>
                        <a:pt x="24" y="24"/>
                      </a:lnTo>
                      <a:lnTo>
                        <a:pt x="26" y="21"/>
                      </a:lnTo>
                      <a:lnTo>
                        <a:pt x="29" y="18"/>
                      </a:lnTo>
                      <a:lnTo>
                        <a:pt x="33" y="15"/>
                      </a:lnTo>
                      <a:lnTo>
                        <a:pt x="36" y="13"/>
                      </a:lnTo>
                      <a:lnTo>
                        <a:pt x="40" y="11"/>
                      </a:lnTo>
                      <a:lnTo>
                        <a:pt x="43" y="10"/>
                      </a:lnTo>
                      <a:lnTo>
                        <a:pt x="47" y="7"/>
                      </a:lnTo>
                      <a:lnTo>
                        <a:pt x="50" y="6"/>
                      </a:lnTo>
                      <a:lnTo>
                        <a:pt x="54" y="5"/>
                      </a:lnTo>
                      <a:lnTo>
                        <a:pt x="57" y="4"/>
                      </a:lnTo>
                      <a:lnTo>
                        <a:pt x="61" y="3"/>
                      </a:lnTo>
                      <a:lnTo>
                        <a:pt x="65" y="2"/>
                      </a:lnTo>
                      <a:lnTo>
                        <a:pt x="69" y="2"/>
                      </a:lnTo>
                      <a:lnTo>
                        <a:pt x="72" y="0"/>
                      </a:lnTo>
                      <a:lnTo>
                        <a:pt x="77" y="0"/>
                      </a:lnTo>
                      <a:lnTo>
                        <a:pt x="80" y="0"/>
                      </a:lnTo>
                      <a:lnTo>
                        <a:pt x="84" y="0"/>
                      </a:lnTo>
                      <a:lnTo>
                        <a:pt x="87" y="0"/>
                      </a:lnTo>
                      <a:lnTo>
                        <a:pt x="92" y="2"/>
                      </a:lnTo>
                      <a:lnTo>
                        <a:pt x="95" y="2"/>
                      </a:lnTo>
                      <a:lnTo>
                        <a:pt x="99" y="3"/>
                      </a:lnTo>
                      <a:lnTo>
                        <a:pt x="102" y="4"/>
                      </a:lnTo>
                      <a:lnTo>
                        <a:pt x="106" y="5"/>
                      </a:lnTo>
                      <a:lnTo>
                        <a:pt x="109" y="6"/>
                      </a:lnTo>
                      <a:lnTo>
                        <a:pt x="113" y="9"/>
                      </a:lnTo>
                      <a:lnTo>
                        <a:pt x="116" y="10"/>
                      </a:lnTo>
                      <a:lnTo>
                        <a:pt x="120" y="12"/>
                      </a:lnTo>
                      <a:lnTo>
                        <a:pt x="123" y="14"/>
                      </a:lnTo>
                      <a:lnTo>
                        <a:pt x="127" y="17"/>
                      </a:lnTo>
                      <a:lnTo>
                        <a:pt x="129" y="19"/>
                      </a:lnTo>
                      <a:lnTo>
                        <a:pt x="133" y="21"/>
                      </a:lnTo>
                      <a:lnTo>
                        <a:pt x="135" y="24"/>
                      </a:lnTo>
                      <a:lnTo>
                        <a:pt x="138" y="27"/>
                      </a:lnTo>
                      <a:lnTo>
                        <a:pt x="141" y="29"/>
                      </a:lnTo>
                      <a:lnTo>
                        <a:pt x="143" y="33"/>
                      </a:lnTo>
                      <a:lnTo>
                        <a:pt x="145" y="36"/>
                      </a:lnTo>
                      <a:close/>
                      <a:moveTo>
                        <a:pt x="148" y="1582"/>
                      </a:moveTo>
                      <a:lnTo>
                        <a:pt x="11" y="1504"/>
                      </a:lnTo>
                      <a:lnTo>
                        <a:pt x="15" y="1496"/>
                      </a:lnTo>
                      <a:lnTo>
                        <a:pt x="20" y="1487"/>
                      </a:lnTo>
                      <a:lnTo>
                        <a:pt x="25" y="1477"/>
                      </a:lnTo>
                      <a:lnTo>
                        <a:pt x="29" y="1469"/>
                      </a:lnTo>
                      <a:lnTo>
                        <a:pt x="34" y="1460"/>
                      </a:lnTo>
                      <a:lnTo>
                        <a:pt x="39" y="1451"/>
                      </a:lnTo>
                      <a:lnTo>
                        <a:pt x="43" y="1442"/>
                      </a:lnTo>
                      <a:lnTo>
                        <a:pt x="48" y="1432"/>
                      </a:lnTo>
                      <a:lnTo>
                        <a:pt x="51" y="1423"/>
                      </a:lnTo>
                      <a:lnTo>
                        <a:pt x="56" y="1414"/>
                      </a:lnTo>
                      <a:lnTo>
                        <a:pt x="61" y="1404"/>
                      </a:lnTo>
                      <a:lnTo>
                        <a:pt x="64" y="1395"/>
                      </a:lnTo>
                      <a:lnTo>
                        <a:pt x="69" y="1385"/>
                      </a:lnTo>
                      <a:lnTo>
                        <a:pt x="73" y="1375"/>
                      </a:lnTo>
                      <a:lnTo>
                        <a:pt x="77" y="1365"/>
                      </a:lnTo>
                      <a:lnTo>
                        <a:pt x="80" y="1356"/>
                      </a:lnTo>
                      <a:lnTo>
                        <a:pt x="89" y="1335"/>
                      </a:lnTo>
                      <a:lnTo>
                        <a:pt x="95" y="1314"/>
                      </a:lnTo>
                      <a:lnTo>
                        <a:pt x="104" y="1293"/>
                      </a:lnTo>
                      <a:lnTo>
                        <a:pt x="109" y="1272"/>
                      </a:lnTo>
                      <a:lnTo>
                        <a:pt x="116" y="1251"/>
                      </a:lnTo>
                      <a:lnTo>
                        <a:pt x="122" y="1229"/>
                      </a:lnTo>
                      <a:lnTo>
                        <a:pt x="129" y="1207"/>
                      </a:lnTo>
                      <a:lnTo>
                        <a:pt x="135" y="1185"/>
                      </a:lnTo>
                      <a:lnTo>
                        <a:pt x="140" y="1163"/>
                      </a:lnTo>
                      <a:lnTo>
                        <a:pt x="145" y="1141"/>
                      </a:lnTo>
                      <a:lnTo>
                        <a:pt x="150" y="1118"/>
                      </a:lnTo>
                      <a:lnTo>
                        <a:pt x="155" y="1096"/>
                      </a:lnTo>
                      <a:lnTo>
                        <a:pt x="158" y="1073"/>
                      </a:lnTo>
                      <a:lnTo>
                        <a:pt x="163" y="1050"/>
                      </a:lnTo>
                      <a:lnTo>
                        <a:pt x="166" y="1026"/>
                      </a:lnTo>
                      <a:lnTo>
                        <a:pt x="170" y="1003"/>
                      </a:lnTo>
                      <a:lnTo>
                        <a:pt x="172" y="979"/>
                      </a:lnTo>
                      <a:lnTo>
                        <a:pt x="175" y="956"/>
                      </a:lnTo>
                      <a:lnTo>
                        <a:pt x="178" y="933"/>
                      </a:lnTo>
                      <a:lnTo>
                        <a:pt x="179" y="908"/>
                      </a:lnTo>
                      <a:lnTo>
                        <a:pt x="181" y="885"/>
                      </a:lnTo>
                      <a:lnTo>
                        <a:pt x="182" y="861"/>
                      </a:lnTo>
                      <a:lnTo>
                        <a:pt x="184" y="837"/>
                      </a:lnTo>
                      <a:lnTo>
                        <a:pt x="184" y="813"/>
                      </a:lnTo>
                      <a:lnTo>
                        <a:pt x="184" y="789"/>
                      </a:lnTo>
                      <a:lnTo>
                        <a:pt x="184" y="766"/>
                      </a:lnTo>
                      <a:lnTo>
                        <a:pt x="184" y="741"/>
                      </a:lnTo>
                      <a:lnTo>
                        <a:pt x="182" y="718"/>
                      </a:lnTo>
                      <a:lnTo>
                        <a:pt x="181" y="694"/>
                      </a:lnTo>
                      <a:lnTo>
                        <a:pt x="180" y="671"/>
                      </a:lnTo>
                      <a:lnTo>
                        <a:pt x="179" y="659"/>
                      </a:lnTo>
                      <a:lnTo>
                        <a:pt x="178" y="647"/>
                      </a:lnTo>
                      <a:lnTo>
                        <a:pt x="178" y="635"/>
                      </a:lnTo>
                      <a:lnTo>
                        <a:pt x="177" y="624"/>
                      </a:lnTo>
                      <a:lnTo>
                        <a:pt x="173" y="600"/>
                      </a:lnTo>
                      <a:lnTo>
                        <a:pt x="171" y="577"/>
                      </a:lnTo>
                      <a:lnTo>
                        <a:pt x="167" y="553"/>
                      </a:lnTo>
                      <a:lnTo>
                        <a:pt x="164" y="530"/>
                      </a:lnTo>
                      <a:lnTo>
                        <a:pt x="162" y="520"/>
                      </a:lnTo>
                      <a:lnTo>
                        <a:pt x="160" y="508"/>
                      </a:lnTo>
                      <a:lnTo>
                        <a:pt x="158" y="497"/>
                      </a:lnTo>
                      <a:lnTo>
                        <a:pt x="156" y="486"/>
                      </a:lnTo>
                      <a:lnTo>
                        <a:pt x="151" y="463"/>
                      </a:lnTo>
                      <a:lnTo>
                        <a:pt x="145" y="441"/>
                      </a:lnTo>
                      <a:lnTo>
                        <a:pt x="143" y="429"/>
                      </a:lnTo>
                      <a:lnTo>
                        <a:pt x="141" y="419"/>
                      </a:lnTo>
                      <a:lnTo>
                        <a:pt x="137" y="409"/>
                      </a:lnTo>
                      <a:lnTo>
                        <a:pt x="135" y="397"/>
                      </a:lnTo>
                      <a:lnTo>
                        <a:pt x="131" y="386"/>
                      </a:lnTo>
                      <a:lnTo>
                        <a:pt x="128" y="376"/>
                      </a:lnTo>
                      <a:lnTo>
                        <a:pt x="124" y="364"/>
                      </a:lnTo>
                      <a:lnTo>
                        <a:pt x="122" y="354"/>
                      </a:lnTo>
                      <a:lnTo>
                        <a:pt x="119" y="344"/>
                      </a:lnTo>
                      <a:lnTo>
                        <a:pt x="114" y="333"/>
                      </a:lnTo>
                      <a:lnTo>
                        <a:pt x="111" y="323"/>
                      </a:lnTo>
                      <a:lnTo>
                        <a:pt x="107" y="312"/>
                      </a:lnTo>
                      <a:lnTo>
                        <a:pt x="104" y="303"/>
                      </a:lnTo>
                      <a:lnTo>
                        <a:pt x="99" y="293"/>
                      </a:lnTo>
                      <a:lnTo>
                        <a:pt x="95" y="282"/>
                      </a:lnTo>
                      <a:lnTo>
                        <a:pt x="92" y="272"/>
                      </a:lnTo>
                      <a:lnTo>
                        <a:pt x="87" y="262"/>
                      </a:lnTo>
                      <a:lnTo>
                        <a:pt x="83" y="252"/>
                      </a:lnTo>
                      <a:lnTo>
                        <a:pt x="78" y="243"/>
                      </a:lnTo>
                      <a:lnTo>
                        <a:pt x="73" y="232"/>
                      </a:lnTo>
                      <a:lnTo>
                        <a:pt x="70" y="223"/>
                      </a:lnTo>
                      <a:lnTo>
                        <a:pt x="65" y="214"/>
                      </a:lnTo>
                      <a:lnTo>
                        <a:pt x="60" y="204"/>
                      </a:lnTo>
                      <a:lnTo>
                        <a:pt x="55" y="195"/>
                      </a:lnTo>
                      <a:lnTo>
                        <a:pt x="50" y="186"/>
                      </a:lnTo>
                      <a:lnTo>
                        <a:pt x="46" y="177"/>
                      </a:lnTo>
                      <a:lnTo>
                        <a:pt x="40" y="167"/>
                      </a:lnTo>
                      <a:lnTo>
                        <a:pt x="35" y="158"/>
                      </a:lnTo>
                      <a:lnTo>
                        <a:pt x="29" y="149"/>
                      </a:lnTo>
                      <a:lnTo>
                        <a:pt x="25" y="141"/>
                      </a:lnTo>
                      <a:lnTo>
                        <a:pt x="19" y="131"/>
                      </a:lnTo>
                      <a:lnTo>
                        <a:pt x="13" y="123"/>
                      </a:lnTo>
                      <a:lnTo>
                        <a:pt x="145" y="36"/>
                      </a:lnTo>
                      <a:lnTo>
                        <a:pt x="152" y="47"/>
                      </a:lnTo>
                      <a:lnTo>
                        <a:pt x="159" y="57"/>
                      </a:lnTo>
                      <a:lnTo>
                        <a:pt x="165" y="68"/>
                      </a:lnTo>
                      <a:lnTo>
                        <a:pt x="172" y="78"/>
                      </a:lnTo>
                      <a:lnTo>
                        <a:pt x="178" y="89"/>
                      </a:lnTo>
                      <a:lnTo>
                        <a:pt x="184" y="99"/>
                      </a:lnTo>
                      <a:lnTo>
                        <a:pt x="189" y="111"/>
                      </a:lnTo>
                      <a:lnTo>
                        <a:pt x="195" y="121"/>
                      </a:lnTo>
                      <a:lnTo>
                        <a:pt x="201" y="133"/>
                      </a:lnTo>
                      <a:lnTo>
                        <a:pt x="207" y="143"/>
                      </a:lnTo>
                      <a:lnTo>
                        <a:pt x="213" y="155"/>
                      </a:lnTo>
                      <a:lnTo>
                        <a:pt x="218" y="166"/>
                      </a:lnTo>
                      <a:lnTo>
                        <a:pt x="223" y="178"/>
                      </a:lnTo>
                      <a:lnTo>
                        <a:pt x="228" y="188"/>
                      </a:lnTo>
                      <a:lnTo>
                        <a:pt x="233" y="200"/>
                      </a:lnTo>
                      <a:lnTo>
                        <a:pt x="238" y="211"/>
                      </a:lnTo>
                      <a:lnTo>
                        <a:pt x="243" y="223"/>
                      </a:lnTo>
                      <a:lnTo>
                        <a:pt x="247" y="235"/>
                      </a:lnTo>
                      <a:lnTo>
                        <a:pt x="252" y="246"/>
                      </a:lnTo>
                      <a:lnTo>
                        <a:pt x="255" y="259"/>
                      </a:lnTo>
                      <a:lnTo>
                        <a:pt x="260" y="271"/>
                      </a:lnTo>
                      <a:lnTo>
                        <a:pt x="265" y="282"/>
                      </a:lnTo>
                      <a:lnTo>
                        <a:pt x="268" y="295"/>
                      </a:lnTo>
                      <a:lnTo>
                        <a:pt x="273" y="306"/>
                      </a:lnTo>
                      <a:lnTo>
                        <a:pt x="276" y="318"/>
                      </a:lnTo>
                      <a:lnTo>
                        <a:pt x="280" y="331"/>
                      </a:lnTo>
                      <a:lnTo>
                        <a:pt x="283" y="342"/>
                      </a:lnTo>
                      <a:lnTo>
                        <a:pt x="287" y="355"/>
                      </a:lnTo>
                      <a:lnTo>
                        <a:pt x="290" y="367"/>
                      </a:lnTo>
                      <a:lnTo>
                        <a:pt x="294" y="380"/>
                      </a:lnTo>
                      <a:lnTo>
                        <a:pt x="297" y="392"/>
                      </a:lnTo>
                      <a:lnTo>
                        <a:pt x="299" y="405"/>
                      </a:lnTo>
                      <a:lnTo>
                        <a:pt x="305" y="429"/>
                      </a:lnTo>
                      <a:lnTo>
                        <a:pt x="311" y="454"/>
                      </a:lnTo>
                      <a:lnTo>
                        <a:pt x="313" y="468"/>
                      </a:lnTo>
                      <a:lnTo>
                        <a:pt x="316" y="479"/>
                      </a:lnTo>
                      <a:lnTo>
                        <a:pt x="318" y="492"/>
                      </a:lnTo>
                      <a:lnTo>
                        <a:pt x="320" y="506"/>
                      </a:lnTo>
                      <a:lnTo>
                        <a:pt x="324" y="531"/>
                      </a:lnTo>
                      <a:lnTo>
                        <a:pt x="327" y="557"/>
                      </a:lnTo>
                      <a:lnTo>
                        <a:pt x="331" y="582"/>
                      </a:lnTo>
                      <a:lnTo>
                        <a:pt x="333" y="608"/>
                      </a:lnTo>
                      <a:lnTo>
                        <a:pt x="335" y="621"/>
                      </a:lnTo>
                      <a:lnTo>
                        <a:pt x="337" y="633"/>
                      </a:lnTo>
                      <a:lnTo>
                        <a:pt x="338" y="647"/>
                      </a:lnTo>
                      <a:lnTo>
                        <a:pt x="338" y="660"/>
                      </a:lnTo>
                      <a:lnTo>
                        <a:pt x="340" y="686"/>
                      </a:lnTo>
                      <a:lnTo>
                        <a:pt x="341" y="712"/>
                      </a:lnTo>
                      <a:lnTo>
                        <a:pt x="341" y="738"/>
                      </a:lnTo>
                      <a:lnTo>
                        <a:pt x="342" y="764"/>
                      </a:lnTo>
                      <a:lnTo>
                        <a:pt x="342" y="790"/>
                      </a:lnTo>
                      <a:lnTo>
                        <a:pt x="342" y="815"/>
                      </a:lnTo>
                      <a:lnTo>
                        <a:pt x="341" y="842"/>
                      </a:lnTo>
                      <a:lnTo>
                        <a:pt x="340" y="868"/>
                      </a:lnTo>
                      <a:lnTo>
                        <a:pt x="339" y="894"/>
                      </a:lnTo>
                      <a:lnTo>
                        <a:pt x="337" y="920"/>
                      </a:lnTo>
                      <a:lnTo>
                        <a:pt x="334" y="946"/>
                      </a:lnTo>
                      <a:lnTo>
                        <a:pt x="332" y="972"/>
                      </a:lnTo>
                      <a:lnTo>
                        <a:pt x="330" y="997"/>
                      </a:lnTo>
                      <a:lnTo>
                        <a:pt x="326" y="1023"/>
                      </a:lnTo>
                      <a:lnTo>
                        <a:pt x="323" y="1048"/>
                      </a:lnTo>
                      <a:lnTo>
                        <a:pt x="319" y="1074"/>
                      </a:lnTo>
                      <a:lnTo>
                        <a:pt x="315" y="1099"/>
                      </a:lnTo>
                      <a:lnTo>
                        <a:pt x="310" y="1125"/>
                      </a:lnTo>
                      <a:lnTo>
                        <a:pt x="305" y="1151"/>
                      </a:lnTo>
                      <a:lnTo>
                        <a:pt x="299" y="1175"/>
                      </a:lnTo>
                      <a:lnTo>
                        <a:pt x="294" y="1199"/>
                      </a:lnTo>
                      <a:lnTo>
                        <a:pt x="288" y="1224"/>
                      </a:lnTo>
                      <a:lnTo>
                        <a:pt x="282" y="1249"/>
                      </a:lnTo>
                      <a:lnTo>
                        <a:pt x="275" y="1272"/>
                      </a:lnTo>
                      <a:lnTo>
                        <a:pt x="268" y="1297"/>
                      </a:lnTo>
                      <a:lnTo>
                        <a:pt x="261" y="1320"/>
                      </a:lnTo>
                      <a:lnTo>
                        <a:pt x="253" y="1344"/>
                      </a:lnTo>
                      <a:lnTo>
                        <a:pt x="245" y="1367"/>
                      </a:lnTo>
                      <a:lnTo>
                        <a:pt x="237" y="1389"/>
                      </a:lnTo>
                      <a:lnTo>
                        <a:pt x="229" y="1411"/>
                      </a:lnTo>
                      <a:lnTo>
                        <a:pt x="224" y="1423"/>
                      </a:lnTo>
                      <a:lnTo>
                        <a:pt x="220" y="1435"/>
                      </a:lnTo>
                      <a:lnTo>
                        <a:pt x="215" y="1446"/>
                      </a:lnTo>
                      <a:lnTo>
                        <a:pt x="210" y="1457"/>
                      </a:lnTo>
                      <a:lnTo>
                        <a:pt x="206" y="1468"/>
                      </a:lnTo>
                      <a:lnTo>
                        <a:pt x="201" y="1479"/>
                      </a:lnTo>
                      <a:lnTo>
                        <a:pt x="196" y="1489"/>
                      </a:lnTo>
                      <a:lnTo>
                        <a:pt x="191" y="1501"/>
                      </a:lnTo>
                      <a:lnTo>
                        <a:pt x="186" y="1511"/>
                      </a:lnTo>
                      <a:lnTo>
                        <a:pt x="180" y="1522"/>
                      </a:lnTo>
                      <a:lnTo>
                        <a:pt x="175" y="1532"/>
                      </a:lnTo>
                      <a:lnTo>
                        <a:pt x="170" y="1542"/>
                      </a:lnTo>
                      <a:lnTo>
                        <a:pt x="165" y="1553"/>
                      </a:lnTo>
                      <a:lnTo>
                        <a:pt x="159" y="1562"/>
                      </a:lnTo>
                      <a:lnTo>
                        <a:pt x="153" y="1573"/>
                      </a:lnTo>
                      <a:lnTo>
                        <a:pt x="148" y="1582"/>
                      </a:lnTo>
                      <a:close/>
                      <a:moveTo>
                        <a:pt x="11" y="1504"/>
                      </a:moveTo>
                      <a:lnTo>
                        <a:pt x="148" y="1582"/>
                      </a:lnTo>
                      <a:lnTo>
                        <a:pt x="146" y="1586"/>
                      </a:lnTo>
                      <a:lnTo>
                        <a:pt x="144" y="1589"/>
                      </a:lnTo>
                      <a:lnTo>
                        <a:pt x="142" y="1592"/>
                      </a:lnTo>
                      <a:lnTo>
                        <a:pt x="138" y="1596"/>
                      </a:lnTo>
                      <a:lnTo>
                        <a:pt x="136" y="1598"/>
                      </a:lnTo>
                      <a:lnTo>
                        <a:pt x="134" y="1601"/>
                      </a:lnTo>
                      <a:lnTo>
                        <a:pt x="130" y="1604"/>
                      </a:lnTo>
                      <a:lnTo>
                        <a:pt x="128" y="1606"/>
                      </a:lnTo>
                      <a:lnTo>
                        <a:pt x="124" y="1608"/>
                      </a:lnTo>
                      <a:lnTo>
                        <a:pt x="121" y="1611"/>
                      </a:lnTo>
                      <a:lnTo>
                        <a:pt x="117" y="1612"/>
                      </a:lnTo>
                      <a:lnTo>
                        <a:pt x="114" y="1614"/>
                      </a:lnTo>
                      <a:lnTo>
                        <a:pt x="111" y="1615"/>
                      </a:lnTo>
                      <a:lnTo>
                        <a:pt x="107" y="1618"/>
                      </a:lnTo>
                      <a:lnTo>
                        <a:pt x="104" y="1619"/>
                      </a:lnTo>
                      <a:lnTo>
                        <a:pt x="100" y="1620"/>
                      </a:lnTo>
                      <a:lnTo>
                        <a:pt x="97" y="1620"/>
                      </a:lnTo>
                      <a:lnTo>
                        <a:pt x="93" y="1621"/>
                      </a:lnTo>
                      <a:lnTo>
                        <a:pt x="90" y="1622"/>
                      </a:lnTo>
                      <a:lnTo>
                        <a:pt x="85" y="1622"/>
                      </a:lnTo>
                      <a:lnTo>
                        <a:pt x="82" y="1622"/>
                      </a:lnTo>
                      <a:lnTo>
                        <a:pt x="78" y="1622"/>
                      </a:lnTo>
                      <a:lnTo>
                        <a:pt x="73" y="1622"/>
                      </a:lnTo>
                      <a:lnTo>
                        <a:pt x="70" y="1622"/>
                      </a:lnTo>
                      <a:lnTo>
                        <a:pt x="66" y="1621"/>
                      </a:lnTo>
                      <a:lnTo>
                        <a:pt x="63" y="1621"/>
                      </a:lnTo>
                      <a:lnTo>
                        <a:pt x="58" y="1620"/>
                      </a:lnTo>
                      <a:lnTo>
                        <a:pt x="55" y="1619"/>
                      </a:lnTo>
                      <a:lnTo>
                        <a:pt x="51" y="1618"/>
                      </a:lnTo>
                      <a:lnTo>
                        <a:pt x="48" y="1615"/>
                      </a:lnTo>
                      <a:lnTo>
                        <a:pt x="43" y="1614"/>
                      </a:lnTo>
                      <a:lnTo>
                        <a:pt x="40" y="1612"/>
                      </a:lnTo>
                      <a:lnTo>
                        <a:pt x="36" y="1610"/>
                      </a:lnTo>
                      <a:lnTo>
                        <a:pt x="33" y="1607"/>
                      </a:lnTo>
                      <a:lnTo>
                        <a:pt x="31" y="1605"/>
                      </a:lnTo>
                      <a:lnTo>
                        <a:pt x="27" y="1603"/>
                      </a:lnTo>
                      <a:lnTo>
                        <a:pt x="25" y="1600"/>
                      </a:lnTo>
                      <a:lnTo>
                        <a:pt x="21" y="1597"/>
                      </a:lnTo>
                      <a:lnTo>
                        <a:pt x="19" y="1595"/>
                      </a:lnTo>
                      <a:lnTo>
                        <a:pt x="17" y="1591"/>
                      </a:lnTo>
                      <a:lnTo>
                        <a:pt x="14" y="1589"/>
                      </a:lnTo>
                      <a:lnTo>
                        <a:pt x="12" y="1585"/>
                      </a:lnTo>
                      <a:lnTo>
                        <a:pt x="10" y="1582"/>
                      </a:lnTo>
                      <a:lnTo>
                        <a:pt x="9" y="1578"/>
                      </a:lnTo>
                      <a:lnTo>
                        <a:pt x="7" y="1575"/>
                      </a:lnTo>
                      <a:lnTo>
                        <a:pt x="5" y="1571"/>
                      </a:lnTo>
                      <a:lnTo>
                        <a:pt x="4" y="1568"/>
                      </a:lnTo>
                      <a:lnTo>
                        <a:pt x="3" y="1564"/>
                      </a:lnTo>
                      <a:lnTo>
                        <a:pt x="2" y="1561"/>
                      </a:lnTo>
                      <a:lnTo>
                        <a:pt x="2" y="1557"/>
                      </a:lnTo>
                      <a:lnTo>
                        <a:pt x="0" y="1553"/>
                      </a:lnTo>
                      <a:lnTo>
                        <a:pt x="0" y="1549"/>
                      </a:lnTo>
                      <a:lnTo>
                        <a:pt x="0" y="1546"/>
                      </a:lnTo>
                      <a:lnTo>
                        <a:pt x="0" y="1541"/>
                      </a:lnTo>
                      <a:lnTo>
                        <a:pt x="0" y="1538"/>
                      </a:lnTo>
                      <a:lnTo>
                        <a:pt x="0" y="1534"/>
                      </a:lnTo>
                      <a:lnTo>
                        <a:pt x="2" y="1531"/>
                      </a:lnTo>
                      <a:lnTo>
                        <a:pt x="2" y="1526"/>
                      </a:lnTo>
                      <a:lnTo>
                        <a:pt x="3" y="1523"/>
                      </a:lnTo>
                      <a:lnTo>
                        <a:pt x="4" y="1519"/>
                      </a:lnTo>
                      <a:lnTo>
                        <a:pt x="5" y="1516"/>
                      </a:lnTo>
                      <a:lnTo>
                        <a:pt x="7" y="1511"/>
                      </a:lnTo>
                      <a:lnTo>
                        <a:pt x="9" y="1508"/>
                      </a:lnTo>
                      <a:lnTo>
                        <a:pt x="11" y="1504"/>
                      </a:lnTo>
                      <a:close/>
                    </a:path>
                  </a:pathLst>
                </a:custGeom>
                <a:solidFill>
                  <a:srgbClr val="8E84B7"/>
                </a:solidFill>
                <a:ln w="9525">
                  <a:noFill/>
                  <a:round/>
                  <a:headEnd/>
                  <a:tailEnd/>
                </a:ln>
              </p:spPr>
              <p:txBody>
                <a:bodyPr>
                  <a:prstTxWarp prst="textNoShape">
                    <a:avLst/>
                  </a:prstTxWarp>
                </a:bodyPr>
                <a:lstStyle/>
                <a:p>
                  <a:endParaRPr lang="es-MX"/>
                </a:p>
              </p:txBody>
            </p:sp>
            <p:sp>
              <p:nvSpPr>
                <p:cNvPr id="88130" name="Freeform 14"/>
                <p:cNvSpPr>
                  <a:spLocks noEditPoints="1"/>
                </p:cNvSpPr>
                <p:nvPr/>
              </p:nvSpPr>
              <p:spPr bwMode="auto">
                <a:xfrm>
                  <a:off x="2870" y="1565"/>
                  <a:ext cx="29" cy="137"/>
                </a:xfrm>
                <a:custGeom>
                  <a:avLst/>
                  <a:gdLst>
                    <a:gd name="T0" fmla="*/ 2 w 240"/>
                    <a:gd name="T1" fmla="*/ 94 h 1153"/>
                    <a:gd name="T2" fmla="*/ 1 w 240"/>
                    <a:gd name="T3" fmla="*/ 74 h 1153"/>
                    <a:gd name="T4" fmla="*/ 3 w 240"/>
                    <a:gd name="T5" fmla="*/ 55 h 1153"/>
                    <a:gd name="T6" fmla="*/ 11 w 240"/>
                    <a:gd name="T7" fmla="*/ 38 h 1153"/>
                    <a:gd name="T8" fmla="*/ 23 w 240"/>
                    <a:gd name="T9" fmla="*/ 23 h 1153"/>
                    <a:gd name="T10" fmla="*/ 38 w 240"/>
                    <a:gd name="T11" fmla="*/ 11 h 1153"/>
                    <a:gd name="T12" fmla="*/ 57 w 240"/>
                    <a:gd name="T13" fmla="*/ 3 h 1153"/>
                    <a:gd name="T14" fmla="*/ 76 w 240"/>
                    <a:gd name="T15" fmla="*/ 0 h 1153"/>
                    <a:gd name="T16" fmla="*/ 95 w 240"/>
                    <a:gd name="T17" fmla="*/ 1 h 1153"/>
                    <a:gd name="T18" fmla="*/ 113 w 240"/>
                    <a:gd name="T19" fmla="*/ 7 h 1153"/>
                    <a:gd name="T20" fmla="*/ 130 w 240"/>
                    <a:gd name="T21" fmla="*/ 17 h 1153"/>
                    <a:gd name="T22" fmla="*/ 142 w 240"/>
                    <a:gd name="T23" fmla="*/ 31 h 1153"/>
                    <a:gd name="T24" fmla="*/ 153 w 240"/>
                    <a:gd name="T25" fmla="*/ 47 h 1153"/>
                    <a:gd name="T26" fmla="*/ 21 w 240"/>
                    <a:gd name="T27" fmla="*/ 1023 h 1153"/>
                    <a:gd name="T28" fmla="*/ 38 w 240"/>
                    <a:gd name="T29" fmla="*/ 953 h 1153"/>
                    <a:gd name="T30" fmla="*/ 54 w 240"/>
                    <a:gd name="T31" fmla="*/ 879 h 1153"/>
                    <a:gd name="T32" fmla="*/ 66 w 240"/>
                    <a:gd name="T33" fmla="*/ 804 h 1153"/>
                    <a:gd name="T34" fmla="*/ 75 w 240"/>
                    <a:gd name="T35" fmla="*/ 728 h 1153"/>
                    <a:gd name="T36" fmla="*/ 80 w 240"/>
                    <a:gd name="T37" fmla="*/ 651 h 1153"/>
                    <a:gd name="T38" fmla="*/ 82 w 240"/>
                    <a:gd name="T39" fmla="*/ 575 h 1153"/>
                    <a:gd name="T40" fmla="*/ 80 w 240"/>
                    <a:gd name="T41" fmla="*/ 497 h 1153"/>
                    <a:gd name="T42" fmla="*/ 74 w 240"/>
                    <a:gd name="T43" fmla="*/ 422 h 1153"/>
                    <a:gd name="T44" fmla="*/ 65 w 240"/>
                    <a:gd name="T45" fmla="*/ 346 h 1153"/>
                    <a:gd name="T46" fmla="*/ 52 w 240"/>
                    <a:gd name="T47" fmla="*/ 273 h 1153"/>
                    <a:gd name="T48" fmla="*/ 36 w 240"/>
                    <a:gd name="T49" fmla="*/ 202 h 1153"/>
                    <a:gd name="T50" fmla="*/ 15 w 240"/>
                    <a:gd name="T51" fmla="*/ 133 h 1153"/>
                    <a:gd name="T52" fmla="*/ 164 w 240"/>
                    <a:gd name="T53" fmla="*/ 82 h 1153"/>
                    <a:gd name="T54" fmla="*/ 189 w 240"/>
                    <a:gd name="T55" fmla="*/ 161 h 1153"/>
                    <a:gd name="T56" fmla="*/ 207 w 240"/>
                    <a:gd name="T57" fmla="*/ 241 h 1153"/>
                    <a:gd name="T58" fmla="*/ 222 w 240"/>
                    <a:gd name="T59" fmla="*/ 323 h 1153"/>
                    <a:gd name="T60" fmla="*/ 232 w 240"/>
                    <a:gd name="T61" fmla="*/ 407 h 1153"/>
                    <a:gd name="T62" fmla="*/ 239 w 240"/>
                    <a:gd name="T63" fmla="*/ 490 h 1153"/>
                    <a:gd name="T64" fmla="*/ 240 w 240"/>
                    <a:gd name="T65" fmla="*/ 575 h 1153"/>
                    <a:gd name="T66" fmla="*/ 239 w 240"/>
                    <a:gd name="T67" fmla="*/ 658 h 1153"/>
                    <a:gd name="T68" fmla="*/ 233 w 240"/>
                    <a:gd name="T69" fmla="*/ 743 h 1153"/>
                    <a:gd name="T70" fmla="*/ 222 w 240"/>
                    <a:gd name="T71" fmla="*/ 825 h 1153"/>
                    <a:gd name="T72" fmla="*/ 210 w 240"/>
                    <a:gd name="T73" fmla="*/ 908 h 1153"/>
                    <a:gd name="T74" fmla="*/ 193 w 240"/>
                    <a:gd name="T75" fmla="*/ 989 h 1153"/>
                    <a:gd name="T76" fmla="*/ 173 w 240"/>
                    <a:gd name="T77" fmla="*/ 1066 h 1153"/>
                    <a:gd name="T78" fmla="*/ 162 w 240"/>
                    <a:gd name="T79" fmla="*/ 1101 h 1153"/>
                    <a:gd name="T80" fmla="*/ 153 w 240"/>
                    <a:gd name="T81" fmla="*/ 1119 h 1153"/>
                    <a:gd name="T82" fmla="*/ 140 w 240"/>
                    <a:gd name="T83" fmla="*/ 1134 h 1153"/>
                    <a:gd name="T84" fmla="*/ 125 w 240"/>
                    <a:gd name="T85" fmla="*/ 1144 h 1153"/>
                    <a:gd name="T86" fmla="*/ 108 w 240"/>
                    <a:gd name="T87" fmla="*/ 1151 h 1153"/>
                    <a:gd name="T88" fmla="*/ 88 w 240"/>
                    <a:gd name="T89" fmla="*/ 1153 h 1153"/>
                    <a:gd name="T90" fmla="*/ 69 w 240"/>
                    <a:gd name="T91" fmla="*/ 1151 h 1153"/>
                    <a:gd name="T92" fmla="*/ 50 w 240"/>
                    <a:gd name="T93" fmla="*/ 1144 h 1153"/>
                    <a:gd name="T94" fmla="*/ 35 w 240"/>
                    <a:gd name="T95" fmla="*/ 1132 h 1153"/>
                    <a:gd name="T96" fmla="*/ 22 w 240"/>
                    <a:gd name="T97" fmla="*/ 1119 h 1153"/>
                    <a:gd name="T98" fmla="*/ 14 w 240"/>
                    <a:gd name="T99" fmla="*/ 1101 h 1153"/>
                    <a:gd name="T100" fmla="*/ 9 w 240"/>
                    <a:gd name="T101" fmla="*/ 1083 h 1153"/>
                    <a:gd name="T102" fmla="*/ 9 w 240"/>
                    <a:gd name="T103" fmla="*/ 1063 h 11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0"/>
                    <a:gd name="T157" fmla="*/ 0 h 1153"/>
                    <a:gd name="T158" fmla="*/ 240 w 240"/>
                    <a:gd name="T159" fmla="*/ 1153 h 115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0" h="1153">
                      <a:moveTo>
                        <a:pt x="154" y="52"/>
                      </a:moveTo>
                      <a:lnTo>
                        <a:pt x="6" y="105"/>
                      </a:lnTo>
                      <a:lnTo>
                        <a:pt x="3" y="102"/>
                      </a:lnTo>
                      <a:lnTo>
                        <a:pt x="3" y="98"/>
                      </a:lnTo>
                      <a:lnTo>
                        <a:pt x="2" y="94"/>
                      </a:lnTo>
                      <a:lnTo>
                        <a:pt x="1" y="90"/>
                      </a:lnTo>
                      <a:lnTo>
                        <a:pt x="1" y="87"/>
                      </a:lnTo>
                      <a:lnTo>
                        <a:pt x="1" y="82"/>
                      </a:lnTo>
                      <a:lnTo>
                        <a:pt x="0" y="79"/>
                      </a:lnTo>
                      <a:lnTo>
                        <a:pt x="1" y="74"/>
                      </a:lnTo>
                      <a:lnTo>
                        <a:pt x="1" y="70"/>
                      </a:lnTo>
                      <a:lnTo>
                        <a:pt x="1" y="67"/>
                      </a:lnTo>
                      <a:lnTo>
                        <a:pt x="2" y="64"/>
                      </a:lnTo>
                      <a:lnTo>
                        <a:pt x="3" y="59"/>
                      </a:lnTo>
                      <a:lnTo>
                        <a:pt x="3" y="55"/>
                      </a:lnTo>
                      <a:lnTo>
                        <a:pt x="5" y="52"/>
                      </a:lnTo>
                      <a:lnTo>
                        <a:pt x="7" y="48"/>
                      </a:lnTo>
                      <a:lnTo>
                        <a:pt x="8" y="45"/>
                      </a:lnTo>
                      <a:lnTo>
                        <a:pt x="9" y="42"/>
                      </a:lnTo>
                      <a:lnTo>
                        <a:pt x="11" y="38"/>
                      </a:lnTo>
                      <a:lnTo>
                        <a:pt x="14" y="36"/>
                      </a:lnTo>
                      <a:lnTo>
                        <a:pt x="16" y="32"/>
                      </a:lnTo>
                      <a:lnTo>
                        <a:pt x="18" y="29"/>
                      </a:lnTo>
                      <a:lnTo>
                        <a:pt x="21" y="26"/>
                      </a:lnTo>
                      <a:lnTo>
                        <a:pt x="23" y="23"/>
                      </a:lnTo>
                      <a:lnTo>
                        <a:pt x="25" y="21"/>
                      </a:lnTo>
                      <a:lnTo>
                        <a:pt x="29" y="18"/>
                      </a:lnTo>
                      <a:lnTo>
                        <a:pt x="31" y="16"/>
                      </a:lnTo>
                      <a:lnTo>
                        <a:pt x="35" y="14"/>
                      </a:lnTo>
                      <a:lnTo>
                        <a:pt x="38" y="11"/>
                      </a:lnTo>
                      <a:lnTo>
                        <a:pt x="42" y="9"/>
                      </a:lnTo>
                      <a:lnTo>
                        <a:pt x="45" y="8"/>
                      </a:lnTo>
                      <a:lnTo>
                        <a:pt x="49" y="6"/>
                      </a:lnTo>
                      <a:lnTo>
                        <a:pt x="53" y="4"/>
                      </a:lnTo>
                      <a:lnTo>
                        <a:pt x="57" y="3"/>
                      </a:lnTo>
                      <a:lnTo>
                        <a:pt x="60" y="2"/>
                      </a:lnTo>
                      <a:lnTo>
                        <a:pt x="65" y="1"/>
                      </a:lnTo>
                      <a:lnTo>
                        <a:pt x="68" y="0"/>
                      </a:lnTo>
                      <a:lnTo>
                        <a:pt x="72" y="0"/>
                      </a:lnTo>
                      <a:lnTo>
                        <a:pt x="76" y="0"/>
                      </a:lnTo>
                      <a:lnTo>
                        <a:pt x="80" y="0"/>
                      </a:lnTo>
                      <a:lnTo>
                        <a:pt x="83" y="0"/>
                      </a:lnTo>
                      <a:lnTo>
                        <a:pt x="88" y="0"/>
                      </a:lnTo>
                      <a:lnTo>
                        <a:pt x="91" y="0"/>
                      </a:lnTo>
                      <a:lnTo>
                        <a:pt x="95" y="1"/>
                      </a:lnTo>
                      <a:lnTo>
                        <a:pt x="98" y="2"/>
                      </a:lnTo>
                      <a:lnTo>
                        <a:pt x="102" y="3"/>
                      </a:lnTo>
                      <a:lnTo>
                        <a:pt x="107" y="4"/>
                      </a:lnTo>
                      <a:lnTo>
                        <a:pt x="110" y="6"/>
                      </a:lnTo>
                      <a:lnTo>
                        <a:pt x="113" y="7"/>
                      </a:lnTo>
                      <a:lnTo>
                        <a:pt x="117" y="9"/>
                      </a:lnTo>
                      <a:lnTo>
                        <a:pt x="119" y="10"/>
                      </a:lnTo>
                      <a:lnTo>
                        <a:pt x="123" y="13"/>
                      </a:lnTo>
                      <a:lnTo>
                        <a:pt x="126" y="15"/>
                      </a:lnTo>
                      <a:lnTo>
                        <a:pt x="130" y="17"/>
                      </a:lnTo>
                      <a:lnTo>
                        <a:pt x="132" y="19"/>
                      </a:lnTo>
                      <a:lnTo>
                        <a:pt x="136" y="22"/>
                      </a:lnTo>
                      <a:lnTo>
                        <a:pt x="138" y="25"/>
                      </a:lnTo>
                      <a:lnTo>
                        <a:pt x="140" y="28"/>
                      </a:lnTo>
                      <a:lnTo>
                        <a:pt x="142" y="31"/>
                      </a:lnTo>
                      <a:lnTo>
                        <a:pt x="145" y="33"/>
                      </a:lnTo>
                      <a:lnTo>
                        <a:pt x="147" y="37"/>
                      </a:lnTo>
                      <a:lnTo>
                        <a:pt x="149" y="40"/>
                      </a:lnTo>
                      <a:lnTo>
                        <a:pt x="151" y="44"/>
                      </a:lnTo>
                      <a:lnTo>
                        <a:pt x="153" y="47"/>
                      </a:lnTo>
                      <a:lnTo>
                        <a:pt x="154" y="52"/>
                      </a:lnTo>
                      <a:close/>
                      <a:moveTo>
                        <a:pt x="163" y="1098"/>
                      </a:moveTo>
                      <a:lnTo>
                        <a:pt x="13" y="1051"/>
                      </a:lnTo>
                      <a:lnTo>
                        <a:pt x="16" y="1037"/>
                      </a:lnTo>
                      <a:lnTo>
                        <a:pt x="21" y="1023"/>
                      </a:lnTo>
                      <a:lnTo>
                        <a:pt x="24" y="1010"/>
                      </a:lnTo>
                      <a:lnTo>
                        <a:pt x="28" y="996"/>
                      </a:lnTo>
                      <a:lnTo>
                        <a:pt x="31" y="982"/>
                      </a:lnTo>
                      <a:lnTo>
                        <a:pt x="36" y="967"/>
                      </a:lnTo>
                      <a:lnTo>
                        <a:pt x="38" y="953"/>
                      </a:lnTo>
                      <a:lnTo>
                        <a:pt x="42" y="938"/>
                      </a:lnTo>
                      <a:lnTo>
                        <a:pt x="45" y="924"/>
                      </a:lnTo>
                      <a:lnTo>
                        <a:pt x="49" y="909"/>
                      </a:lnTo>
                      <a:lnTo>
                        <a:pt x="51" y="894"/>
                      </a:lnTo>
                      <a:lnTo>
                        <a:pt x="54" y="879"/>
                      </a:lnTo>
                      <a:lnTo>
                        <a:pt x="57" y="865"/>
                      </a:lnTo>
                      <a:lnTo>
                        <a:pt x="59" y="850"/>
                      </a:lnTo>
                      <a:lnTo>
                        <a:pt x="61" y="835"/>
                      </a:lnTo>
                      <a:lnTo>
                        <a:pt x="64" y="819"/>
                      </a:lnTo>
                      <a:lnTo>
                        <a:pt x="66" y="804"/>
                      </a:lnTo>
                      <a:lnTo>
                        <a:pt x="68" y="789"/>
                      </a:lnTo>
                      <a:lnTo>
                        <a:pt x="69" y="774"/>
                      </a:lnTo>
                      <a:lnTo>
                        <a:pt x="72" y="759"/>
                      </a:lnTo>
                      <a:lnTo>
                        <a:pt x="73" y="744"/>
                      </a:lnTo>
                      <a:lnTo>
                        <a:pt x="75" y="728"/>
                      </a:lnTo>
                      <a:lnTo>
                        <a:pt x="76" y="713"/>
                      </a:lnTo>
                      <a:lnTo>
                        <a:pt x="78" y="698"/>
                      </a:lnTo>
                      <a:lnTo>
                        <a:pt x="79" y="683"/>
                      </a:lnTo>
                      <a:lnTo>
                        <a:pt x="80" y="666"/>
                      </a:lnTo>
                      <a:lnTo>
                        <a:pt x="80" y="651"/>
                      </a:lnTo>
                      <a:lnTo>
                        <a:pt x="81" y="636"/>
                      </a:lnTo>
                      <a:lnTo>
                        <a:pt x="81" y="621"/>
                      </a:lnTo>
                      <a:lnTo>
                        <a:pt x="82" y="605"/>
                      </a:lnTo>
                      <a:lnTo>
                        <a:pt x="82" y="590"/>
                      </a:lnTo>
                      <a:lnTo>
                        <a:pt x="82" y="575"/>
                      </a:lnTo>
                      <a:lnTo>
                        <a:pt x="82" y="559"/>
                      </a:lnTo>
                      <a:lnTo>
                        <a:pt x="82" y="544"/>
                      </a:lnTo>
                      <a:lnTo>
                        <a:pt x="81" y="528"/>
                      </a:lnTo>
                      <a:lnTo>
                        <a:pt x="81" y="513"/>
                      </a:lnTo>
                      <a:lnTo>
                        <a:pt x="80" y="497"/>
                      </a:lnTo>
                      <a:lnTo>
                        <a:pt x="79" y="482"/>
                      </a:lnTo>
                      <a:lnTo>
                        <a:pt x="79" y="467"/>
                      </a:lnTo>
                      <a:lnTo>
                        <a:pt x="78" y="452"/>
                      </a:lnTo>
                      <a:lnTo>
                        <a:pt x="75" y="437"/>
                      </a:lnTo>
                      <a:lnTo>
                        <a:pt x="74" y="422"/>
                      </a:lnTo>
                      <a:lnTo>
                        <a:pt x="73" y="407"/>
                      </a:lnTo>
                      <a:lnTo>
                        <a:pt x="72" y="392"/>
                      </a:lnTo>
                      <a:lnTo>
                        <a:pt x="69" y="377"/>
                      </a:lnTo>
                      <a:lnTo>
                        <a:pt x="67" y="361"/>
                      </a:lnTo>
                      <a:lnTo>
                        <a:pt x="65" y="346"/>
                      </a:lnTo>
                      <a:lnTo>
                        <a:pt x="64" y="331"/>
                      </a:lnTo>
                      <a:lnTo>
                        <a:pt x="60" y="317"/>
                      </a:lnTo>
                      <a:lnTo>
                        <a:pt x="58" y="302"/>
                      </a:lnTo>
                      <a:lnTo>
                        <a:pt x="56" y="287"/>
                      </a:lnTo>
                      <a:lnTo>
                        <a:pt x="52" y="273"/>
                      </a:lnTo>
                      <a:lnTo>
                        <a:pt x="49" y="258"/>
                      </a:lnTo>
                      <a:lnTo>
                        <a:pt x="46" y="244"/>
                      </a:lnTo>
                      <a:lnTo>
                        <a:pt x="43" y="230"/>
                      </a:lnTo>
                      <a:lnTo>
                        <a:pt x="39" y="215"/>
                      </a:lnTo>
                      <a:lnTo>
                        <a:pt x="36" y="202"/>
                      </a:lnTo>
                      <a:lnTo>
                        <a:pt x="31" y="188"/>
                      </a:lnTo>
                      <a:lnTo>
                        <a:pt x="28" y="174"/>
                      </a:lnTo>
                      <a:lnTo>
                        <a:pt x="23" y="160"/>
                      </a:lnTo>
                      <a:lnTo>
                        <a:pt x="20" y="146"/>
                      </a:lnTo>
                      <a:lnTo>
                        <a:pt x="15" y="133"/>
                      </a:lnTo>
                      <a:lnTo>
                        <a:pt x="10" y="119"/>
                      </a:lnTo>
                      <a:lnTo>
                        <a:pt x="6" y="105"/>
                      </a:lnTo>
                      <a:lnTo>
                        <a:pt x="154" y="52"/>
                      </a:lnTo>
                      <a:lnTo>
                        <a:pt x="160" y="67"/>
                      </a:lnTo>
                      <a:lnTo>
                        <a:pt x="164" y="82"/>
                      </a:lnTo>
                      <a:lnTo>
                        <a:pt x="170" y="98"/>
                      </a:lnTo>
                      <a:lnTo>
                        <a:pt x="175" y="113"/>
                      </a:lnTo>
                      <a:lnTo>
                        <a:pt x="180" y="130"/>
                      </a:lnTo>
                      <a:lnTo>
                        <a:pt x="184" y="145"/>
                      </a:lnTo>
                      <a:lnTo>
                        <a:pt x="189" y="161"/>
                      </a:lnTo>
                      <a:lnTo>
                        <a:pt x="192" y="177"/>
                      </a:lnTo>
                      <a:lnTo>
                        <a:pt x="197" y="192"/>
                      </a:lnTo>
                      <a:lnTo>
                        <a:pt x="200" y="208"/>
                      </a:lnTo>
                      <a:lnTo>
                        <a:pt x="204" y="225"/>
                      </a:lnTo>
                      <a:lnTo>
                        <a:pt x="207" y="241"/>
                      </a:lnTo>
                      <a:lnTo>
                        <a:pt x="211" y="257"/>
                      </a:lnTo>
                      <a:lnTo>
                        <a:pt x="213" y="273"/>
                      </a:lnTo>
                      <a:lnTo>
                        <a:pt x="217" y="291"/>
                      </a:lnTo>
                      <a:lnTo>
                        <a:pt x="219" y="307"/>
                      </a:lnTo>
                      <a:lnTo>
                        <a:pt x="222" y="323"/>
                      </a:lnTo>
                      <a:lnTo>
                        <a:pt x="225" y="339"/>
                      </a:lnTo>
                      <a:lnTo>
                        <a:pt x="226" y="357"/>
                      </a:lnTo>
                      <a:lnTo>
                        <a:pt x="228" y="373"/>
                      </a:lnTo>
                      <a:lnTo>
                        <a:pt x="231" y="389"/>
                      </a:lnTo>
                      <a:lnTo>
                        <a:pt x="232" y="407"/>
                      </a:lnTo>
                      <a:lnTo>
                        <a:pt x="234" y="423"/>
                      </a:lnTo>
                      <a:lnTo>
                        <a:pt x="235" y="440"/>
                      </a:lnTo>
                      <a:lnTo>
                        <a:pt x="236" y="457"/>
                      </a:lnTo>
                      <a:lnTo>
                        <a:pt x="238" y="474"/>
                      </a:lnTo>
                      <a:lnTo>
                        <a:pt x="239" y="490"/>
                      </a:lnTo>
                      <a:lnTo>
                        <a:pt x="239" y="508"/>
                      </a:lnTo>
                      <a:lnTo>
                        <a:pt x="240" y="524"/>
                      </a:lnTo>
                      <a:lnTo>
                        <a:pt x="240" y="541"/>
                      </a:lnTo>
                      <a:lnTo>
                        <a:pt x="240" y="557"/>
                      </a:lnTo>
                      <a:lnTo>
                        <a:pt x="240" y="575"/>
                      </a:lnTo>
                      <a:lnTo>
                        <a:pt x="240" y="591"/>
                      </a:lnTo>
                      <a:lnTo>
                        <a:pt x="240" y="608"/>
                      </a:lnTo>
                      <a:lnTo>
                        <a:pt x="240" y="625"/>
                      </a:lnTo>
                      <a:lnTo>
                        <a:pt x="239" y="642"/>
                      </a:lnTo>
                      <a:lnTo>
                        <a:pt x="239" y="658"/>
                      </a:lnTo>
                      <a:lnTo>
                        <a:pt x="238" y="676"/>
                      </a:lnTo>
                      <a:lnTo>
                        <a:pt x="236" y="692"/>
                      </a:lnTo>
                      <a:lnTo>
                        <a:pt x="235" y="709"/>
                      </a:lnTo>
                      <a:lnTo>
                        <a:pt x="234" y="726"/>
                      </a:lnTo>
                      <a:lnTo>
                        <a:pt x="233" y="743"/>
                      </a:lnTo>
                      <a:lnTo>
                        <a:pt x="231" y="759"/>
                      </a:lnTo>
                      <a:lnTo>
                        <a:pt x="229" y="777"/>
                      </a:lnTo>
                      <a:lnTo>
                        <a:pt x="227" y="793"/>
                      </a:lnTo>
                      <a:lnTo>
                        <a:pt x="225" y="809"/>
                      </a:lnTo>
                      <a:lnTo>
                        <a:pt x="222" y="825"/>
                      </a:lnTo>
                      <a:lnTo>
                        <a:pt x="221" y="843"/>
                      </a:lnTo>
                      <a:lnTo>
                        <a:pt x="218" y="859"/>
                      </a:lnTo>
                      <a:lnTo>
                        <a:pt x="215" y="875"/>
                      </a:lnTo>
                      <a:lnTo>
                        <a:pt x="213" y="891"/>
                      </a:lnTo>
                      <a:lnTo>
                        <a:pt x="210" y="908"/>
                      </a:lnTo>
                      <a:lnTo>
                        <a:pt x="206" y="924"/>
                      </a:lnTo>
                      <a:lnTo>
                        <a:pt x="204" y="940"/>
                      </a:lnTo>
                      <a:lnTo>
                        <a:pt x="200" y="956"/>
                      </a:lnTo>
                      <a:lnTo>
                        <a:pt x="197" y="972"/>
                      </a:lnTo>
                      <a:lnTo>
                        <a:pt x="193" y="989"/>
                      </a:lnTo>
                      <a:lnTo>
                        <a:pt x="189" y="1004"/>
                      </a:lnTo>
                      <a:lnTo>
                        <a:pt x="185" y="1020"/>
                      </a:lnTo>
                      <a:lnTo>
                        <a:pt x="181" y="1035"/>
                      </a:lnTo>
                      <a:lnTo>
                        <a:pt x="177" y="1051"/>
                      </a:lnTo>
                      <a:lnTo>
                        <a:pt x="173" y="1066"/>
                      </a:lnTo>
                      <a:lnTo>
                        <a:pt x="168" y="1083"/>
                      </a:lnTo>
                      <a:lnTo>
                        <a:pt x="163" y="1098"/>
                      </a:lnTo>
                      <a:close/>
                      <a:moveTo>
                        <a:pt x="13" y="1051"/>
                      </a:moveTo>
                      <a:lnTo>
                        <a:pt x="163" y="1098"/>
                      </a:lnTo>
                      <a:lnTo>
                        <a:pt x="162" y="1101"/>
                      </a:lnTo>
                      <a:lnTo>
                        <a:pt x="161" y="1105"/>
                      </a:lnTo>
                      <a:lnTo>
                        <a:pt x="159" y="1109"/>
                      </a:lnTo>
                      <a:lnTo>
                        <a:pt x="158" y="1113"/>
                      </a:lnTo>
                      <a:lnTo>
                        <a:pt x="155" y="1116"/>
                      </a:lnTo>
                      <a:lnTo>
                        <a:pt x="153" y="1119"/>
                      </a:lnTo>
                      <a:lnTo>
                        <a:pt x="151" y="1122"/>
                      </a:lnTo>
                      <a:lnTo>
                        <a:pt x="148" y="1126"/>
                      </a:lnTo>
                      <a:lnTo>
                        <a:pt x="146" y="1128"/>
                      </a:lnTo>
                      <a:lnTo>
                        <a:pt x="144" y="1131"/>
                      </a:lnTo>
                      <a:lnTo>
                        <a:pt x="140" y="1134"/>
                      </a:lnTo>
                      <a:lnTo>
                        <a:pt x="138" y="1136"/>
                      </a:lnTo>
                      <a:lnTo>
                        <a:pt x="134" y="1138"/>
                      </a:lnTo>
                      <a:lnTo>
                        <a:pt x="132" y="1141"/>
                      </a:lnTo>
                      <a:lnTo>
                        <a:pt x="129" y="1143"/>
                      </a:lnTo>
                      <a:lnTo>
                        <a:pt x="125" y="1144"/>
                      </a:lnTo>
                      <a:lnTo>
                        <a:pt x="122" y="1146"/>
                      </a:lnTo>
                      <a:lnTo>
                        <a:pt x="118" y="1148"/>
                      </a:lnTo>
                      <a:lnTo>
                        <a:pt x="115" y="1149"/>
                      </a:lnTo>
                      <a:lnTo>
                        <a:pt x="111" y="1150"/>
                      </a:lnTo>
                      <a:lnTo>
                        <a:pt x="108" y="1151"/>
                      </a:lnTo>
                      <a:lnTo>
                        <a:pt x="104" y="1152"/>
                      </a:lnTo>
                      <a:lnTo>
                        <a:pt x="100" y="1152"/>
                      </a:lnTo>
                      <a:lnTo>
                        <a:pt x="96" y="1153"/>
                      </a:lnTo>
                      <a:lnTo>
                        <a:pt x="93" y="1153"/>
                      </a:lnTo>
                      <a:lnTo>
                        <a:pt x="88" y="1153"/>
                      </a:lnTo>
                      <a:lnTo>
                        <a:pt x="85" y="1153"/>
                      </a:lnTo>
                      <a:lnTo>
                        <a:pt x="81" y="1153"/>
                      </a:lnTo>
                      <a:lnTo>
                        <a:pt x="76" y="1153"/>
                      </a:lnTo>
                      <a:lnTo>
                        <a:pt x="73" y="1152"/>
                      </a:lnTo>
                      <a:lnTo>
                        <a:pt x="69" y="1151"/>
                      </a:lnTo>
                      <a:lnTo>
                        <a:pt x="65" y="1150"/>
                      </a:lnTo>
                      <a:lnTo>
                        <a:pt x="61" y="1149"/>
                      </a:lnTo>
                      <a:lnTo>
                        <a:pt x="58" y="1148"/>
                      </a:lnTo>
                      <a:lnTo>
                        <a:pt x="53" y="1146"/>
                      </a:lnTo>
                      <a:lnTo>
                        <a:pt x="50" y="1144"/>
                      </a:lnTo>
                      <a:lnTo>
                        <a:pt x="46" y="1142"/>
                      </a:lnTo>
                      <a:lnTo>
                        <a:pt x="44" y="1139"/>
                      </a:lnTo>
                      <a:lnTo>
                        <a:pt x="40" y="1138"/>
                      </a:lnTo>
                      <a:lnTo>
                        <a:pt x="37" y="1135"/>
                      </a:lnTo>
                      <a:lnTo>
                        <a:pt x="35" y="1132"/>
                      </a:lnTo>
                      <a:lnTo>
                        <a:pt x="31" y="1130"/>
                      </a:lnTo>
                      <a:lnTo>
                        <a:pt x="29" y="1128"/>
                      </a:lnTo>
                      <a:lnTo>
                        <a:pt x="27" y="1124"/>
                      </a:lnTo>
                      <a:lnTo>
                        <a:pt x="24" y="1121"/>
                      </a:lnTo>
                      <a:lnTo>
                        <a:pt x="22" y="1119"/>
                      </a:lnTo>
                      <a:lnTo>
                        <a:pt x="20" y="1115"/>
                      </a:lnTo>
                      <a:lnTo>
                        <a:pt x="18" y="1112"/>
                      </a:lnTo>
                      <a:lnTo>
                        <a:pt x="16" y="1108"/>
                      </a:lnTo>
                      <a:lnTo>
                        <a:pt x="15" y="1105"/>
                      </a:lnTo>
                      <a:lnTo>
                        <a:pt x="14" y="1101"/>
                      </a:lnTo>
                      <a:lnTo>
                        <a:pt x="13" y="1098"/>
                      </a:lnTo>
                      <a:lnTo>
                        <a:pt x="11" y="1094"/>
                      </a:lnTo>
                      <a:lnTo>
                        <a:pt x="10" y="1091"/>
                      </a:lnTo>
                      <a:lnTo>
                        <a:pt x="10" y="1086"/>
                      </a:lnTo>
                      <a:lnTo>
                        <a:pt x="9" y="1083"/>
                      </a:lnTo>
                      <a:lnTo>
                        <a:pt x="9" y="1079"/>
                      </a:lnTo>
                      <a:lnTo>
                        <a:pt x="9" y="1076"/>
                      </a:lnTo>
                      <a:lnTo>
                        <a:pt x="9" y="1071"/>
                      </a:lnTo>
                      <a:lnTo>
                        <a:pt x="9" y="1068"/>
                      </a:lnTo>
                      <a:lnTo>
                        <a:pt x="9" y="1063"/>
                      </a:lnTo>
                      <a:lnTo>
                        <a:pt x="10" y="1059"/>
                      </a:lnTo>
                      <a:lnTo>
                        <a:pt x="11" y="1056"/>
                      </a:lnTo>
                      <a:lnTo>
                        <a:pt x="13" y="1051"/>
                      </a:lnTo>
                      <a:close/>
                    </a:path>
                  </a:pathLst>
                </a:custGeom>
                <a:solidFill>
                  <a:srgbClr val="8E84B7"/>
                </a:solidFill>
                <a:ln w="9525">
                  <a:noFill/>
                  <a:round/>
                  <a:headEnd/>
                  <a:tailEnd/>
                </a:ln>
              </p:spPr>
              <p:txBody>
                <a:bodyPr>
                  <a:prstTxWarp prst="textNoShape">
                    <a:avLst/>
                  </a:prstTxWarp>
                </a:bodyPr>
                <a:lstStyle/>
                <a:p>
                  <a:endParaRPr lang="es-MX"/>
                </a:p>
              </p:txBody>
            </p:sp>
          </p:grpSp>
          <p:grpSp>
            <p:nvGrpSpPr>
              <p:cNvPr id="88071" name="Group 15"/>
              <p:cNvGrpSpPr>
                <a:grpSpLocks/>
              </p:cNvGrpSpPr>
              <p:nvPr/>
            </p:nvGrpSpPr>
            <p:grpSpPr bwMode="auto">
              <a:xfrm>
                <a:off x="764" y="129"/>
                <a:ext cx="260" cy="253"/>
                <a:chOff x="2750" y="951"/>
                <a:chExt cx="390" cy="404"/>
              </a:xfrm>
            </p:grpSpPr>
            <p:sp>
              <p:nvSpPr>
                <p:cNvPr id="88072" name="Freeform 16"/>
                <p:cNvSpPr>
                  <a:spLocks/>
                </p:cNvSpPr>
                <p:nvPr/>
              </p:nvSpPr>
              <p:spPr bwMode="auto">
                <a:xfrm>
                  <a:off x="2766" y="1312"/>
                  <a:ext cx="22" cy="31"/>
                </a:xfrm>
                <a:custGeom>
                  <a:avLst/>
                  <a:gdLst>
                    <a:gd name="T0" fmla="*/ 0 w 179"/>
                    <a:gd name="T1" fmla="*/ 0 h 258"/>
                    <a:gd name="T2" fmla="*/ 179 w 179"/>
                    <a:gd name="T3" fmla="*/ 258 h 258"/>
                    <a:gd name="T4" fmla="*/ 151 w 179"/>
                    <a:gd name="T5" fmla="*/ 226 h 258"/>
                    <a:gd name="T6" fmla="*/ 124 w 179"/>
                    <a:gd name="T7" fmla="*/ 193 h 258"/>
                    <a:gd name="T8" fmla="*/ 100 w 179"/>
                    <a:gd name="T9" fmla="*/ 161 h 258"/>
                    <a:gd name="T10" fmla="*/ 77 w 179"/>
                    <a:gd name="T11" fmla="*/ 130 h 258"/>
                    <a:gd name="T12" fmla="*/ 54 w 179"/>
                    <a:gd name="T13" fmla="*/ 97 h 258"/>
                    <a:gd name="T14" fmla="*/ 35 w 179"/>
                    <a:gd name="T15" fmla="*/ 65 h 258"/>
                    <a:gd name="T16" fmla="*/ 16 w 179"/>
                    <a:gd name="T17" fmla="*/ 32 h 258"/>
                    <a:gd name="T18" fmla="*/ 0 w 179"/>
                    <a:gd name="T19" fmla="*/ 0 h 2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258"/>
                    <a:gd name="T32" fmla="*/ 179 w 179"/>
                    <a:gd name="T33" fmla="*/ 258 h 2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258">
                      <a:moveTo>
                        <a:pt x="0" y="0"/>
                      </a:moveTo>
                      <a:lnTo>
                        <a:pt x="179" y="258"/>
                      </a:lnTo>
                      <a:lnTo>
                        <a:pt x="151" y="226"/>
                      </a:lnTo>
                      <a:lnTo>
                        <a:pt x="124" y="193"/>
                      </a:lnTo>
                      <a:lnTo>
                        <a:pt x="100" y="161"/>
                      </a:lnTo>
                      <a:lnTo>
                        <a:pt x="77" y="130"/>
                      </a:lnTo>
                      <a:lnTo>
                        <a:pt x="54" y="97"/>
                      </a:lnTo>
                      <a:lnTo>
                        <a:pt x="35" y="65"/>
                      </a:lnTo>
                      <a:lnTo>
                        <a:pt x="16" y="32"/>
                      </a:lnTo>
                      <a:lnTo>
                        <a:pt x="0" y="0"/>
                      </a:lnTo>
                      <a:close/>
                    </a:path>
                  </a:pathLst>
                </a:custGeom>
                <a:solidFill>
                  <a:srgbClr val="0098DF"/>
                </a:solidFill>
                <a:ln w="9525">
                  <a:noFill/>
                  <a:round/>
                  <a:headEnd/>
                  <a:tailEnd/>
                </a:ln>
              </p:spPr>
              <p:txBody>
                <a:bodyPr>
                  <a:prstTxWarp prst="textNoShape">
                    <a:avLst/>
                  </a:prstTxWarp>
                </a:bodyPr>
                <a:lstStyle/>
                <a:p>
                  <a:endParaRPr lang="es-MX"/>
                </a:p>
              </p:txBody>
            </p:sp>
            <p:sp>
              <p:nvSpPr>
                <p:cNvPr id="88073" name="Freeform 17"/>
                <p:cNvSpPr>
                  <a:spLocks/>
                </p:cNvSpPr>
                <p:nvPr/>
              </p:nvSpPr>
              <p:spPr bwMode="auto">
                <a:xfrm>
                  <a:off x="2758" y="1284"/>
                  <a:ext cx="38" cy="67"/>
                </a:xfrm>
                <a:custGeom>
                  <a:avLst/>
                  <a:gdLst>
                    <a:gd name="T0" fmla="*/ 0 w 326"/>
                    <a:gd name="T1" fmla="*/ 0 h 558"/>
                    <a:gd name="T2" fmla="*/ 326 w 326"/>
                    <a:gd name="T3" fmla="*/ 470 h 558"/>
                    <a:gd name="T4" fmla="*/ 322 w 326"/>
                    <a:gd name="T5" fmla="*/ 492 h 558"/>
                    <a:gd name="T6" fmla="*/ 319 w 326"/>
                    <a:gd name="T7" fmla="*/ 514 h 558"/>
                    <a:gd name="T8" fmla="*/ 316 w 326"/>
                    <a:gd name="T9" fmla="*/ 536 h 558"/>
                    <a:gd name="T10" fmla="*/ 314 w 326"/>
                    <a:gd name="T11" fmla="*/ 558 h 558"/>
                    <a:gd name="T12" fmla="*/ 280 w 326"/>
                    <a:gd name="T13" fmla="*/ 524 h 558"/>
                    <a:gd name="T14" fmla="*/ 248 w 326"/>
                    <a:gd name="T15" fmla="*/ 489 h 558"/>
                    <a:gd name="T16" fmla="*/ 219 w 326"/>
                    <a:gd name="T17" fmla="*/ 454 h 558"/>
                    <a:gd name="T18" fmla="*/ 190 w 326"/>
                    <a:gd name="T19" fmla="*/ 419 h 558"/>
                    <a:gd name="T20" fmla="*/ 165 w 326"/>
                    <a:gd name="T21" fmla="*/ 385 h 558"/>
                    <a:gd name="T22" fmla="*/ 140 w 326"/>
                    <a:gd name="T23" fmla="*/ 350 h 558"/>
                    <a:gd name="T24" fmla="*/ 117 w 326"/>
                    <a:gd name="T25" fmla="*/ 314 h 558"/>
                    <a:gd name="T26" fmla="*/ 96 w 326"/>
                    <a:gd name="T27" fmla="*/ 279 h 558"/>
                    <a:gd name="T28" fmla="*/ 78 w 326"/>
                    <a:gd name="T29" fmla="*/ 244 h 558"/>
                    <a:gd name="T30" fmla="*/ 60 w 326"/>
                    <a:gd name="T31" fmla="*/ 209 h 558"/>
                    <a:gd name="T32" fmla="*/ 45 w 326"/>
                    <a:gd name="T33" fmla="*/ 175 h 558"/>
                    <a:gd name="T34" fmla="*/ 32 w 326"/>
                    <a:gd name="T35" fmla="*/ 139 h 558"/>
                    <a:gd name="T36" fmla="*/ 22 w 326"/>
                    <a:gd name="T37" fmla="*/ 104 h 558"/>
                    <a:gd name="T38" fmla="*/ 13 w 326"/>
                    <a:gd name="T39" fmla="*/ 69 h 558"/>
                    <a:gd name="T40" fmla="*/ 5 w 326"/>
                    <a:gd name="T41" fmla="*/ 34 h 558"/>
                    <a:gd name="T42" fmla="*/ 0 w 326"/>
                    <a:gd name="T43" fmla="*/ 0 h 5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6"/>
                    <a:gd name="T67" fmla="*/ 0 h 558"/>
                    <a:gd name="T68" fmla="*/ 326 w 326"/>
                    <a:gd name="T69" fmla="*/ 558 h 5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6" h="558">
                      <a:moveTo>
                        <a:pt x="0" y="0"/>
                      </a:moveTo>
                      <a:lnTo>
                        <a:pt x="326" y="470"/>
                      </a:lnTo>
                      <a:lnTo>
                        <a:pt x="322" y="492"/>
                      </a:lnTo>
                      <a:lnTo>
                        <a:pt x="319" y="514"/>
                      </a:lnTo>
                      <a:lnTo>
                        <a:pt x="316" y="536"/>
                      </a:lnTo>
                      <a:lnTo>
                        <a:pt x="314" y="558"/>
                      </a:lnTo>
                      <a:lnTo>
                        <a:pt x="280" y="524"/>
                      </a:lnTo>
                      <a:lnTo>
                        <a:pt x="248" y="489"/>
                      </a:lnTo>
                      <a:lnTo>
                        <a:pt x="219" y="454"/>
                      </a:lnTo>
                      <a:lnTo>
                        <a:pt x="190" y="419"/>
                      </a:lnTo>
                      <a:lnTo>
                        <a:pt x="165" y="385"/>
                      </a:lnTo>
                      <a:lnTo>
                        <a:pt x="140" y="350"/>
                      </a:lnTo>
                      <a:lnTo>
                        <a:pt x="117" y="314"/>
                      </a:lnTo>
                      <a:lnTo>
                        <a:pt x="96" y="279"/>
                      </a:lnTo>
                      <a:lnTo>
                        <a:pt x="78" y="244"/>
                      </a:lnTo>
                      <a:lnTo>
                        <a:pt x="60" y="209"/>
                      </a:lnTo>
                      <a:lnTo>
                        <a:pt x="45" y="175"/>
                      </a:lnTo>
                      <a:lnTo>
                        <a:pt x="32" y="139"/>
                      </a:lnTo>
                      <a:lnTo>
                        <a:pt x="22" y="104"/>
                      </a:lnTo>
                      <a:lnTo>
                        <a:pt x="13" y="69"/>
                      </a:lnTo>
                      <a:lnTo>
                        <a:pt x="5" y="34"/>
                      </a:lnTo>
                      <a:lnTo>
                        <a:pt x="0" y="0"/>
                      </a:lnTo>
                      <a:close/>
                    </a:path>
                  </a:pathLst>
                </a:custGeom>
                <a:solidFill>
                  <a:srgbClr val="009AE0"/>
                </a:solidFill>
                <a:ln w="9525">
                  <a:noFill/>
                  <a:round/>
                  <a:headEnd/>
                  <a:tailEnd/>
                </a:ln>
              </p:spPr>
              <p:txBody>
                <a:bodyPr>
                  <a:prstTxWarp prst="textNoShape">
                    <a:avLst/>
                  </a:prstTxWarp>
                </a:bodyPr>
                <a:lstStyle/>
                <a:p>
                  <a:endParaRPr lang="es-MX"/>
                </a:p>
              </p:txBody>
            </p:sp>
            <p:sp>
              <p:nvSpPr>
                <p:cNvPr id="88074" name="Freeform 18"/>
                <p:cNvSpPr>
                  <a:spLocks/>
                </p:cNvSpPr>
                <p:nvPr/>
              </p:nvSpPr>
              <p:spPr bwMode="auto">
                <a:xfrm>
                  <a:off x="2757" y="1268"/>
                  <a:ext cx="43" cy="83"/>
                </a:xfrm>
                <a:custGeom>
                  <a:avLst/>
                  <a:gdLst>
                    <a:gd name="T0" fmla="*/ 257 w 355"/>
                    <a:gd name="T1" fmla="*/ 626 h 692"/>
                    <a:gd name="T2" fmla="*/ 78 w 355"/>
                    <a:gd name="T3" fmla="*/ 368 h 692"/>
                    <a:gd name="T4" fmla="*/ 66 w 355"/>
                    <a:gd name="T5" fmla="*/ 345 h 692"/>
                    <a:gd name="T6" fmla="*/ 56 w 355"/>
                    <a:gd name="T7" fmla="*/ 321 h 692"/>
                    <a:gd name="T8" fmla="*/ 47 w 355"/>
                    <a:gd name="T9" fmla="*/ 299 h 692"/>
                    <a:gd name="T10" fmla="*/ 39 w 355"/>
                    <a:gd name="T11" fmla="*/ 276 h 692"/>
                    <a:gd name="T12" fmla="*/ 30 w 355"/>
                    <a:gd name="T13" fmla="*/ 253 h 692"/>
                    <a:gd name="T14" fmla="*/ 24 w 355"/>
                    <a:gd name="T15" fmla="*/ 230 h 692"/>
                    <a:gd name="T16" fmla="*/ 18 w 355"/>
                    <a:gd name="T17" fmla="*/ 207 h 692"/>
                    <a:gd name="T18" fmla="*/ 13 w 355"/>
                    <a:gd name="T19" fmla="*/ 183 h 692"/>
                    <a:gd name="T20" fmla="*/ 8 w 355"/>
                    <a:gd name="T21" fmla="*/ 160 h 692"/>
                    <a:gd name="T22" fmla="*/ 5 w 355"/>
                    <a:gd name="T23" fmla="*/ 138 h 692"/>
                    <a:gd name="T24" fmla="*/ 3 w 355"/>
                    <a:gd name="T25" fmla="*/ 115 h 692"/>
                    <a:gd name="T26" fmla="*/ 1 w 355"/>
                    <a:gd name="T27" fmla="*/ 92 h 692"/>
                    <a:gd name="T28" fmla="*/ 0 w 355"/>
                    <a:gd name="T29" fmla="*/ 69 h 692"/>
                    <a:gd name="T30" fmla="*/ 0 w 355"/>
                    <a:gd name="T31" fmla="*/ 47 h 692"/>
                    <a:gd name="T32" fmla="*/ 1 w 355"/>
                    <a:gd name="T33" fmla="*/ 23 h 692"/>
                    <a:gd name="T34" fmla="*/ 3 w 355"/>
                    <a:gd name="T35" fmla="*/ 0 h 692"/>
                    <a:gd name="T36" fmla="*/ 355 w 355"/>
                    <a:gd name="T37" fmla="*/ 509 h 692"/>
                    <a:gd name="T38" fmla="*/ 348 w 355"/>
                    <a:gd name="T39" fmla="*/ 532 h 692"/>
                    <a:gd name="T40" fmla="*/ 342 w 355"/>
                    <a:gd name="T41" fmla="*/ 554 h 692"/>
                    <a:gd name="T42" fmla="*/ 336 w 355"/>
                    <a:gd name="T43" fmla="*/ 578 h 692"/>
                    <a:gd name="T44" fmla="*/ 332 w 355"/>
                    <a:gd name="T45" fmla="*/ 601 h 692"/>
                    <a:gd name="T46" fmla="*/ 327 w 355"/>
                    <a:gd name="T47" fmla="*/ 624 h 692"/>
                    <a:gd name="T48" fmla="*/ 324 w 355"/>
                    <a:gd name="T49" fmla="*/ 647 h 692"/>
                    <a:gd name="T50" fmla="*/ 321 w 355"/>
                    <a:gd name="T51" fmla="*/ 669 h 692"/>
                    <a:gd name="T52" fmla="*/ 319 w 355"/>
                    <a:gd name="T53" fmla="*/ 692 h 692"/>
                    <a:gd name="T54" fmla="*/ 303 w 355"/>
                    <a:gd name="T55" fmla="*/ 676 h 692"/>
                    <a:gd name="T56" fmla="*/ 287 w 355"/>
                    <a:gd name="T57" fmla="*/ 659 h 692"/>
                    <a:gd name="T58" fmla="*/ 272 w 355"/>
                    <a:gd name="T59" fmla="*/ 643 h 692"/>
                    <a:gd name="T60" fmla="*/ 257 w 355"/>
                    <a:gd name="T61" fmla="*/ 626 h 6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5"/>
                    <a:gd name="T94" fmla="*/ 0 h 692"/>
                    <a:gd name="T95" fmla="*/ 355 w 355"/>
                    <a:gd name="T96" fmla="*/ 692 h 6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5" h="692">
                      <a:moveTo>
                        <a:pt x="257" y="626"/>
                      </a:moveTo>
                      <a:lnTo>
                        <a:pt x="78" y="368"/>
                      </a:lnTo>
                      <a:lnTo>
                        <a:pt x="66" y="345"/>
                      </a:lnTo>
                      <a:lnTo>
                        <a:pt x="56" y="321"/>
                      </a:lnTo>
                      <a:lnTo>
                        <a:pt x="47" y="299"/>
                      </a:lnTo>
                      <a:lnTo>
                        <a:pt x="39" y="276"/>
                      </a:lnTo>
                      <a:lnTo>
                        <a:pt x="30" y="253"/>
                      </a:lnTo>
                      <a:lnTo>
                        <a:pt x="24" y="230"/>
                      </a:lnTo>
                      <a:lnTo>
                        <a:pt x="18" y="207"/>
                      </a:lnTo>
                      <a:lnTo>
                        <a:pt x="13" y="183"/>
                      </a:lnTo>
                      <a:lnTo>
                        <a:pt x="8" y="160"/>
                      </a:lnTo>
                      <a:lnTo>
                        <a:pt x="5" y="138"/>
                      </a:lnTo>
                      <a:lnTo>
                        <a:pt x="3" y="115"/>
                      </a:lnTo>
                      <a:lnTo>
                        <a:pt x="1" y="92"/>
                      </a:lnTo>
                      <a:lnTo>
                        <a:pt x="0" y="69"/>
                      </a:lnTo>
                      <a:lnTo>
                        <a:pt x="0" y="47"/>
                      </a:lnTo>
                      <a:lnTo>
                        <a:pt x="1" y="23"/>
                      </a:lnTo>
                      <a:lnTo>
                        <a:pt x="3" y="0"/>
                      </a:lnTo>
                      <a:lnTo>
                        <a:pt x="355" y="509"/>
                      </a:lnTo>
                      <a:lnTo>
                        <a:pt x="348" y="532"/>
                      </a:lnTo>
                      <a:lnTo>
                        <a:pt x="342" y="554"/>
                      </a:lnTo>
                      <a:lnTo>
                        <a:pt x="336" y="578"/>
                      </a:lnTo>
                      <a:lnTo>
                        <a:pt x="332" y="601"/>
                      </a:lnTo>
                      <a:lnTo>
                        <a:pt x="327" y="624"/>
                      </a:lnTo>
                      <a:lnTo>
                        <a:pt x="324" y="647"/>
                      </a:lnTo>
                      <a:lnTo>
                        <a:pt x="321" y="669"/>
                      </a:lnTo>
                      <a:lnTo>
                        <a:pt x="319" y="692"/>
                      </a:lnTo>
                      <a:lnTo>
                        <a:pt x="303" y="676"/>
                      </a:lnTo>
                      <a:lnTo>
                        <a:pt x="287" y="659"/>
                      </a:lnTo>
                      <a:lnTo>
                        <a:pt x="272" y="643"/>
                      </a:lnTo>
                      <a:lnTo>
                        <a:pt x="257" y="626"/>
                      </a:lnTo>
                      <a:close/>
                    </a:path>
                  </a:pathLst>
                </a:custGeom>
                <a:solidFill>
                  <a:srgbClr val="009CE1"/>
                </a:solidFill>
                <a:ln w="9525">
                  <a:noFill/>
                  <a:round/>
                  <a:headEnd/>
                  <a:tailEnd/>
                </a:ln>
              </p:spPr>
              <p:txBody>
                <a:bodyPr>
                  <a:prstTxWarp prst="textNoShape">
                    <a:avLst/>
                  </a:prstTxWarp>
                </a:bodyPr>
                <a:lstStyle/>
                <a:p>
                  <a:endParaRPr lang="es-MX"/>
                </a:p>
              </p:txBody>
            </p:sp>
            <p:sp>
              <p:nvSpPr>
                <p:cNvPr id="88075" name="Freeform 19"/>
                <p:cNvSpPr>
                  <a:spLocks/>
                </p:cNvSpPr>
                <p:nvPr/>
              </p:nvSpPr>
              <p:spPr bwMode="auto">
                <a:xfrm>
                  <a:off x="2757" y="1255"/>
                  <a:ext cx="46" cy="85"/>
                </a:xfrm>
                <a:custGeom>
                  <a:avLst/>
                  <a:gdLst>
                    <a:gd name="T0" fmla="*/ 331 w 387"/>
                    <a:gd name="T1" fmla="*/ 706 h 706"/>
                    <a:gd name="T2" fmla="*/ 5 w 387"/>
                    <a:gd name="T3" fmla="*/ 236 h 706"/>
                    <a:gd name="T4" fmla="*/ 1 w 387"/>
                    <a:gd name="T5" fmla="*/ 205 h 706"/>
                    <a:gd name="T6" fmla="*/ 0 w 387"/>
                    <a:gd name="T7" fmla="*/ 177 h 706"/>
                    <a:gd name="T8" fmla="*/ 0 w 387"/>
                    <a:gd name="T9" fmla="*/ 146 h 706"/>
                    <a:gd name="T10" fmla="*/ 1 w 387"/>
                    <a:gd name="T11" fmla="*/ 117 h 706"/>
                    <a:gd name="T12" fmla="*/ 5 w 387"/>
                    <a:gd name="T13" fmla="*/ 88 h 706"/>
                    <a:gd name="T14" fmla="*/ 8 w 387"/>
                    <a:gd name="T15" fmla="*/ 58 h 706"/>
                    <a:gd name="T16" fmla="*/ 14 w 387"/>
                    <a:gd name="T17" fmla="*/ 29 h 706"/>
                    <a:gd name="T18" fmla="*/ 22 w 387"/>
                    <a:gd name="T19" fmla="*/ 0 h 706"/>
                    <a:gd name="T20" fmla="*/ 387 w 387"/>
                    <a:gd name="T21" fmla="*/ 527 h 706"/>
                    <a:gd name="T22" fmla="*/ 378 w 387"/>
                    <a:gd name="T23" fmla="*/ 549 h 706"/>
                    <a:gd name="T24" fmla="*/ 370 w 387"/>
                    <a:gd name="T25" fmla="*/ 571 h 706"/>
                    <a:gd name="T26" fmla="*/ 362 w 387"/>
                    <a:gd name="T27" fmla="*/ 593 h 706"/>
                    <a:gd name="T28" fmla="*/ 354 w 387"/>
                    <a:gd name="T29" fmla="*/ 616 h 706"/>
                    <a:gd name="T30" fmla="*/ 347 w 387"/>
                    <a:gd name="T31" fmla="*/ 638 h 706"/>
                    <a:gd name="T32" fmla="*/ 341 w 387"/>
                    <a:gd name="T33" fmla="*/ 660 h 706"/>
                    <a:gd name="T34" fmla="*/ 335 w 387"/>
                    <a:gd name="T35" fmla="*/ 683 h 706"/>
                    <a:gd name="T36" fmla="*/ 331 w 387"/>
                    <a:gd name="T37" fmla="*/ 706 h 7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7"/>
                    <a:gd name="T58" fmla="*/ 0 h 706"/>
                    <a:gd name="T59" fmla="*/ 387 w 387"/>
                    <a:gd name="T60" fmla="*/ 706 h 7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7" h="706">
                      <a:moveTo>
                        <a:pt x="331" y="706"/>
                      </a:moveTo>
                      <a:lnTo>
                        <a:pt x="5" y="236"/>
                      </a:lnTo>
                      <a:lnTo>
                        <a:pt x="1" y="205"/>
                      </a:lnTo>
                      <a:lnTo>
                        <a:pt x="0" y="177"/>
                      </a:lnTo>
                      <a:lnTo>
                        <a:pt x="0" y="146"/>
                      </a:lnTo>
                      <a:lnTo>
                        <a:pt x="1" y="117"/>
                      </a:lnTo>
                      <a:lnTo>
                        <a:pt x="5" y="88"/>
                      </a:lnTo>
                      <a:lnTo>
                        <a:pt x="8" y="58"/>
                      </a:lnTo>
                      <a:lnTo>
                        <a:pt x="14" y="29"/>
                      </a:lnTo>
                      <a:lnTo>
                        <a:pt x="22" y="0"/>
                      </a:lnTo>
                      <a:lnTo>
                        <a:pt x="387" y="527"/>
                      </a:lnTo>
                      <a:lnTo>
                        <a:pt x="378" y="549"/>
                      </a:lnTo>
                      <a:lnTo>
                        <a:pt x="370" y="571"/>
                      </a:lnTo>
                      <a:lnTo>
                        <a:pt x="362" y="593"/>
                      </a:lnTo>
                      <a:lnTo>
                        <a:pt x="354" y="616"/>
                      </a:lnTo>
                      <a:lnTo>
                        <a:pt x="347" y="638"/>
                      </a:lnTo>
                      <a:lnTo>
                        <a:pt x="341" y="660"/>
                      </a:lnTo>
                      <a:lnTo>
                        <a:pt x="335" y="683"/>
                      </a:lnTo>
                      <a:lnTo>
                        <a:pt x="331" y="706"/>
                      </a:lnTo>
                      <a:close/>
                    </a:path>
                  </a:pathLst>
                </a:custGeom>
                <a:solidFill>
                  <a:srgbClr val="009EE2"/>
                </a:solidFill>
                <a:ln w="9525">
                  <a:noFill/>
                  <a:round/>
                  <a:headEnd/>
                  <a:tailEnd/>
                </a:ln>
              </p:spPr>
              <p:txBody>
                <a:bodyPr>
                  <a:prstTxWarp prst="textNoShape">
                    <a:avLst/>
                  </a:prstTxWarp>
                </a:bodyPr>
                <a:lstStyle/>
                <a:p>
                  <a:endParaRPr lang="es-MX"/>
                </a:p>
              </p:txBody>
            </p:sp>
            <p:sp>
              <p:nvSpPr>
                <p:cNvPr id="88076" name="Freeform 20"/>
                <p:cNvSpPr>
                  <a:spLocks/>
                </p:cNvSpPr>
                <p:nvPr/>
              </p:nvSpPr>
              <p:spPr bwMode="auto">
                <a:xfrm>
                  <a:off x="2758" y="1245"/>
                  <a:ext cx="50" cy="84"/>
                </a:xfrm>
                <a:custGeom>
                  <a:avLst/>
                  <a:gdLst>
                    <a:gd name="T0" fmla="*/ 352 w 422"/>
                    <a:gd name="T1" fmla="*/ 697 h 697"/>
                    <a:gd name="T2" fmla="*/ 0 w 422"/>
                    <a:gd name="T3" fmla="*/ 188 h 697"/>
                    <a:gd name="T4" fmla="*/ 3 w 422"/>
                    <a:gd name="T5" fmla="*/ 165 h 697"/>
                    <a:gd name="T6" fmla="*/ 7 w 422"/>
                    <a:gd name="T7" fmla="*/ 141 h 697"/>
                    <a:gd name="T8" fmla="*/ 11 w 422"/>
                    <a:gd name="T9" fmla="*/ 118 h 697"/>
                    <a:gd name="T10" fmla="*/ 17 w 422"/>
                    <a:gd name="T11" fmla="*/ 94 h 697"/>
                    <a:gd name="T12" fmla="*/ 24 w 422"/>
                    <a:gd name="T13" fmla="*/ 70 h 697"/>
                    <a:gd name="T14" fmla="*/ 31 w 422"/>
                    <a:gd name="T15" fmla="*/ 47 h 697"/>
                    <a:gd name="T16" fmla="*/ 40 w 422"/>
                    <a:gd name="T17" fmla="*/ 24 h 697"/>
                    <a:gd name="T18" fmla="*/ 49 w 422"/>
                    <a:gd name="T19" fmla="*/ 0 h 697"/>
                    <a:gd name="T20" fmla="*/ 422 w 422"/>
                    <a:gd name="T21" fmla="*/ 537 h 697"/>
                    <a:gd name="T22" fmla="*/ 402 w 422"/>
                    <a:gd name="T23" fmla="*/ 576 h 697"/>
                    <a:gd name="T24" fmla="*/ 383 w 422"/>
                    <a:gd name="T25" fmla="*/ 615 h 697"/>
                    <a:gd name="T26" fmla="*/ 367 w 422"/>
                    <a:gd name="T27" fmla="*/ 656 h 697"/>
                    <a:gd name="T28" fmla="*/ 352 w 422"/>
                    <a:gd name="T29" fmla="*/ 697 h 6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2"/>
                    <a:gd name="T46" fmla="*/ 0 h 697"/>
                    <a:gd name="T47" fmla="*/ 422 w 422"/>
                    <a:gd name="T48" fmla="*/ 697 h 6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2" h="697">
                      <a:moveTo>
                        <a:pt x="352" y="697"/>
                      </a:moveTo>
                      <a:lnTo>
                        <a:pt x="0" y="188"/>
                      </a:lnTo>
                      <a:lnTo>
                        <a:pt x="3" y="165"/>
                      </a:lnTo>
                      <a:lnTo>
                        <a:pt x="7" y="141"/>
                      </a:lnTo>
                      <a:lnTo>
                        <a:pt x="11" y="118"/>
                      </a:lnTo>
                      <a:lnTo>
                        <a:pt x="17" y="94"/>
                      </a:lnTo>
                      <a:lnTo>
                        <a:pt x="24" y="70"/>
                      </a:lnTo>
                      <a:lnTo>
                        <a:pt x="31" y="47"/>
                      </a:lnTo>
                      <a:lnTo>
                        <a:pt x="40" y="24"/>
                      </a:lnTo>
                      <a:lnTo>
                        <a:pt x="49" y="0"/>
                      </a:lnTo>
                      <a:lnTo>
                        <a:pt x="422" y="537"/>
                      </a:lnTo>
                      <a:lnTo>
                        <a:pt x="402" y="576"/>
                      </a:lnTo>
                      <a:lnTo>
                        <a:pt x="383" y="615"/>
                      </a:lnTo>
                      <a:lnTo>
                        <a:pt x="367" y="656"/>
                      </a:lnTo>
                      <a:lnTo>
                        <a:pt x="352" y="697"/>
                      </a:lnTo>
                      <a:close/>
                    </a:path>
                  </a:pathLst>
                </a:custGeom>
                <a:solidFill>
                  <a:srgbClr val="00A1E3"/>
                </a:solidFill>
                <a:ln w="9525">
                  <a:noFill/>
                  <a:round/>
                  <a:headEnd/>
                  <a:tailEnd/>
                </a:ln>
              </p:spPr>
              <p:txBody>
                <a:bodyPr>
                  <a:prstTxWarp prst="textNoShape">
                    <a:avLst/>
                  </a:prstTxWarp>
                </a:bodyPr>
                <a:lstStyle/>
                <a:p>
                  <a:endParaRPr lang="es-MX"/>
                </a:p>
              </p:txBody>
            </p:sp>
            <p:sp>
              <p:nvSpPr>
                <p:cNvPr id="88077" name="Freeform 21"/>
                <p:cNvSpPr>
                  <a:spLocks/>
                </p:cNvSpPr>
                <p:nvPr/>
              </p:nvSpPr>
              <p:spPr bwMode="auto">
                <a:xfrm>
                  <a:off x="2759" y="1236"/>
                  <a:ext cx="54" cy="83"/>
                </a:xfrm>
                <a:custGeom>
                  <a:avLst/>
                  <a:gdLst>
                    <a:gd name="T0" fmla="*/ 365 w 447"/>
                    <a:gd name="T1" fmla="*/ 688 h 688"/>
                    <a:gd name="T2" fmla="*/ 0 w 447"/>
                    <a:gd name="T3" fmla="*/ 161 h 688"/>
                    <a:gd name="T4" fmla="*/ 6 w 447"/>
                    <a:gd name="T5" fmla="*/ 140 h 688"/>
                    <a:gd name="T6" fmla="*/ 13 w 447"/>
                    <a:gd name="T7" fmla="*/ 121 h 688"/>
                    <a:gd name="T8" fmla="*/ 20 w 447"/>
                    <a:gd name="T9" fmla="*/ 101 h 688"/>
                    <a:gd name="T10" fmla="*/ 28 w 447"/>
                    <a:gd name="T11" fmla="*/ 80 h 688"/>
                    <a:gd name="T12" fmla="*/ 37 w 447"/>
                    <a:gd name="T13" fmla="*/ 60 h 688"/>
                    <a:gd name="T14" fmla="*/ 47 w 447"/>
                    <a:gd name="T15" fmla="*/ 40 h 688"/>
                    <a:gd name="T16" fmla="*/ 57 w 447"/>
                    <a:gd name="T17" fmla="*/ 20 h 688"/>
                    <a:gd name="T18" fmla="*/ 69 w 447"/>
                    <a:gd name="T19" fmla="*/ 0 h 688"/>
                    <a:gd name="T20" fmla="*/ 447 w 447"/>
                    <a:gd name="T21" fmla="*/ 545 h 688"/>
                    <a:gd name="T22" fmla="*/ 423 w 447"/>
                    <a:gd name="T23" fmla="*/ 579 h 688"/>
                    <a:gd name="T24" fmla="*/ 403 w 447"/>
                    <a:gd name="T25" fmla="*/ 613 h 688"/>
                    <a:gd name="T26" fmla="*/ 383 w 447"/>
                    <a:gd name="T27" fmla="*/ 651 h 688"/>
                    <a:gd name="T28" fmla="*/ 365 w 447"/>
                    <a:gd name="T29" fmla="*/ 688 h 6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688"/>
                    <a:gd name="T47" fmla="*/ 447 w 447"/>
                    <a:gd name="T48" fmla="*/ 688 h 6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688">
                      <a:moveTo>
                        <a:pt x="365" y="688"/>
                      </a:moveTo>
                      <a:lnTo>
                        <a:pt x="0" y="161"/>
                      </a:lnTo>
                      <a:lnTo>
                        <a:pt x="6" y="140"/>
                      </a:lnTo>
                      <a:lnTo>
                        <a:pt x="13" y="121"/>
                      </a:lnTo>
                      <a:lnTo>
                        <a:pt x="20" y="101"/>
                      </a:lnTo>
                      <a:lnTo>
                        <a:pt x="28" y="80"/>
                      </a:lnTo>
                      <a:lnTo>
                        <a:pt x="37" y="60"/>
                      </a:lnTo>
                      <a:lnTo>
                        <a:pt x="47" y="40"/>
                      </a:lnTo>
                      <a:lnTo>
                        <a:pt x="57" y="20"/>
                      </a:lnTo>
                      <a:lnTo>
                        <a:pt x="69" y="0"/>
                      </a:lnTo>
                      <a:lnTo>
                        <a:pt x="447" y="545"/>
                      </a:lnTo>
                      <a:lnTo>
                        <a:pt x="423" y="579"/>
                      </a:lnTo>
                      <a:lnTo>
                        <a:pt x="403" y="613"/>
                      </a:lnTo>
                      <a:lnTo>
                        <a:pt x="383" y="651"/>
                      </a:lnTo>
                      <a:lnTo>
                        <a:pt x="365" y="688"/>
                      </a:lnTo>
                      <a:close/>
                    </a:path>
                  </a:pathLst>
                </a:custGeom>
                <a:solidFill>
                  <a:srgbClr val="00A3E4"/>
                </a:solidFill>
                <a:ln w="9525">
                  <a:noFill/>
                  <a:round/>
                  <a:headEnd/>
                  <a:tailEnd/>
                </a:ln>
              </p:spPr>
              <p:txBody>
                <a:bodyPr>
                  <a:prstTxWarp prst="textNoShape">
                    <a:avLst/>
                  </a:prstTxWarp>
                </a:bodyPr>
                <a:lstStyle/>
                <a:p>
                  <a:endParaRPr lang="es-MX"/>
                </a:p>
              </p:txBody>
            </p:sp>
            <p:sp>
              <p:nvSpPr>
                <p:cNvPr id="88078" name="Freeform 22"/>
                <p:cNvSpPr>
                  <a:spLocks/>
                </p:cNvSpPr>
                <p:nvPr/>
              </p:nvSpPr>
              <p:spPr bwMode="auto">
                <a:xfrm>
                  <a:off x="2763" y="1229"/>
                  <a:ext cx="56" cy="81"/>
                </a:xfrm>
                <a:custGeom>
                  <a:avLst/>
                  <a:gdLst>
                    <a:gd name="T0" fmla="*/ 373 w 464"/>
                    <a:gd name="T1" fmla="*/ 679 h 679"/>
                    <a:gd name="T2" fmla="*/ 0 w 464"/>
                    <a:gd name="T3" fmla="*/ 142 h 679"/>
                    <a:gd name="T4" fmla="*/ 17 w 464"/>
                    <a:gd name="T5" fmla="*/ 107 h 679"/>
                    <a:gd name="T6" fmla="*/ 36 w 464"/>
                    <a:gd name="T7" fmla="*/ 71 h 679"/>
                    <a:gd name="T8" fmla="*/ 57 w 464"/>
                    <a:gd name="T9" fmla="*/ 35 h 679"/>
                    <a:gd name="T10" fmla="*/ 82 w 464"/>
                    <a:gd name="T11" fmla="*/ 0 h 679"/>
                    <a:gd name="T12" fmla="*/ 464 w 464"/>
                    <a:gd name="T13" fmla="*/ 552 h 679"/>
                    <a:gd name="T14" fmla="*/ 440 w 464"/>
                    <a:gd name="T15" fmla="*/ 581 h 679"/>
                    <a:gd name="T16" fmla="*/ 415 w 464"/>
                    <a:gd name="T17" fmla="*/ 612 h 679"/>
                    <a:gd name="T18" fmla="*/ 393 w 464"/>
                    <a:gd name="T19" fmla="*/ 646 h 679"/>
                    <a:gd name="T20" fmla="*/ 373 w 464"/>
                    <a:gd name="T21" fmla="*/ 679 h 6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679"/>
                    <a:gd name="T35" fmla="*/ 464 w 464"/>
                    <a:gd name="T36" fmla="*/ 679 h 6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679">
                      <a:moveTo>
                        <a:pt x="373" y="679"/>
                      </a:moveTo>
                      <a:lnTo>
                        <a:pt x="0" y="142"/>
                      </a:lnTo>
                      <a:lnTo>
                        <a:pt x="17" y="107"/>
                      </a:lnTo>
                      <a:lnTo>
                        <a:pt x="36" y="71"/>
                      </a:lnTo>
                      <a:lnTo>
                        <a:pt x="57" y="35"/>
                      </a:lnTo>
                      <a:lnTo>
                        <a:pt x="82" y="0"/>
                      </a:lnTo>
                      <a:lnTo>
                        <a:pt x="464" y="552"/>
                      </a:lnTo>
                      <a:lnTo>
                        <a:pt x="440" y="581"/>
                      </a:lnTo>
                      <a:lnTo>
                        <a:pt x="415" y="612"/>
                      </a:lnTo>
                      <a:lnTo>
                        <a:pt x="393" y="646"/>
                      </a:lnTo>
                      <a:lnTo>
                        <a:pt x="373" y="679"/>
                      </a:lnTo>
                      <a:close/>
                    </a:path>
                  </a:pathLst>
                </a:custGeom>
                <a:solidFill>
                  <a:srgbClr val="00A5E5"/>
                </a:solidFill>
                <a:ln w="9525">
                  <a:noFill/>
                  <a:round/>
                  <a:headEnd/>
                  <a:tailEnd/>
                </a:ln>
              </p:spPr>
              <p:txBody>
                <a:bodyPr>
                  <a:prstTxWarp prst="textNoShape">
                    <a:avLst/>
                  </a:prstTxWarp>
                </a:bodyPr>
                <a:lstStyle/>
                <a:p>
                  <a:endParaRPr lang="es-MX"/>
                </a:p>
              </p:txBody>
            </p:sp>
            <p:sp>
              <p:nvSpPr>
                <p:cNvPr id="88079" name="Freeform 23"/>
                <p:cNvSpPr>
                  <a:spLocks/>
                </p:cNvSpPr>
                <p:nvPr/>
              </p:nvSpPr>
              <p:spPr bwMode="auto">
                <a:xfrm>
                  <a:off x="2768" y="1221"/>
                  <a:ext cx="58" cy="81"/>
                </a:xfrm>
                <a:custGeom>
                  <a:avLst/>
                  <a:gdLst>
                    <a:gd name="T0" fmla="*/ 378 w 480"/>
                    <a:gd name="T1" fmla="*/ 674 h 674"/>
                    <a:gd name="T2" fmla="*/ 0 w 480"/>
                    <a:gd name="T3" fmla="*/ 129 h 674"/>
                    <a:gd name="T4" fmla="*/ 19 w 480"/>
                    <a:gd name="T5" fmla="*/ 97 h 674"/>
                    <a:gd name="T6" fmla="*/ 40 w 480"/>
                    <a:gd name="T7" fmla="*/ 64 h 674"/>
                    <a:gd name="T8" fmla="*/ 64 w 480"/>
                    <a:gd name="T9" fmla="*/ 33 h 674"/>
                    <a:gd name="T10" fmla="*/ 90 w 480"/>
                    <a:gd name="T11" fmla="*/ 0 h 674"/>
                    <a:gd name="T12" fmla="*/ 90 w 480"/>
                    <a:gd name="T13" fmla="*/ 0 h 674"/>
                    <a:gd name="T14" fmla="*/ 480 w 480"/>
                    <a:gd name="T15" fmla="*/ 562 h 674"/>
                    <a:gd name="T16" fmla="*/ 466 w 480"/>
                    <a:gd name="T17" fmla="*/ 573 h 674"/>
                    <a:gd name="T18" fmla="*/ 452 w 480"/>
                    <a:gd name="T19" fmla="*/ 586 h 674"/>
                    <a:gd name="T20" fmla="*/ 439 w 480"/>
                    <a:gd name="T21" fmla="*/ 600 h 674"/>
                    <a:gd name="T22" fmla="*/ 426 w 480"/>
                    <a:gd name="T23" fmla="*/ 614 h 674"/>
                    <a:gd name="T24" fmla="*/ 401 w 480"/>
                    <a:gd name="T25" fmla="*/ 643 h 674"/>
                    <a:gd name="T26" fmla="*/ 378 w 480"/>
                    <a:gd name="T27" fmla="*/ 674 h 6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674"/>
                    <a:gd name="T44" fmla="*/ 480 w 480"/>
                    <a:gd name="T45" fmla="*/ 674 h 6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674">
                      <a:moveTo>
                        <a:pt x="378" y="674"/>
                      </a:moveTo>
                      <a:lnTo>
                        <a:pt x="0" y="129"/>
                      </a:lnTo>
                      <a:lnTo>
                        <a:pt x="19" y="97"/>
                      </a:lnTo>
                      <a:lnTo>
                        <a:pt x="40" y="64"/>
                      </a:lnTo>
                      <a:lnTo>
                        <a:pt x="64" y="33"/>
                      </a:lnTo>
                      <a:lnTo>
                        <a:pt x="90" y="0"/>
                      </a:lnTo>
                      <a:lnTo>
                        <a:pt x="480" y="562"/>
                      </a:lnTo>
                      <a:lnTo>
                        <a:pt x="466" y="573"/>
                      </a:lnTo>
                      <a:lnTo>
                        <a:pt x="452" y="586"/>
                      </a:lnTo>
                      <a:lnTo>
                        <a:pt x="439" y="600"/>
                      </a:lnTo>
                      <a:lnTo>
                        <a:pt x="426" y="614"/>
                      </a:lnTo>
                      <a:lnTo>
                        <a:pt x="401" y="643"/>
                      </a:lnTo>
                      <a:lnTo>
                        <a:pt x="378" y="674"/>
                      </a:lnTo>
                      <a:close/>
                    </a:path>
                  </a:pathLst>
                </a:custGeom>
                <a:solidFill>
                  <a:srgbClr val="00A7E6"/>
                </a:solidFill>
                <a:ln w="9525">
                  <a:noFill/>
                  <a:round/>
                  <a:headEnd/>
                  <a:tailEnd/>
                </a:ln>
              </p:spPr>
              <p:txBody>
                <a:bodyPr>
                  <a:prstTxWarp prst="textNoShape">
                    <a:avLst/>
                  </a:prstTxWarp>
                </a:bodyPr>
                <a:lstStyle/>
                <a:p>
                  <a:endParaRPr lang="es-MX"/>
                </a:p>
              </p:txBody>
            </p:sp>
            <p:sp>
              <p:nvSpPr>
                <p:cNvPr id="88080" name="Freeform 24"/>
                <p:cNvSpPr>
                  <a:spLocks/>
                </p:cNvSpPr>
                <p:nvPr/>
              </p:nvSpPr>
              <p:spPr bwMode="auto">
                <a:xfrm>
                  <a:off x="2773" y="1215"/>
                  <a:ext cx="59" cy="80"/>
                </a:xfrm>
                <a:custGeom>
                  <a:avLst/>
                  <a:gdLst>
                    <a:gd name="T0" fmla="*/ 382 w 497"/>
                    <a:gd name="T1" fmla="*/ 665 h 665"/>
                    <a:gd name="T2" fmla="*/ 0 w 497"/>
                    <a:gd name="T3" fmla="*/ 113 h 665"/>
                    <a:gd name="T4" fmla="*/ 11 w 497"/>
                    <a:gd name="T5" fmla="*/ 98 h 665"/>
                    <a:gd name="T6" fmla="*/ 23 w 497"/>
                    <a:gd name="T7" fmla="*/ 83 h 665"/>
                    <a:gd name="T8" fmla="*/ 34 w 497"/>
                    <a:gd name="T9" fmla="*/ 68 h 665"/>
                    <a:gd name="T10" fmla="*/ 47 w 497"/>
                    <a:gd name="T11" fmla="*/ 51 h 665"/>
                    <a:gd name="T12" fmla="*/ 61 w 497"/>
                    <a:gd name="T13" fmla="*/ 40 h 665"/>
                    <a:gd name="T14" fmla="*/ 76 w 497"/>
                    <a:gd name="T15" fmla="*/ 27 h 665"/>
                    <a:gd name="T16" fmla="*/ 89 w 497"/>
                    <a:gd name="T17" fmla="*/ 13 h 665"/>
                    <a:gd name="T18" fmla="*/ 102 w 497"/>
                    <a:gd name="T19" fmla="*/ 0 h 665"/>
                    <a:gd name="T20" fmla="*/ 497 w 497"/>
                    <a:gd name="T21" fmla="*/ 570 h 665"/>
                    <a:gd name="T22" fmla="*/ 482 w 497"/>
                    <a:gd name="T23" fmla="*/ 579 h 665"/>
                    <a:gd name="T24" fmla="*/ 467 w 497"/>
                    <a:gd name="T25" fmla="*/ 589 h 665"/>
                    <a:gd name="T26" fmla="*/ 452 w 497"/>
                    <a:gd name="T27" fmla="*/ 600 h 665"/>
                    <a:gd name="T28" fmla="*/ 438 w 497"/>
                    <a:gd name="T29" fmla="*/ 611 h 665"/>
                    <a:gd name="T30" fmla="*/ 423 w 497"/>
                    <a:gd name="T31" fmla="*/ 624 h 665"/>
                    <a:gd name="T32" fmla="*/ 409 w 497"/>
                    <a:gd name="T33" fmla="*/ 637 h 665"/>
                    <a:gd name="T34" fmla="*/ 396 w 497"/>
                    <a:gd name="T35" fmla="*/ 651 h 665"/>
                    <a:gd name="T36" fmla="*/ 382 w 497"/>
                    <a:gd name="T37" fmla="*/ 665 h 6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7"/>
                    <a:gd name="T58" fmla="*/ 0 h 665"/>
                    <a:gd name="T59" fmla="*/ 497 w 497"/>
                    <a:gd name="T60" fmla="*/ 665 h 6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7" h="665">
                      <a:moveTo>
                        <a:pt x="382" y="665"/>
                      </a:moveTo>
                      <a:lnTo>
                        <a:pt x="0" y="113"/>
                      </a:lnTo>
                      <a:lnTo>
                        <a:pt x="11" y="98"/>
                      </a:lnTo>
                      <a:lnTo>
                        <a:pt x="23" y="83"/>
                      </a:lnTo>
                      <a:lnTo>
                        <a:pt x="34" y="68"/>
                      </a:lnTo>
                      <a:lnTo>
                        <a:pt x="47" y="51"/>
                      </a:lnTo>
                      <a:lnTo>
                        <a:pt x="61" y="40"/>
                      </a:lnTo>
                      <a:lnTo>
                        <a:pt x="76" y="27"/>
                      </a:lnTo>
                      <a:lnTo>
                        <a:pt x="89" y="13"/>
                      </a:lnTo>
                      <a:lnTo>
                        <a:pt x="102" y="0"/>
                      </a:lnTo>
                      <a:lnTo>
                        <a:pt x="497" y="570"/>
                      </a:lnTo>
                      <a:lnTo>
                        <a:pt x="482" y="579"/>
                      </a:lnTo>
                      <a:lnTo>
                        <a:pt x="467" y="589"/>
                      </a:lnTo>
                      <a:lnTo>
                        <a:pt x="452" y="600"/>
                      </a:lnTo>
                      <a:lnTo>
                        <a:pt x="438" y="611"/>
                      </a:lnTo>
                      <a:lnTo>
                        <a:pt x="423" y="624"/>
                      </a:lnTo>
                      <a:lnTo>
                        <a:pt x="409" y="637"/>
                      </a:lnTo>
                      <a:lnTo>
                        <a:pt x="396" y="651"/>
                      </a:lnTo>
                      <a:lnTo>
                        <a:pt x="382" y="665"/>
                      </a:lnTo>
                      <a:close/>
                    </a:path>
                  </a:pathLst>
                </a:custGeom>
                <a:solidFill>
                  <a:srgbClr val="00AAE7"/>
                </a:solidFill>
                <a:ln w="9525">
                  <a:noFill/>
                  <a:round/>
                  <a:headEnd/>
                  <a:tailEnd/>
                </a:ln>
              </p:spPr>
              <p:txBody>
                <a:bodyPr>
                  <a:prstTxWarp prst="textNoShape">
                    <a:avLst/>
                  </a:prstTxWarp>
                </a:bodyPr>
                <a:lstStyle/>
                <a:p>
                  <a:endParaRPr lang="es-MX"/>
                </a:p>
              </p:txBody>
            </p:sp>
            <p:sp>
              <p:nvSpPr>
                <p:cNvPr id="88081" name="Freeform 25"/>
                <p:cNvSpPr>
                  <a:spLocks/>
                </p:cNvSpPr>
                <p:nvPr/>
              </p:nvSpPr>
              <p:spPr bwMode="auto">
                <a:xfrm>
                  <a:off x="2779" y="1208"/>
                  <a:ext cx="62" cy="80"/>
                </a:xfrm>
                <a:custGeom>
                  <a:avLst/>
                  <a:gdLst>
                    <a:gd name="T0" fmla="*/ 390 w 518"/>
                    <a:gd name="T1" fmla="*/ 674 h 674"/>
                    <a:gd name="T2" fmla="*/ 0 w 518"/>
                    <a:gd name="T3" fmla="*/ 112 h 674"/>
                    <a:gd name="T4" fmla="*/ 16 w 518"/>
                    <a:gd name="T5" fmla="*/ 100 h 674"/>
                    <a:gd name="T6" fmla="*/ 30 w 518"/>
                    <a:gd name="T7" fmla="*/ 86 h 674"/>
                    <a:gd name="T8" fmla="*/ 45 w 518"/>
                    <a:gd name="T9" fmla="*/ 72 h 674"/>
                    <a:gd name="T10" fmla="*/ 58 w 518"/>
                    <a:gd name="T11" fmla="*/ 58 h 674"/>
                    <a:gd name="T12" fmla="*/ 71 w 518"/>
                    <a:gd name="T13" fmla="*/ 44 h 674"/>
                    <a:gd name="T14" fmla="*/ 82 w 518"/>
                    <a:gd name="T15" fmla="*/ 30 h 674"/>
                    <a:gd name="T16" fmla="*/ 93 w 518"/>
                    <a:gd name="T17" fmla="*/ 15 h 674"/>
                    <a:gd name="T18" fmla="*/ 103 w 518"/>
                    <a:gd name="T19" fmla="*/ 0 h 674"/>
                    <a:gd name="T20" fmla="*/ 518 w 518"/>
                    <a:gd name="T21" fmla="*/ 599 h 674"/>
                    <a:gd name="T22" fmla="*/ 501 w 518"/>
                    <a:gd name="T23" fmla="*/ 605 h 674"/>
                    <a:gd name="T24" fmla="*/ 485 w 518"/>
                    <a:gd name="T25" fmla="*/ 612 h 674"/>
                    <a:gd name="T26" fmla="*/ 467 w 518"/>
                    <a:gd name="T27" fmla="*/ 620 h 674"/>
                    <a:gd name="T28" fmla="*/ 451 w 518"/>
                    <a:gd name="T29" fmla="*/ 630 h 674"/>
                    <a:gd name="T30" fmla="*/ 436 w 518"/>
                    <a:gd name="T31" fmla="*/ 639 h 674"/>
                    <a:gd name="T32" fmla="*/ 420 w 518"/>
                    <a:gd name="T33" fmla="*/ 650 h 674"/>
                    <a:gd name="T34" fmla="*/ 405 w 518"/>
                    <a:gd name="T35" fmla="*/ 661 h 674"/>
                    <a:gd name="T36" fmla="*/ 390 w 518"/>
                    <a:gd name="T37" fmla="*/ 674 h 6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8"/>
                    <a:gd name="T58" fmla="*/ 0 h 674"/>
                    <a:gd name="T59" fmla="*/ 518 w 518"/>
                    <a:gd name="T60" fmla="*/ 674 h 6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8" h="674">
                      <a:moveTo>
                        <a:pt x="390" y="674"/>
                      </a:moveTo>
                      <a:lnTo>
                        <a:pt x="0" y="112"/>
                      </a:lnTo>
                      <a:lnTo>
                        <a:pt x="16" y="100"/>
                      </a:lnTo>
                      <a:lnTo>
                        <a:pt x="30" y="86"/>
                      </a:lnTo>
                      <a:lnTo>
                        <a:pt x="45" y="72"/>
                      </a:lnTo>
                      <a:lnTo>
                        <a:pt x="58" y="58"/>
                      </a:lnTo>
                      <a:lnTo>
                        <a:pt x="71" y="44"/>
                      </a:lnTo>
                      <a:lnTo>
                        <a:pt x="82" y="30"/>
                      </a:lnTo>
                      <a:lnTo>
                        <a:pt x="93" y="15"/>
                      </a:lnTo>
                      <a:lnTo>
                        <a:pt x="103" y="0"/>
                      </a:lnTo>
                      <a:lnTo>
                        <a:pt x="518" y="599"/>
                      </a:lnTo>
                      <a:lnTo>
                        <a:pt x="501" y="605"/>
                      </a:lnTo>
                      <a:lnTo>
                        <a:pt x="485" y="612"/>
                      </a:lnTo>
                      <a:lnTo>
                        <a:pt x="467" y="620"/>
                      </a:lnTo>
                      <a:lnTo>
                        <a:pt x="451" y="630"/>
                      </a:lnTo>
                      <a:lnTo>
                        <a:pt x="436" y="639"/>
                      </a:lnTo>
                      <a:lnTo>
                        <a:pt x="420" y="650"/>
                      </a:lnTo>
                      <a:lnTo>
                        <a:pt x="405" y="661"/>
                      </a:lnTo>
                      <a:lnTo>
                        <a:pt x="390" y="674"/>
                      </a:lnTo>
                      <a:close/>
                    </a:path>
                  </a:pathLst>
                </a:custGeom>
                <a:solidFill>
                  <a:srgbClr val="00ACE8"/>
                </a:solidFill>
                <a:ln w="9525">
                  <a:noFill/>
                  <a:round/>
                  <a:headEnd/>
                  <a:tailEnd/>
                </a:ln>
              </p:spPr>
              <p:txBody>
                <a:bodyPr>
                  <a:prstTxWarp prst="textNoShape">
                    <a:avLst/>
                  </a:prstTxWarp>
                </a:bodyPr>
                <a:lstStyle/>
                <a:p>
                  <a:endParaRPr lang="es-MX"/>
                </a:p>
              </p:txBody>
            </p:sp>
            <p:sp>
              <p:nvSpPr>
                <p:cNvPr id="88082" name="Freeform 26"/>
                <p:cNvSpPr>
                  <a:spLocks/>
                </p:cNvSpPr>
                <p:nvPr/>
              </p:nvSpPr>
              <p:spPr bwMode="auto">
                <a:xfrm>
                  <a:off x="2785" y="1198"/>
                  <a:ext cx="65" cy="85"/>
                </a:xfrm>
                <a:custGeom>
                  <a:avLst/>
                  <a:gdLst>
                    <a:gd name="T0" fmla="*/ 395 w 542"/>
                    <a:gd name="T1" fmla="*/ 708 h 708"/>
                    <a:gd name="T2" fmla="*/ 0 w 542"/>
                    <a:gd name="T3" fmla="*/ 138 h 708"/>
                    <a:gd name="T4" fmla="*/ 15 w 542"/>
                    <a:gd name="T5" fmla="*/ 122 h 708"/>
                    <a:gd name="T6" fmla="*/ 29 w 542"/>
                    <a:gd name="T7" fmla="*/ 105 h 708"/>
                    <a:gd name="T8" fmla="*/ 40 w 542"/>
                    <a:gd name="T9" fmla="*/ 89 h 708"/>
                    <a:gd name="T10" fmla="*/ 52 w 542"/>
                    <a:gd name="T11" fmla="*/ 71 h 708"/>
                    <a:gd name="T12" fmla="*/ 62 w 542"/>
                    <a:gd name="T13" fmla="*/ 54 h 708"/>
                    <a:gd name="T14" fmla="*/ 70 w 542"/>
                    <a:gd name="T15" fmla="*/ 36 h 708"/>
                    <a:gd name="T16" fmla="*/ 78 w 542"/>
                    <a:gd name="T17" fmla="*/ 18 h 708"/>
                    <a:gd name="T18" fmla="*/ 84 w 542"/>
                    <a:gd name="T19" fmla="*/ 0 h 708"/>
                    <a:gd name="T20" fmla="*/ 542 w 542"/>
                    <a:gd name="T21" fmla="*/ 660 h 708"/>
                    <a:gd name="T22" fmla="*/ 522 w 542"/>
                    <a:gd name="T23" fmla="*/ 662 h 708"/>
                    <a:gd name="T24" fmla="*/ 504 w 542"/>
                    <a:gd name="T25" fmla="*/ 665 h 708"/>
                    <a:gd name="T26" fmla="*/ 485 w 542"/>
                    <a:gd name="T27" fmla="*/ 669 h 708"/>
                    <a:gd name="T28" fmla="*/ 467 w 542"/>
                    <a:gd name="T29" fmla="*/ 675 h 708"/>
                    <a:gd name="T30" fmla="*/ 448 w 542"/>
                    <a:gd name="T31" fmla="*/ 682 h 708"/>
                    <a:gd name="T32" fmla="*/ 430 w 542"/>
                    <a:gd name="T33" fmla="*/ 689 h 708"/>
                    <a:gd name="T34" fmla="*/ 412 w 542"/>
                    <a:gd name="T35" fmla="*/ 698 h 708"/>
                    <a:gd name="T36" fmla="*/ 395 w 542"/>
                    <a:gd name="T37" fmla="*/ 708 h 7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2"/>
                    <a:gd name="T58" fmla="*/ 0 h 708"/>
                    <a:gd name="T59" fmla="*/ 542 w 542"/>
                    <a:gd name="T60" fmla="*/ 708 h 7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2" h="708">
                      <a:moveTo>
                        <a:pt x="395" y="708"/>
                      </a:moveTo>
                      <a:lnTo>
                        <a:pt x="0" y="138"/>
                      </a:lnTo>
                      <a:lnTo>
                        <a:pt x="15" y="122"/>
                      </a:lnTo>
                      <a:lnTo>
                        <a:pt x="29" y="105"/>
                      </a:lnTo>
                      <a:lnTo>
                        <a:pt x="40" y="89"/>
                      </a:lnTo>
                      <a:lnTo>
                        <a:pt x="52" y="71"/>
                      </a:lnTo>
                      <a:lnTo>
                        <a:pt x="62" y="54"/>
                      </a:lnTo>
                      <a:lnTo>
                        <a:pt x="70" y="36"/>
                      </a:lnTo>
                      <a:lnTo>
                        <a:pt x="78" y="18"/>
                      </a:lnTo>
                      <a:lnTo>
                        <a:pt x="84" y="0"/>
                      </a:lnTo>
                      <a:lnTo>
                        <a:pt x="542" y="660"/>
                      </a:lnTo>
                      <a:lnTo>
                        <a:pt x="522" y="662"/>
                      </a:lnTo>
                      <a:lnTo>
                        <a:pt x="504" y="665"/>
                      </a:lnTo>
                      <a:lnTo>
                        <a:pt x="485" y="669"/>
                      </a:lnTo>
                      <a:lnTo>
                        <a:pt x="467" y="675"/>
                      </a:lnTo>
                      <a:lnTo>
                        <a:pt x="448" y="682"/>
                      </a:lnTo>
                      <a:lnTo>
                        <a:pt x="430" y="689"/>
                      </a:lnTo>
                      <a:lnTo>
                        <a:pt x="412" y="698"/>
                      </a:lnTo>
                      <a:lnTo>
                        <a:pt x="395" y="708"/>
                      </a:lnTo>
                      <a:close/>
                    </a:path>
                  </a:pathLst>
                </a:custGeom>
                <a:solidFill>
                  <a:srgbClr val="15AEE8"/>
                </a:solidFill>
                <a:ln w="9525">
                  <a:noFill/>
                  <a:round/>
                  <a:headEnd/>
                  <a:tailEnd/>
                </a:ln>
              </p:spPr>
              <p:txBody>
                <a:bodyPr>
                  <a:prstTxWarp prst="textNoShape">
                    <a:avLst/>
                  </a:prstTxWarp>
                </a:bodyPr>
                <a:lstStyle/>
                <a:p>
                  <a:endParaRPr lang="es-MX"/>
                </a:p>
              </p:txBody>
            </p:sp>
            <p:sp>
              <p:nvSpPr>
                <p:cNvPr id="88083" name="Freeform 27"/>
                <p:cNvSpPr>
                  <a:spLocks/>
                </p:cNvSpPr>
                <p:nvPr/>
              </p:nvSpPr>
              <p:spPr bwMode="auto">
                <a:xfrm>
                  <a:off x="2791" y="1184"/>
                  <a:ext cx="71" cy="95"/>
                </a:xfrm>
                <a:custGeom>
                  <a:avLst/>
                  <a:gdLst>
                    <a:gd name="T0" fmla="*/ 415 w 592"/>
                    <a:gd name="T1" fmla="*/ 794 h 794"/>
                    <a:gd name="T2" fmla="*/ 0 w 592"/>
                    <a:gd name="T3" fmla="*/ 195 h 794"/>
                    <a:gd name="T4" fmla="*/ 14 w 592"/>
                    <a:gd name="T5" fmla="*/ 172 h 794"/>
                    <a:gd name="T6" fmla="*/ 26 w 592"/>
                    <a:gd name="T7" fmla="*/ 147 h 794"/>
                    <a:gd name="T8" fmla="*/ 35 w 592"/>
                    <a:gd name="T9" fmla="*/ 124 h 794"/>
                    <a:gd name="T10" fmla="*/ 42 w 592"/>
                    <a:gd name="T11" fmla="*/ 99 h 794"/>
                    <a:gd name="T12" fmla="*/ 44 w 592"/>
                    <a:gd name="T13" fmla="*/ 87 h 794"/>
                    <a:gd name="T14" fmla="*/ 47 w 592"/>
                    <a:gd name="T15" fmla="*/ 74 h 794"/>
                    <a:gd name="T16" fmla="*/ 48 w 592"/>
                    <a:gd name="T17" fmla="*/ 63 h 794"/>
                    <a:gd name="T18" fmla="*/ 49 w 592"/>
                    <a:gd name="T19" fmla="*/ 50 h 794"/>
                    <a:gd name="T20" fmla="*/ 49 w 592"/>
                    <a:gd name="T21" fmla="*/ 37 h 794"/>
                    <a:gd name="T22" fmla="*/ 48 w 592"/>
                    <a:gd name="T23" fmla="*/ 26 h 794"/>
                    <a:gd name="T24" fmla="*/ 47 w 592"/>
                    <a:gd name="T25" fmla="*/ 13 h 794"/>
                    <a:gd name="T26" fmla="*/ 46 w 592"/>
                    <a:gd name="T27" fmla="*/ 0 h 794"/>
                    <a:gd name="T28" fmla="*/ 592 w 592"/>
                    <a:gd name="T29" fmla="*/ 789 h 794"/>
                    <a:gd name="T30" fmla="*/ 568 w 592"/>
                    <a:gd name="T31" fmla="*/ 783 h 794"/>
                    <a:gd name="T32" fmla="*/ 546 w 592"/>
                    <a:gd name="T33" fmla="*/ 779 h 794"/>
                    <a:gd name="T34" fmla="*/ 523 w 592"/>
                    <a:gd name="T35" fmla="*/ 778 h 794"/>
                    <a:gd name="T36" fmla="*/ 501 w 592"/>
                    <a:gd name="T37" fmla="*/ 778 h 794"/>
                    <a:gd name="T38" fmla="*/ 479 w 592"/>
                    <a:gd name="T39" fmla="*/ 779 h 794"/>
                    <a:gd name="T40" fmla="*/ 457 w 592"/>
                    <a:gd name="T41" fmla="*/ 783 h 794"/>
                    <a:gd name="T42" fmla="*/ 436 w 592"/>
                    <a:gd name="T43" fmla="*/ 787 h 794"/>
                    <a:gd name="T44" fmla="*/ 415 w 592"/>
                    <a:gd name="T45" fmla="*/ 794 h 7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2"/>
                    <a:gd name="T70" fmla="*/ 0 h 794"/>
                    <a:gd name="T71" fmla="*/ 592 w 592"/>
                    <a:gd name="T72" fmla="*/ 794 h 7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2" h="794">
                      <a:moveTo>
                        <a:pt x="415" y="794"/>
                      </a:moveTo>
                      <a:lnTo>
                        <a:pt x="0" y="195"/>
                      </a:lnTo>
                      <a:lnTo>
                        <a:pt x="14" y="172"/>
                      </a:lnTo>
                      <a:lnTo>
                        <a:pt x="26" y="147"/>
                      </a:lnTo>
                      <a:lnTo>
                        <a:pt x="35" y="124"/>
                      </a:lnTo>
                      <a:lnTo>
                        <a:pt x="42" y="99"/>
                      </a:lnTo>
                      <a:lnTo>
                        <a:pt x="44" y="87"/>
                      </a:lnTo>
                      <a:lnTo>
                        <a:pt x="47" y="74"/>
                      </a:lnTo>
                      <a:lnTo>
                        <a:pt x="48" y="63"/>
                      </a:lnTo>
                      <a:lnTo>
                        <a:pt x="49" y="50"/>
                      </a:lnTo>
                      <a:lnTo>
                        <a:pt x="49" y="37"/>
                      </a:lnTo>
                      <a:lnTo>
                        <a:pt x="48" y="26"/>
                      </a:lnTo>
                      <a:lnTo>
                        <a:pt x="47" y="13"/>
                      </a:lnTo>
                      <a:lnTo>
                        <a:pt x="46" y="0"/>
                      </a:lnTo>
                      <a:lnTo>
                        <a:pt x="592" y="789"/>
                      </a:lnTo>
                      <a:lnTo>
                        <a:pt x="568" y="783"/>
                      </a:lnTo>
                      <a:lnTo>
                        <a:pt x="546" y="779"/>
                      </a:lnTo>
                      <a:lnTo>
                        <a:pt x="523" y="778"/>
                      </a:lnTo>
                      <a:lnTo>
                        <a:pt x="501" y="778"/>
                      </a:lnTo>
                      <a:lnTo>
                        <a:pt x="479" y="779"/>
                      </a:lnTo>
                      <a:lnTo>
                        <a:pt x="457" y="783"/>
                      </a:lnTo>
                      <a:lnTo>
                        <a:pt x="436" y="787"/>
                      </a:lnTo>
                      <a:lnTo>
                        <a:pt x="415" y="794"/>
                      </a:lnTo>
                      <a:close/>
                    </a:path>
                  </a:pathLst>
                </a:custGeom>
                <a:solidFill>
                  <a:srgbClr val="28B1E9"/>
                </a:solidFill>
                <a:ln w="9525">
                  <a:noFill/>
                  <a:round/>
                  <a:headEnd/>
                  <a:tailEnd/>
                </a:ln>
              </p:spPr>
              <p:txBody>
                <a:bodyPr>
                  <a:prstTxWarp prst="textNoShape">
                    <a:avLst/>
                  </a:prstTxWarp>
                </a:bodyPr>
                <a:lstStyle/>
                <a:p>
                  <a:endParaRPr lang="es-MX"/>
                </a:p>
              </p:txBody>
            </p:sp>
            <p:sp>
              <p:nvSpPr>
                <p:cNvPr id="88084" name="Freeform 28"/>
                <p:cNvSpPr>
                  <a:spLocks/>
                </p:cNvSpPr>
                <p:nvPr/>
              </p:nvSpPr>
              <p:spPr bwMode="auto">
                <a:xfrm>
                  <a:off x="2788" y="1156"/>
                  <a:ext cx="91" cy="131"/>
                </a:xfrm>
                <a:custGeom>
                  <a:avLst/>
                  <a:gdLst>
                    <a:gd name="T0" fmla="*/ 523 w 762"/>
                    <a:gd name="T1" fmla="*/ 1014 h 1098"/>
                    <a:gd name="T2" fmla="*/ 65 w 762"/>
                    <a:gd name="T3" fmla="*/ 354 h 1098"/>
                    <a:gd name="T4" fmla="*/ 71 w 762"/>
                    <a:gd name="T5" fmla="*/ 332 h 1098"/>
                    <a:gd name="T6" fmla="*/ 76 w 762"/>
                    <a:gd name="T7" fmla="*/ 310 h 1098"/>
                    <a:gd name="T8" fmla="*/ 78 w 762"/>
                    <a:gd name="T9" fmla="*/ 287 h 1098"/>
                    <a:gd name="T10" fmla="*/ 77 w 762"/>
                    <a:gd name="T11" fmla="*/ 265 h 1098"/>
                    <a:gd name="T12" fmla="*/ 75 w 762"/>
                    <a:gd name="T13" fmla="*/ 243 h 1098"/>
                    <a:gd name="T14" fmla="*/ 71 w 762"/>
                    <a:gd name="T15" fmla="*/ 221 h 1098"/>
                    <a:gd name="T16" fmla="*/ 64 w 762"/>
                    <a:gd name="T17" fmla="*/ 198 h 1098"/>
                    <a:gd name="T18" fmla="*/ 55 w 762"/>
                    <a:gd name="T19" fmla="*/ 176 h 1098"/>
                    <a:gd name="T20" fmla="*/ 48 w 762"/>
                    <a:gd name="T21" fmla="*/ 154 h 1098"/>
                    <a:gd name="T22" fmla="*/ 40 w 762"/>
                    <a:gd name="T23" fmla="*/ 132 h 1098"/>
                    <a:gd name="T24" fmla="*/ 33 w 762"/>
                    <a:gd name="T25" fmla="*/ 109 h 1098"/>
                    <a:gd name="T26" fmla="*/ 26 w 762"/>
                    <a:gd name="T27" fmla="*/ 87 h 1098"/>
                    <a:gd name="T28" fmla="*/ 19 w 762"/>
                    <a:gd name="T29" fmla="*/ 65 h 1098"/>
                    <a:gd name="T30" fmla="*/ 12 w 762"/>
                    <a:gd name="T31" fmla="*/ 44 h 1098"/>
                    <a:gd name="T32" fmla="*/ 6 w 762"/>
                    <a:gd name="T33" fmla="*/ 22 h 1098"/>
                    <a:gd name="T34" fmla="*/ 0 w 762"/>
                    <a:gd name="T35" fmla="*/ 0 h 1098"/>
                    <a:gd name="T36" fmla="*/ 762 w 762"/>
                    <a:gd name="T37" fmla="*/ 1098 h 1098"/>
                    <a:gd name="T38" fmla="*/ 746 w 762"/>
                    <a:gd name="T39" fmla="*/ 1086 h 1098"/>
                    <a:gd name="T40" fmla="*/ 731 w 762"/>
                    <a:gd name="T41" fmla="*/ 1076 h 1098"/>
                    <a:gd name="T42" fmla="*/ 716 w 762"/>
                    <a:gd name="T43" fmla="*/ 1066 h 1098"/>
                    <a:gd name="T44" fmla="*/ 700 w 762"/>
                    <a:gd name="T45" fmla="*/ 1057 h 1098"/>
                    <a:gd name="T46" fmla="*/ 685 w 762"/>
                    <a:gd name="T47" fmla="*/ 1049 h 1098"/>
                    <a:gd name="T48" fmla="*/ 670 w 762"/>
                    <a:gd name="T49" fmla="*/ 1042 h 1098"/>
                    <a:gd name="T50" fmla="*/ 655 w 762"/>
                    <a:gd name="T51" fmla="*/ 1036 h 1098"/>
                    <a:gd name="T52" fmla="*/ 640 w 762"/>
                    <a:gd name="T53" fmla="*/ 1030 h 1098"/>
                    <a:gd name="T54" fmla="*/ 625 w 762"/>
                    <a:gd name="T55" fmla="*/ 1026 h 1098"/>
                    <a:gd name="T56" fmla="*/ 610 w 762"/>
                    <a:gd name="T57" fmla="*/ 1022 h 1098"/>
                    <a:gd name="T58" fmla="*/ 595 w 762"/>
                    <a:gd name="T59" fmla="*/ 1019 h 1098"/>
                    <a:gd name="T60" fmla="*/ 581 w 762"/>
                    <a:gd name="T61" fmla="*/ 1016 h 1098"/>
                    <a:gd name="T62" fmla="*/ 566 w 762"/>
                    <a:gd name="T63" fmla="*/ 1015 h 1098"/>
                    <a:gd name="T64" fmla="*/ 552 w 762"/>
                    <a:gd name="T65" fmla="*/ 1014 h 1098"/>
                    <a:gd name="T66" fmla="*/ 537 w 762"/>
                    <a:gd name="T67" fmla="*/ 1014 h 1098"/>
                    <a:gd name="T68" fmla="*/ 523 w 762"/>
                    <a:gd name="T69" fmla="*/ 1014 h 10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2"/>
                    <a:gd name="T106" fmla="*/ 0 h 1098"/>
                    <a:gd name="T107" fmla="*/ 762 w 762"/>
                    <a:gd name="T108" fmla="*/ 1098 h 10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2" h="1098">
                      <a:moveTo>
                        <a:pt x="523" y="1014"/>
                      </a:moveTo>
                      <a:lnTo>
                        <a:pt x="65" y="354"/>
                      </a:lnTo>
                      <a:lnTo>
                        <a:pt x="71" y="332"/>
                      </a:lnTo>
                      <a:lnTo>
                        <a:pt x="76" y="310"/>
                      </a:lnTo>
                      <a:lnTo>
                        <a:pt x="78" y="287"/>
                      </a:lnTo>
                      <a:lnTo>
                        <a:pt x="77" y="265"/>
                      </a:lnTo>
                      <a:lnTo>
                        <a:pt x="75" y="243"/>
                      </a:lnTo>
                      <a:lnTo>
                        <a:pt x="71" y="221"/>
                      </a:lnTo>
                      <a:lnTo>
                        <a:pt x="64" y="198"/>
                      </a:lnTo>
                      <a:lnTo>
                        <a:pt x="55" y="176"/>
                      </a:lnTo>
                      <a:lnTo>
                        <a:pt x="48" y="154"/>
                      </a:lnTo>
                      <a:lnTo>
                        <a:pt x="40" y="132"/>
                      </a:lnTo>
                      <a:lnTo>
                        <a:pt x="33" y="109"/>
                      </a:lnTo>
                      <a:lnTo>
                        <a:pt x="26" y="87"/>
                      </a:lnTo>
                      <a:lnTo>
                        <a:pt x="19" y="65"/>
                      </a:lnTo>
                      <a:lnTo>
                        <a:pt x="12" y="44"/>
                      </a:lnTo>
                      <a:lnTo>
                        <a:pt x="6" y="22"/>
                      </a:lnTo>
                      <a:lnTo>
                        <a:pt x="0" y="0"/>
                      </a:lnTo>
                      <a:lnTo>
                        <a:pt x="762" y="1098"/>
                      </a:lnTo>
                      <a:lnTo>
                        <a:pt x="746" y="1086"/>
                      </a:lnTo>
                      <a:lnTo>
                        <a:pt x="731" y="1076"/>
                      </a:lnTo>
                      <a:lnTo>
                        <a:pt x="716" y="1066"/>
                      </a:lnTo>
                      <a:lnTo>
                        <a:pt x="700" y="1057"/>
                      </a:lnTo>
                      <a:lnTo>
                        <a:pt x="685" y="1049"/>
                      </a:lnTo>
                      <a:lnTo>
                        <a:pt x="670" y="1042"/>
                      </a:lnTo>
                      <a:lnTo>
                        <a:pt x="655" y="1036"/>
                      </a:lnTo>
                      <a:lnTo>
                        <a:pt x="640" y="1030"/>
                      </a:lnTo>
                      <a:lnTo>
                        <a:pt x="625" y="1026"/>
                      </a:lnTo>
                      <a:lnTo>
                        <a:pt x="610" y="1022"/>
                      </a:lnTo>
                      <a:lnTo>
                        <a:pt x="595" y="1019"/>
                      </a:lnTo>
                      <a:lnTo>
                        <a:pt x="581" y="1016"/>
                      </a:lnTo>
                      <a:lnTo>
                        <a:pt x="566" y="1015"/>
                      </a:lnTo>
                      <a:lnTo>
                        <a:pt x="552" y="1014"/>
                      </a:lnTo>
                      <a:lnTo>
                        <a:pt x="537" y="1014"/>
                      </a:lnTo>
                      <a:lnTo>
                        <a:pt x="523" y="1014"/>
                      </a:lnTo>
                      <a:close/>
                    </a:path>
                  </a:pathLst>
                </a:custGeom>
                <a:solidFill>
                  <a:srgbClr val="36B3EA"/>
                </a:solidFill>
                <a:ln w="9525">
                  <a:noFill/>
                  <a:round/>
                  <a:headEnd/>
                  <a:tailEnd/>
                </a:ln>
              </p:spPr>
              <p:txBody>
                <a:bodyPr>
                  <a:prstTxWarp prst="textNoShape">
                    <a:avLst/>
                  </a:prstTxWarp>
                </a:bodyPr>
                <a:lstStyle/>
                <a:p>
                  <a:endParaRPr lang="es-MX"/>
                </a:p>
              </p:txBody>
            </p:sp>
            <p:sp>
              <p:nvSpPr>
                <p:cNvPr id="88085" name="Freeform 29"/>
                <p:cNvSpPr>
                  <a:spLocks/>
                </p:cNvSpPr>
                <p:nvPr/>
              </p:nvSpPr>
              <p:spPr bwMode="auto">
                <a:xfrm>
                  <a:off x="2782" y="1133"/>
                  <a:ext cx="119" cy="171"/>
                </a:xfrm>
                <a:custGeom>
                  <a:avLst/>
                  <a:gdLst>
                    <a:gd name="T0" fmla="*/ 665 w 994"/>
                    <a:gd name="T1" fmla="*/ 1218 h 1433"/>
                    <a:gd name="T2" fmla="*/ 119 w 994"/>
                    <a:gd name="T3" fmla="*/ 429 h 1433"/>
                    <a:gd name="T4" fmla="*/ 115 w 994"/>
                    <a:gd name="T5" fmla="*/ 414 h 1433"/>
                    <a:gd name="T6" fmla="*/ 110 w 994"/>
                    <a:gd name="T7" fmla="*/ 399 h 1433"/>
                    <a:gd name="T8" fmla="*/ 106 w 994"/>
                    <a:gd name="T9" fmla="*/ 384 h 1433"/>
                    <a:gd name="T10" fmla="*/ 99 w 994"/>
                    <a:gd name="T11" fmla="*/ 369 h 1433"/>
                    <a:gd name="T12" fmla="*/ 83 w 994"/>
                    <a:gd name="T13" fmla="*/ 320 h 1433"/>
                    <a:gd name="T14" fmla="*/ 68 w 994"/>
                    <a:gd name="T15" fmla="*/ 273 h 1433"/>
                    <a:gd name="T16" fmla="*/ 54 w 994"/>
                    <a:gd name="T17" fmla="*/ 226 h 1433"/>
                    <a:gd name="T18" fmla="*/ 41 w 994"/>
                    <a:gd name="T19" fmla="*/ 179 h 1433"/>
                    <a:gd name="T20" fmla="*/ 29 w 994"/>
                    <a:gd name="T21" fmla="*/ 134 h 1433"/>
                    <a:gd name="T22" fmla="*/ 18 w 994"/>
                    <a:gd name="T23" fmla="*/ 88 h 1433"/>
                    <a:gd name="T24" fmla="*/ 8 w 994"/>
                    <a:gd name="T25" fmla="*/ 44 h 1433"/>
                    <a:gd name="T26" fmla="*/ 0 w 994"/>
                    <a:gd name="T27" fmla="*/ 0 h 1433"/>
                    <a:gd name="T28" fmla="*/ 994 w 994"/>
                    <a:gd name="T29" fmla="*/ 1433 h 1433"/>
                    <a:gd name="T30" fmla="*/ 964 w 994"/>
                    <a:gd name="T31" fmla="*/ 1414 h 1433"/>
                    <a:gd name="T32" fmla="*/ 932 w 994"/>
                    <a:gd name="T33" fmla="*/ 1393 h 1433"/>
                    <a:gd name="T34" fmla="*/ 901 w 994"/>
                    <a:gd name="T35" fmla="*/ 1371 h 1433"/>
                    <a:gd name="T36" fmla="*/ 870 w 994"/>
                    <a:gd name="T37" fmla="*/ 1349 h 1433"/>
                    <a:gd name="T38" fmla="*/ 843 w 994"/>
                    <a:gd name="T39" fmla="*/ 1323 h 1433"/>
                    <a:gd name="T40" fmla="*/ 818 w 994"/>
                    <a:gd name="T41" fmla="*/ 1300 h 1433"/>
                    <a:gd name="T42" fmla="*/ 792 w 994"/>
                    <a:gd name="T43" fmla="*/ 1280 h 1433"/>
                    <a:gd name="T44" fmla="*/ 765 w 994"/>
                    <a:gd name="T45" fmla="*/ 1263 h 1433"/>
                    <a:gd name="T46" fmla="*/ 740 w 994"/>
                    <a:gd name="T47" fmla="*/ 1248 h 1433"/>
                    <a:gd name="T48" fmla="*/ 714 w 994"/>
                    <a:gd name="T49" fmla="*/ 1236 h 1433"/>
                    <a:gd name="T50" fmla="*/ 690 w 994"/>
                    <a:gd name="T51" fmla="*/ 1226 h 1433"/>
                    <a:gd name="T52" fmla="*/ 665 w 994"/>
                    <a:gd name="T53" fmla="*/ 1218 h 14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4"/>
                    <a:gd name="T82" fmla="*/ 0 h 1433"/>
                    <a:gd name="T83" fmla="*/ 994 w 994"/>
                    <a:gd name="T84" fmla="*/ 1433 h 14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4" h="1433">
                      <a:moveTo>
                        <a:pt x="665" y="1218"/>
                      </a:moveTo>
                      <a:lnTo>
                        <a:pt x="119" y="429"/>
                      </a:lnTo>
                      <a:lnTo>
                        <a:pt x="115" y="414"/>
                      </a:lnTo>
                      <a:lnTo>
                        <a:pt x="110" y="399"/>
                      </a:lnTo>
                      <a:lnTo>
                        <a:pt x="106" y="384"/>
                      </a:lnTo>
                      <a:lnTo>
                        <a:pt x="99" y="369"/>
                      </a:lnTo>
                      <a:lnTo>
                        <a:pt x="83" y="320"/>
                      </a:lnTo>
                      <a:lnTo>
                        <a:pt x="68" y="273"/>
                      </a:lnTo>
                      <a:lnTo>
                        <a:pt x="54" y="226"/>
                      </a:lnTo>
                      <a:lnTo>
                        <a:pt x="41" y="179"/>
                      </a:lnTo>
                      <a:lnTo>
                        <a:pt x="29" y="134"/>
                      </a:lnTo>
                      <a:lnTo>
                        <a:pt x="18" y="88"/>
                      </a:lnTo>
                      <a:lnTo>
                        <a:pt x="8" y="44"/>
                      </a:lnTo>
                      <a:lnTo>
                        <a:pt x="0" y="0"/>
                      </a:lnTo>
                      <a:lnTo>
                        <a:pt x="994" y="1433"/>
                      </a:lnTo>
                      <a:lnTo>
                        <a:pt x="964" y="1414"/>
                      </a:lnTo>
                      <a:lnTo>
                        <a:pt x="932" y="1393"/>
                      </a:lnTo>
                      <a:lnTo>
                        <a:pt x="901" y="1371"/>
                      </a:lnTo>
                      <a:lnTo>
                        <a:pt x="870" y="1349"/>
                      </a:lnTo>
                      <a:lnTo>
                        <a:pt x="843" y="1323"/>
                      </a:lnTo>
                      <a:lnTo>
                        <a:pt x="818" y="1300"/>
                      </a:lnTo>
                      <a:lnTo>
                        <a:pt x="792" y="1280"/>
                      </a:lnTo>
                      <a:lnTo>
                        <a:pt x="765" y="1263"/>
                      </a:lnTo>
                      <a:lnTo>
                        <a:pt x="740" y="1248"/>
                      </a:lnTo>
                      <a:lnTo>
                        <a:pt x="714" y="1236"/>
                      </a:lnTo>
                      <a:lnTo>
                        <a:pt x="690" y="1226"/>
                      </a:lnTo>
                      <a:lnTo>
                        <a:pt x="665" y="1218"/>
                      </a:lnTo>
                      <a:close/>
                    </a:path>
                  </a:pathLst>
                </a:custGeom>
                <a:solidFill>
                  <a:srgbClr val="41B6EB"/>
                </a:solidFill>
                <a:ln w="9525">
                  <a:noFill/>
                  <a:round/>
                  <a:headEnd/>
                  <a:tailEnd/>
                </a:ln>
              </p:spPr>
              <p:txBody>
                <a:bodyPr>
                  <a:prstTxWarp prst="textNoShape">
                    <a:avLst/>
                  </a:prstTxWarp>
                </a:bodyPr>
                <a:lstStyle/>
                <a:p>
                  <a:endParaRPr lang="es-MX"/>
                </a:p>
              </p:txBody>
            </p:sp>
            <p:sp>
              <p:nvSpPr>
                <p:cNvPr id="88086" name="Freeform 30"/>
                <p:cNvSpPr>
                  <a:spLocks/>
                </p:cNvSpPr>
                <p:nvPr/>
              </p:nvSpPr>
              <p:spPr bwMode="auto">
                <a:xfrm>
                  <a:off x="2779" y="1114"/>
                  <a:ext cx="140" cy="200"/>
                </a:xfrm>
                <a:custGeom>
                  <a:avLst/>
                  <a:gdLst>
                    <a:gd name="T0" fmla="*/ 827 w 1162"/>
                    <a:gd name="T1" fmla="*/ 1451 h 1676"/>
                    <a:gd name="T2" fmla="*/ 65 w 1162"/>
                    <a:gd name="T3" fmla="*/ 353 h 1676"/>
                    <a:gd name="T4" fmla="*/ 53 w 1162"/>
                    <a:gd name="T5" fmla="*/ 306 h 1676"/>
                    <a:gd name="T6" fmla="*/ 42 w 1162"/>
                    <a:gd name="T7" fmla="*/ 261 h 1676"/>
                    <a:gd name="T8" fmla="*/ 32 w 1162"/>
                    <a:gd name="T9" fmla="*/ 216 h 1676"/>
                    <a:gd name="T10" fmla="*/ 24 w 1162"/>
                    <a:gd name="T11" fmla="*/ 171 h 1676"/>
                    <a:gd name="T12" fmla="*/ 17 w 1162"/>
                    <a:gd name="T13" fmla="*/ 128 h 1676"/>
                    <a:gd name="T14" fmla="*/ 10 w 1162"/>
                    <a:gd name="T15" fmla="*/ 85 h 1676"/>
                    <a:gd name="T16" fmla="*/ 5 w 1162"/>
                    <a:gd name="T17" fmla="*/ 42 h 1676"/>
                    <a:gd name="T18" fmla="*/ 0 w 1162"/>
                    <a:gd name="T19" fmla="*/ 0 h 1676"/>
                    <a:gd name="T20" fmla="*/ 1162 w 1162"/>
                    <a:gd name="T21" fmla="*/ 1676 h 1676"/>
                    <a:gd name="T22" fmla="*/ 1128 w 1162"/>
                    <a:gd name="T23" fmla="*/ 1658 h 1676"/>
                    <a:gd name="T24" fmla="*/ 1095 w 1162"/>
                    <a:gd name="T25" fmla="*/ 1640 h 1676"/>
                    <a:gd name="T26" fmla="*/ 1061 w 1162"/>
                    <a:gd name="T27" fmla="*/ 1621 h 1676"/>
                    <a:gd name="T28" fmla="*/ 1027 w 1162"/>
                    <a:gd name="T29" fmla="*/ 1600 h 1676"/>
                    <a:gd name="T30" fmla="*/ 993 w 1162"/>
                    <a:gd name="T31" fmla="*/ 1579 h 1676"/>
                    <a:gd name="T32" fmla="*/ 959 w 1162"/>
                    <a:gd name="T33" fmla="*/ 1557 h 1676"/>
                    <a:gd name="T34" fmla="*/ 924 w 1162"/>
                    <a:gd name="T35" fmla="*/ 1533 h 1676"/>
                    <a:gd name="T36" fmla="*/ 891 w 1162"/>
                    <a:gd name="T37" fmla="*/ 1509 h 1676"/>
                    <a:gd name="T38" fmla="*/ 874 w 1162"/>
                    <a:gd name="T39" fmla="*/ 1492 h 1676"/>
                    <a:gd name="T40" fmla="*/ 858 w 1162"/>
                    <a:gd name="T41" fmla="*/ 1477 h 1676"/>
                    <a:gd name="T42" fmla="*/ 842 w 1162"/>
                    <a:gd name="T43" fmla="*/ 1463 h 1676"/>
                    <a:gd name="T44" fmla="*/ 827 w 1162"/>
                    <a:gd name="T45" fmla="*/ 1451 h 16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62"/>
                    <a:gd name="T70" fmla="*/ 0 h 1676"/>
                    <a:gd name="T71" fmla="*/ 1162 w 1162"/>
                    <a:gd name="T72" fmla="*/ 1676 h 16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62" h="1676">
                      <a:moveTo>
                        <a:pt x="827" y="1451"/>
                      </a:moveTo>
                      <a:lnTo>
                        <a:pt x="65" y="353"/>
                      </a:lnTo>
                      <a:lnTo>
                        <a:pt x="53" y="306"/>
                      </a:lnTo>
                      <a:lnTo>
                        <a:pt x="42" y="261"/>
                      </a:lnTo>
                      <a:lnTo>
                        <a:pt x="32" y="216"/>
                      </a:lnTo>
                      <a:lnTo>
                        <a:pt x="24" y="171"/>
                      </a:lnTo>
                      <a:lnTo>
                        <a:pt x="17" y="128"/>
                      </a:lnTo>
                      <a:lnTo>
                        <a:pt x="10" y="85"/>
                      </a:lnTo>
                      <a:lnTo>
                        <a:pt x="5" y="42"/>
                      </a:lnTo>
                      <a:lnTo>
                        <a:pt x="0" y="0"/>
                      </a:lnTo>
                      <a:lnTo>
                        <a:pt x="1162" y="1676"/>
                      </a:lnTo>
                      <a:lnTo>
                        <a:pt x="1128" y="1658"/>
                      </a:lnTo>
                      <a:lnTo>
                        <a:pt x="1095" y="1640"/>
                      </a:lnTo>
                      <a:lnTo>
                        <a:pt x="1061" y="1621"/>
                      </a:lnTo>
                      <a:lnTo>
                        <a:pt x="1027" y="1600"/>
                      </a:lnTo>
                      <a:lnTo>
                        <a:pt x="993" y="1579"/>
                      </a:lnTo>
                      <a:lnTo>
                        <a:pt x="959" y="1557"/>
                      </a:lnTo>
                      <a:lnTo>
                        <a:pt x="924" y="1533"/>
                      </a:lnTo>
                      <a:lnTo>
                        <a:pt x="891" y="1509"/>
                      </a:lnTo>
                      <a:lnTo>
                        <a:pt x="874" y="1492"/>
                      </a:lnTo>
                      <a:lnTo>
                        <a:pt x="858" y="1477"/>
                      </a:lnTo>
                      <a:lnTo>
                        <a:pt x="842" y="1463"/>
                      </a:lnTo>
                      <a:lnTo>
                        <a:pt x="827" y="1451"/>
                      </a:lnTo>
                      <a:close/>
                    </a:path>
                  </a:pathLst>
                </a:custGeom>
                <a:solidFill>
                  <a:srgbClr val="4CB8EC"/>
                </a:solidFill>
                <a:ln w="9525">
                  <a:noFill/>
                  <a:round/>
                  <a:headEnd/>
                  <a:tailEnd/>
                </a:ln>
              </p:spPr>
              <p:txBody>
                <a:bodyPr>
                  <a:prstTxWarp prst="textNoShape">
                    <a:avLst/>
                  </a:prstTxWarp>
                </a:bodyPr>
                <a:lstStyle/>
                <a:p>
                  <a:endParaRPr lang="es-MX"/>
                </a:p>
              </p:txBody>
            </p:sp>
            <p:sp>
              <p:nvSpPr>
                <p:cNvPr id="88087" name="Freeform 31"/>
                <p:cNvSpPr>
                  <a:spLocks/>
                </p:cNvSpPr>
                <p:nvPr/>
              </p:nvSpPr>
              <p:spPr bwMode="auto">
                <a:xfrm>
                  <a:off x="2779" y="1097"/>
                  <a:ext cx="156" cy="224"/>
                </a:xfrm>
                <a:custGeom>
                  <a:avLst/>
                  <a:gdLst>
                    <a:gd name="T0" fmla="*/ 1019 w 1295"/>
                    <a:gd name="T1" fmla="*/ 1730 h 1867"/>
                    <a:gd name="T2" fmla="*/ 25 w 1295"/>
                    <a:gd name="T3" fmla="*/ 297 h 1867"/>
                    <a:gd name="T4" fmla="*/ 20 w 1295"/>
                    <a:gd name="T5" fmla="*/ 259 h 1867"/>
                    <a:gd name="T6" fmla="*/ 14 w 1295"/>
                    <a:gd name="T7" fmla="*/ 220 h 1867"/>
                    <a:gd name="T8" fmla="*/ 9 w 1295"/>
                    <a:gd name="T9" fmla="*/ 181 h 1867"/>
                    <a:gd name="T10" fmla="*/ 6 w 1295"/>
                    <a:gd name="T11" fmla="*/ 144 h 1867"/>
                    <a:gd name="T12" fmla="*/ 3 w 1295"/>
                    <a:gd name="T13" fmla="*/ 107 h 1867"/>
                    <a:gd name="T14" fmla="*/ 1 w 1295"/>
                    <a:gd name="T15" fmla="*/ 71 h 1867"/>
                    <a:gd name="T16" fmla="*/ 0 w 1295"/>
                    <a:gd name="T17" fmla="*/ 35 h 1867"/>
                    <a:gd name="T18" fmla="*/ 0 w 1295"/>
                    <a:gd name="T19" fmla="*/ 0 h 1867"/>
                    <a:gd name="T20" fmla="*/ 1295 w 1295"/>
                    <a:gd name="T21" fmla="*/ 1867 h 1867"/>
                    <a:gd name="T22" fmla="*/ 1260 w 1295"/>
                    <a:gd name="T23" fmla="*/ 1854 h 1867"/>
                    <a:gd name="T24" fmla="*/ 1226 w 1295"/>
                    <a:gd name="T25" fmla="*/ 1839 h 1867"/>
                    <a:gd name="T26" fmla="*/ 1193 w 1295"/>
                    <a:gd name="T27" fmla="*/ 1824 h 1867"/>
                    <a:gd name="T28" fmla="*/ 1158 w 1295"/>
                    <a:gd name="T29" fmla="*/ 1808 h 1867"/>
                    <a:gd name="T30" fmla="*/ 1123 w 1295"/>
                    <a:gd name="T31" fmla="*/ 1791 h 1867"/>
                    <a:gd name="T32" fmla="*/ 1088 w 1295"/>
                    <a:gd name="T33" fmla="*/ 1772 h 1867"/>
                    <a:gd name="T34" fmla="*/ 1053 w 1295"/>
                    <a:gd name="T35" fmla="*/ 1751 h 1867"/>
                    <a:gd name="T36" fmla="*/ 1019 w 1295"/>
                    <a:gd name="T37" fmla="*/ 1730 h 1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867"/>
                    <a:gd name="T59" fmla="*/ 1295 w 1295"/>
                    <a:gd name="T60" fmla="*/ 1867 h 1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867">
                      <a:moveTo>
                        <a:pt x="1019" y="1730"/>
                      </a:moveTo>
                      <a:lnTo>
                        <a:pt x="25" y="297"/>
                      </a:lnTo>
                      <a:lnTo>
                        <a:pt x="20" y="259"/>
                      </a:lnTo>
                      <a:lnTo>
                        <a:pt x="14" y="220"/>
                      </a:lnTo>
                      <a:lnTo>
                        <a:pt x="9" y="181"/>
                      </a:lnTo>
                      <a:lnTo>
                        <a:pt x="6" y="144"/>
                      </a:lnTo>
                      <a:lnTo>
                        <a:pt x="3" y="107"/>
                      </a:lnTo>
                      <a:lnTo>
                        <a:pt x="1" y="71"/>
                      </a:lnTo>
                      <a:lnTo>
                        <a:pt x="0" y="35"/>
                      </a:lnTo>
                      <a:lnTo>
                        <a:pt x="0" y="0"/>
                      </a:lnTo>
                      <a:lnTo>
                        <a:pt x="1295" y="1867"/>
                      </a:lnTo>
                      <a:lnTo>
                        <a:pt x="1260" y="1854"/>
                      </a:lnTo>
                      <a:lnTo>
                        <a:pt x="1226" y="1839"/>
                      </a:lnTo>
                      <a:lnTo>
                        <a:pt x="1193" y="1824"/>
                      </a:lnTo>
                      <a:lnTo>
                        <a:pt x="1158" y="1808"/>
                      </a:lnTo>
                      <a:lnTo>
                        <a:pt x="1123" y="1791"/>
                      </a:lnTo>
                      <a:lnTo>
                        <a:pt x="1088" y="1772"/>
                      </a:lnTo>
                      <a:lnTo>
                        <a:pt x="1053" y="1751"/>
                      </a:lnTo>
                      <a:lnTo>
                        <a:pt x="1019" y="1730"/>
                      </a:lnTo>
                      <a:close/>
                    </a:path>
                  </a:pathLst>
                </a:custGeom>
                <a:solidFill>
                  <a:srgbClr val="56BBED"/>
                </a:solidFill>
                <a:ln w="9525">
                  <a:noFill/>
                  <a:round/>
                  <a:headEnd/>
                  <a:tailEnd/>
                </a:ln>
              </p:spPr>
              <p:txBody>
                <a:bodyPr>
                  <a:prstTxWarp prst="textNoShape">
                    <a:avLst/>
                  </a:prstTxWarp>
                </a:bodyPr>
                <a:lstStyle/>
                <a:p>
                  <a:endParaRPr lang="es-MX"/>
                </a:p>
              </p:txBody>
            </p:sp>
            <p:sp>
              <p:nvSpPr>
                <p:cNvPr id="88088" name="Freeform 32"/>
                <p:cNvSpPr>
                  <a:spLocks/>
                </p:cNvSpPr>
                <p:nvPr/>
              </p:nvSpPr>
              <p:spPr bwMode="auto">
                <a:xfrm>
                  <a:off x="2779" y="1082"/>
                  <a:ext cx="169" cy="243"/>
                </a:xfrm>
                <a:custGeom>
                  <a:avLst/>
                  <a:gdLst>
                    <a:gd name="T0" fmla="*/ 1166 w 1409"/>
                    <a:gd name="T1" fmla="*/ 1933 h 2023"/>
                    <a:gd name="T2" fmla="*/ 4 w 1409"/>
                    <a:gd name="T3" fmla="*/ 257 h 2023"/>
                    <a:gd name="T4" fmla="*/ 2 w 1409"/>
                    <a:gd name="T5" fmla="*/ 224 h 2023"/>
                    <a:gd name="T6" fmla="*/ 1 w 1409"/>
                    <a:gd name="T7" fmla="*/ 190 h 2023"/>
                    <a:gd name="T8" fmla="*/ 0 w 1409"/>
                    <a:gd name="T9" fmla="*/ 158 h 2023"/>
                    <a:gd name="T10" fmla="*/ 0 w 1409"/>
                    <a:gd name="T11" fmla="*/ 125 h 2023"/>
                    <a:gd name="T12" fmla="*/ 1 w 1409"/>
                    <a:gd name="T13" fmla="*/ 94 h 2023"/>
                    <a:gd name="T14" fmla="*/ 2 w 1409"/>
                    <a:gd name="T15" fmla="*/ 61 h 2023"/>
                    <a:gd name="T16" fmla="*/ 4 w 1409"/>
                    <a:gd name="T17" fmla="*/ 31 h 2023"/>
                    <a:gd name="T18" fmla="*/ 7 w 1409"/>
                    <a:gd name="T19" fmla="*/ 0 h 2023"/>
                    <a:gd name="T20" fmla="*/ 1409 w 1409"/>
                    <a:gd name="T21" fmla="*/ 2023 h 2023"/>
                    <a:gd name="T22" fmla="*/ 1379 w 1409"/>
                    <a:gd name="T23" fmla="*/ 2015 h 2023"/>
                    <a:gd name="T24" fmla="*/ 1349 w 1409"/>
                    <a:gd name="T25" fmla="*/ 2006 h 2023"/>
                    <a:gd name="T26" fmla="*/ 1319 w 1409"/>
                    <a:gd name="T27" fmla="*/ 1996 h 2023"/>
                    <a:gd name="T28" fmla="*/ 1289 w 1409"/>
                    <a:gd name="T29" fmla="*/ 1985 h 2023"/>
                    <a:gd name="T30" fmla="*/ 1259 w 1409"/>
                    <a:gd name="T31" fmla="*/ 1973 h 2023"/>
                    <a:gd name="T32" fmla="*/ 1227 w 1409"/>
                    <a:gd name="T33" fmla="*/ 1960 h 2023"/>
                    <a:gd name="T34" fmla="*/ 1197 w 1409"/>
                    <a:gd name="T35" fmla="*/ 1946 h 2023"/>
                    <a:gd name="T36" fmla="*/ 1166 w 1409"/>
                    <a:gd name="T37" fmla="*/ 1933 h 20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09"/>
                    <a:gd name="T58" fmla="*/ 0 h 2023"/>
                    <a:gd name="T59" fmla="*/ 1409 w 1409"/>
                    <a:gd name="T60" fmla="*/ 2023 h 20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09" h="2023">
                      <a:moveTo>
                        <a:pt x="1166" y="1933"/>
                      </a:moveTo>
                      <a:lnTo>
                        <a:pt x="4" y="257"/>
                      </a:lnTo>
                      <a:lnTo>
                        <a:pt x="2" y="224"/>
                      </a:lnTo>
                      <a:lnTo>
                        <a:pt x="1" y="190"/>
                      </a:lnTo>
                      <a:lnTo>
                        <a:pt x="0" y="158"/>
                      </a:lnTo>
                      <a:lnTo>
                        <a:pt x="0" y="125"/>
                      </a:lnTo>
                      <a:lnTo>
                        <a:pt x="1" y="94"/>
                      </a:lnTo>
                      <a:lnTo>
                        <a:pt x="2" y="61"/>
                      </a:lnTo>
                      <a:lnTo>
                        <a:pt x="4" y="31"/>
                      </a:lnTo>
                      <a:lnTo>
                        <a:pt x="7" y="0"/>
                      </a:lnTo>
                      <a:lnTo>
                        <a:pt x="1409" y="2023"/>
                      </a:lnTo>
                      <a:lnTo>
                        <a:pt x="1379" y="2015"/>
                      </a:lnTo>
                      <a:lnTo>
                        <a:pt x="1349" y="2006"/>
                      </a:lnTo>
                      <a:lnTo>
                        <a:pt x="1319" y="1996"/>
                      </a:lnTo>
                      <a:lnTo>
                        <a:pt x="1289" y="1985"/>
                      </a:lnTo>
                      <a:lnTo>
                        <a:pt x="1259" y="1973"/>
                      </a:lnTo>
                      <a:lnTo>
                        <a:pt x="1227" y="1960"/>
                      </a:lnTo>
                      <a:lnTo>
                        <a:pt x="1197" y="1946"/>
                      </a:lnTo>
                      <a:lnTo>
                        <a:pt x="1166" y="1933"/>
                      </a:lnTo>
                      <a:close/>
                    </a:path>
                  </a:pathLst>
                </a:custGeom>
                <a:solidFill>
                  <a:srgbClr val="5BBCEE"/>
                </a:solidFill>
                <a:ln w="9525">
                  <a:noFill/>
                  <a:round/>
                  <a:headEnd/>
                  <a:tailEnd/>
                </a:ln>
              </p:spPr>
              <p:txBody>
                <a:bodyPr>
                  <a:prstTxWarp prst="textNoShape">
                    <a:avLst/>
                  </a:prstTxWarp>
                </a:bodyPr>
                <a:lstStyle/>
                <a:p>
                  <a:endParaRPr lang="es-MX"/>
                </a:p>
              </p:txBody>
            </p:sp>
            <p:sp>
              <p:nvSpPr>
                <p:cNvPr id="88089" name="Freeform 33"/>
                <p:cNvSpPr>
                  <a:spLocks/>
                </p:cNvSpPr>
                <p:nvPr/>
              </p:nvSpPr>
              <p:spPr bwMode="auto">
                <a:xfrm>
                  <a:off x="2779" y="1070"/>
                  <a:ext cx="182" cy="258"/>
                </a:xfrm>
                <a:custGeom>
                  <a:avLst/>
                  <a:gdLst>
                    <a:gd name="T0" fmla="*/ 1295 w 1516"/>
                    <a:gd name="T1" fmla="*/ 2094 h 2153"/>
                    <a:gd name="T2" fmla="*/ 0 w 1516"/>
                    <a:gd name="T3" fmla="*/ 227 h 2153"/>
                    <a:gd name="T4" fmla="*/ 1 w 1516"/>
                    <a:gd name="T5" fmla="*/ 197 h 2153"/>
                    <a:gd name="T6" fmla="*/ 2 w 1516"/>
                    <a:gd name="T7" fmla="*/ 168 h 2153"/>
                    <a:gd name="T8" fmla="*/ 3 w 1516"/>
                    <a:gd name="T9" fmla="*/ 139 h 2153"/>
                    <a:gd name="T10" fmla="*/ 7 w 1516"/>
                    <a:gd name="T11" fmla="*/ 110 h 2153"/>
                    <a:gd name="T12" fmla="*/ 9 w 1516"/>
                    <a:gd name="T13" fmla="*/ 83 h 2153"/>
                    <a:gd name="T14" fmla="*/ 14 w 1516"/>
                    <a:gd name="T15" fmla="*/ 55 h 2153"/>
                    <a:gd name="T16" fmla="*/ 18 w 1516"/>
                    <a:gd name="T17" fmla="*/ 28 h 2153"/>
                    <a:gd name="T18" fmla="*/ 23 w 1516"/>
                    <a:gd name="T19" fmla="*/ 0 h 2153"/>
                    <a:gd name="T20" fmla="*/ 1516 w 1516"/>
                    <a:gd name="T21" fmla="*/ 2153 h 2153"/>
                    <a:gd name="T22" fmla="*/ 1488 w 1516"/>
                    <a:gd name="T23" fmla="*/ 2149 h 2153"/>
                    <a:gd name="T24" fmla="*/ 1462 w 1516"/>
                    <a:gd name="T25" fmla="*/ 2143 h 2153"/>
                    <a:gd name="T26" fmla="*/ 1434 w 1516"/>
                    <a:gd name="T27" fmla="*/ 2137 h 2153"/>
                    <a:gd name="T28" fmla="*/ 1406 w 1516"/>
                    <a:gd name="T29" fmla="*/ 2130 h 2153"/>
                    <a:gd name="T30" fmla="*/ 1378 w 1516"/>
                    <a:gd name="T31" fmla="*/ 2122 h 2153"/>
                    <a:gd name="T32" fmla="*/ 1350 w 1516"/>
                    <a:gd name="T33" fmla="*/ 2114 h 2153"/>
                    <a:gd name="T34" fmla="*/ 1322 w 1516"/>
                    <a:gd name="T35" fmla="*/ 2104 h 2153"/>
                    <a:gd name="T36" fmla="*/ 1295 w 1516"/>
                    <a:gd name="T37" fmla="*/ 2094 h 2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16"/>
                    <a:gd name="T58" fmla="*/ 0 h 2153"/>
                    <a:gd name="T59" fmla="*/ 1516 w 1516"/>
                    <a:gd name="T60" fmla="*/ 2153 h 215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16" h="2153">
                      <a:moveTo>
                        <a:pt x="1295" y="2094"/>
                      </a:moveTo>
                      <a:lnTo>
                        <a:pt x="0" y="227"/>
                      </a:lnTo>
                      <a:lnTo>
                        <a:pt x="1" y="197"/>
                      </a:lnTo>
                      <a:lnTo>
                        <a:pt x="2" y="168"/>
                      </a:lnTo>
                      <a:lnTo>
                        <a:pt x="3" y="139"/>
                      </a:lnTo>
                      <a:lnTo>
                        <a:pt x="7" y="110"/>
                      </a:lnTo>
                      <a:lnTo>
                        <a:pt x="9" y="83"/>
                      </a:lnTo>
                      <a:lnTo>
                        <a:pt x="14" y="55"/>
                      </a:lnTo>
                      <a:lnTo>
                        <a:pt x="18" y="28"/>
                      </a:lnTo>
                      <a:lnTo>
                        <a:pt x="23" y="0"/>
                      </a:lnTo>
                      <a:lnTo>
                        <a:pt x="1516" y="2153"/>
                      </a:lnTo>
                      <a:lnTo>
                        <a:pt x="1488" y="2149"/>
                      </a:lnTo>
                      <a:lnTo>
                        <a:pt x="1462" y="2143"/>
                      </a:lnTo>
                      <a:lnTo>
                        <a:pt x="1434" y="2137"/>
                      </a:lnTo>
                      <a:lnTo>
                        <a:pt x="1406" y="2130"/>
                      </a:lnTo>
                      <a:lnTo>
                        <a:pt x="1378" y="2122"/>
                      </a:lnTo>
                      <a:lnTo>
                        <a:pt x="1350" y="2114"/>
                      </a:lnTo>
                      <a:lnTo>
                        <a:pt x="1322" y="2104"/>
                      </a:lnTo>
                      <a:lnTo>
                        <a:pt x="1295" y="2094"/>
                      </a:lnTo>
                      <a:close/>
                    </a:path>
                  </a:pathLst>
                </a:custGeom>
                <a:solidFill>
                  <a:srgbClr val="60BEEE"/>
                </a:solidFill>
                <a:ln w="9525">
                  <a:noFill/>
                  <a:round/>
                  <a:headEnd/>
                  <a:tailEnd/>
                </a:ln>
              </p:spPr>
              <p:txBody>
                <a:bodyPr>
                  <a:prstTxWarp prst="textNoShape">
                    <a:avLst/>
                  </a:prstTxWarp>
                </a:bodyPr>
                <a:lstStyle/>
                <a:p>
                  <a:endParaRPr lang="es-MX"/>
                </a:p>
              </p:txBody>
            </p:sp>
            <p:sp>
              <p:nvSpPr>
                <p:cNvPr id="88090" name="Freeform 34"/>
                <p:cNvSpPr>
                  <a:spLocks/>
                </p:cNvSpPr>
                <p:nvPr/>
              </p:nvSpPr>
              <p:spPr bwMode="auto">
                <a:xfrm>
                  <a:off x="2780" y="1058"/>
                  <a:ext cx="193" cy="271"/>
                </a:xfrm>
                <a:custGeom>
                  <a:avLst/>
                  <a:gdLst>
                    <a:gd name="T0" fmla="*/ 1402 w 1606"/>
                    <a:gd name="T1" fmla="*/ 2225 h 2260"/>
                    <a:gd name="T2" fmla="*/ 0 w 1606"/>
                    <a:gd name="T3" fmla="*/ 202 h 2260"/>
                    <a:gd name="T4" fmla="*/ 3 w 1606"/>
                    <a:gd name="T5" fmla="*/ 176 h 2260"/>
                    <a:gd name="T6" fmla="*/ 7 w 1606"/>
                    <a:gd name="T7" fmla="*/ 150 h 2260"/>
                    <a:gd name="T8" fmla="*/ 10 w 1606"/>
                    <a:gd name="T9" fmla="*/ 124 h 2260"/>
                    <a:gd name="T10" fmla="*/ 15 w 1606"/>
                    <a:gd name="T11" fmla="*/ 99 h 2260"/>
                    <a:gd name="T12" fmla="*/ 21 w 1606"/>
                    <a:gd name="T13" fmla="*/ 73 h 2260"/>
                    <a:gd name="T14" fmla="*/ 26 w 1606"/>
                    <a:gd name="T15" fmla="*/ 49 h 2260"/>
                    <a:gd name="T16" fmla="*/ 32 w 1606"/>
                    <a:gd name="T17" fmla="*/ 24 h 2260"/>
                    <a:gd name="T18" fmla="*/ 39 w 1606"/>
                    <a:gd name="T19" fmla="*/ 0 h 2260"/>
                    <a:gd name="T20" fmla="*/ 1606 w 1606"/>
                    <a:gd name="T21" fmla="*/ 2260 h 2260"/>
                    <a:gd name="T22" fmla="*/ 1582 w 1606"/>
                    <a:gd name="T23" fmla="*/ 2259 h 2260"/>
                    <a:gd name="T24" fmla="*/ 1557 w 1606"/>
                    <a:gd name="T25" fmla="*/ 2255 h 2260"/>
                    <a:gd name="T26" fmla="*/ 1531 w 1606"/>
                    <a:gd name="T27" fmla="*/ 2252 h 2260"/>
                    <a:gd name="T28" fmla="*/ 1506 w 1606"/>
                    <a:gd name="T29" fmla="*/ 2248 h 2260"/>
                    <a:gd name="T30" fmla="*/ 1480 w 1606"/>
                    <a:gd name="T31" fmla="*/ 2244 h 2260"/>
                    <a:gd name="T32" fmla="*/ 1455 w 1606"/>
                    <a:gd name="T33" fmla="*/ 2238 h 2260"/>
                    <a:gd name="T34" fmla="*/ 1429 w 1606"/>
                    <a:gd name="T35" fmla="*/ 2232 h 2260"/>
                    <a:gd name="T36" fmla="*/ 1402 w 1606"/>
                    <a:gd name="T37" fmla="*/ 2225 h 22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6"/>
                    <a:gd name="T58" fmla="*/ 0 h 2260"/>
                    <a:gd name="T59" fmla="*/ 1606 w 1606"/>
                    <a:gd name="T60" fmla="*/ 2260 h 22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6" h="2260">
                      <a:moveTo>
                        <a:pt x="1402" y="2225"/>
                      </a:moveTo>
                      <a:lnTo>
                        <a:pt x="0" y="202"/>
                      </a:lnTo>
                      <a:lnTo>
                        <a:pt x="3" y="176"/>
                      </a:lnTo>
                      <a:lnTo>
                        <a:pt x="7" y="150"/>
                      </a:lnTo>
                      <a:lnTo>
                        <a:pt x="10" y="124"/>
                      </a:lnTo>
                      <a:lnTo>
                        <a:pt x="15" y="99"/>
                      </a:lnTo>
                      <a:lnTo>
                        <a:pt x="21" y="73"/>
                      </a:lnTo>
                      <a:lnTo>
                        <a:pt x="26" y="49"/>
                      </a:lnTo>
                      <a:lnTo>
                        <a:pt x="32" y="24"/>
                      </a:lnTo>
                      <a:lnTo>
                        <a:pt x="39" y="0"/>
                      </a:lnTo>
                      <a:lnTo>
                        <a:pt x="1606" y="2260"/>
                      </a:lnTo>
                      <a:lnTo>
                        <a:pt x="1582" y="2259"/>
                      </a:lnTo>
                      <a:lnTo>
                        <a:pt x="1557" y="2255"/>
                      </a:lnTo>
                      <a:lnTo>
                        <a:pt x="1531" y="2252"/>
                      </a:lnTo>
                      <a:lnTo>
                        <a:pt x="1506" y="2248"/>
                      </a:lnTo>
                      <a:lnTo>
                        <a:pt x="1480" y="2244"/>
                      </a:lnTo>
                      <a:lnTo>
                        <a:pt x="1455" y="2238"/>
                      </a:lnTo>
                      <a:lnTo>
                        <a:pt x="1429" y="2232"/>
                      </a:lnTo>
                      <a:lnTo>
                        <a:pt x="1402" y="2225"/>
                      </a:lnTo>
                      <a:close/>
                    </a:path>
                  </a:pathLst>
                </a:custGeom>
                <a:solidFill>
                  <a:srgbClr val="65BFEF"/>
                </a:solidFill>
                <a:ln w="9525">
                  <a:noFill/>
                  <a:round/>
                  <a:headEnd/>
                  <a:tailEnd/>
                </a:ln>
              </p:spPr>
              <p:txBody>
                <a:bodyPr>
                  <a:prstTxWarp prst="textNoShape">
                    <a:avLst/>
                  </a:prstTxWarp>
                </a:bodyPr>
                <a:lstStyle/>
                <a:p>
                  <a:endParaRPr lang="es-MX"/>
                </a:p>
              </p:txBody>
            </p:sp>
            <p:sp>
              <p:nvSpPr>
                <p:cNvPr id="88091" name="Freeform 35"/>
                <p:cNvSpPr>
                  <a:spLocks/>
                </p:cNvSpPr>
                <p:nvPr/>
              </p:nvSpPr>
              <p:spPr bwMode="auto">
                <a:xfrm>
                  <a:off x="2782" y="1048"/>
                  <a:ext cx="202" cy="282"/>
                </a:xfrm>
                <a:custGeom>
                  <a:avLst/>
                  <a:gdLst>
                    <a:gd name="T0" fmla="*/ 1493 w 1683"/>
                    <a:gd name="T1" fmla="*/ 2335 h 2350"/>
                    <a:gd name="T2" fmla="*/ 0 w 1683"/>
                    <a:gd name="T3" fmla="*/ 182 h 2350"/>
                    <a:gd name="T4" fmla="*/ 5 w 1683"/>
                    <a:gd name="T5" fmla="*/ 159 h 2350"/>
                    <a:gd name="T6" fmla="*/ 10 w 1683"/>
                    <a:gd name="T7" fmla="*/ 135 h 2350"/>
                    <a:gd name="T8" fmla="*/ 16 w 1683"/>
                    <a:gd name="T9" fmla="*/ 111 h 2350"/>
                    <a:gd name="T10" fmla="*/ 23 w 1683"/>
                    <a:gd name="T11" fmla="*/ 88 h 2350"/>
                    <a:gd name="T12" fmla="*/ 30 w 1683"/>
                    <a:gd name="T13" fmla="*/ 66 h 2350"/>
                    <a:gd name="T14" fmla="*/ 37 w 1683"/>
                    <a:gd name="T15" fmla="*/ 44 h 2350"/>
                    <a:gd name="T16" fmla="*/ 45 w 1683"/>
                    <a:gd name="T17" fmla="*/ 22 h 2350"/>
                    <a:gd name="T18" fmla="*/ 53 w 1683"/>
                    <a:gd name="T19" fmla="*/ 0 h 2350"/>
                    <a:gd name="T20" fmla="*/ 1683 w 1683"/>
                    <a:gd name="T21" fmla="*/ 2350 h 2350"/>
                    <a:gd name="T22" fmla="*/ 1660 w 1683"/>
                    <a:gd name="T23" fmla="*/ 2350 h 2350"/>
                    <a:gd name="T24" fmla="*/ 1637 w 1683"/>
                    <a:gd name="T25" fmla="*/ 2350 h 2350"/>
                    <a:gd name="T26" fmla="*/ 1612 w 1683"/>
                    <a:gd name="T27" fmla="*/ 2349 h 2350"/>
                    <a:gd name="T28" fmla="*/ 1589 w 1683"/>
                    <a:gd name="T29" fmla="*/ 2347 h 2350"/>
                    <a:gd name="T30" fmla="*/ 1565 w 1683"/>
                    <a:gd name="T31" fmla="*/ 2346 h 2350"/>
                    <a:gd name="T32" fmla="*/ 1541 w 1683"/>
                    <a:gd name="T33" fmla="*/ 2342 h 2350"/>
                    <a:gd name="T34" fmla="*/ 1517 w 1683"/>
                    <a:gd name="T35" fmla="*/ 2340 h 2350"/>
                    <a:gd name="T36" fmla="*/ 1493 w 1683"/>
                    <a:gd name="T37" fmla="*/ 2335 h 23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83"/>
                    <a:gd name="T58" fmla="*/ 0 h 2350"/>
                    <a:gd name="T59" fmla="*/ 1683 w 1683"/>
                    <a:gd name="T60" fmla="*/ 2350 h 23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83" h="2350">
                      <a:moveTo>
                        <a:pt x="1493" y="2335"/>
                      </a:moveTo>
                      <a:lnTo>
                        <a:pt x="0" y="182"/>
                      </a:lnTo>
                      <a:lnTo>
                        <a:pt x="5" y="159"/>
                      </a:lnTo>
                      <a:lnTo>
                        <a:pt x="10" y="135"/>
                      </a:lnTo>
                      <a:lnTo>
                        <a:pt x="16" y="111"/>
                      </a:lnTo>
                      <a:lnTo>
                        <a:pt x="23" y="88"/>
                      </a:lnTo>
                      <a:lnTo>
                        <a:pt x="30" y="66"/>
                      </a:lnTo>
                      <a:lnTo>
                        <a:pt x="37" y="44"/>
                      </a:lnTo>
                      <a:lnTo>
                        <a:pt x="45" y="22"/>
                      </a:lnTo>
                      <a:lnTo>
                        <a:pt x="53" y="0"/>
                      </a:lnTo>
                      <a:lnTo>
                        <a:pt x="1683" y="2350"/>
                      </a:lnTo>
                      <a:lnTo>
                        <a:pt x="1660" y="2350"/>
                      </a:lnTo>
                      <a:lnTo>
                        <a:pt x="1637" y="2350"/>
                      </a:lnTo>
                      <a:lnTo>
                        <a:pt x="1612" y="2349"/>
                      </a:lnTo>
                      <a:lnTo>
                        <a:pt x="1589" y="2347"/>
                      </a:lnTo>
                      <a:lnTo>
                        <a:pt x="1565" y="2346"/>
                      </a:lnTo>
                      <a:lnTo>
                        <a:pt x="1541" y="2342"/>
                      </a:lnTo>
                      <a:lnTo>
                        <a:pt x="1517" y="2340"/>
                      </a:lnTo>
                      <a:lnTo>
                        <a:pt x="1493" y="2335"/>
                      </a:lnTo>
                      <a:close/>
                    </a:path>
                  </a:pathLst>
                </a:custGeom>
                <a:solidFill>
                  <a:srgbClr val="6AC1EF"/>
                </a:solidFill>
                <a:ln w="9525">
                  <a:noFill/>
                  <a:round/>
                  <a:headEnd/>
                  <a:tailEnd/>
                </a:ln>
              </p:spPr>
              <p:txBody>
                <a:bodyPr>
                  <a:prstTxWarp prst="textNoShape">
                    <a:avLst/>
                  </a:prstTxWarp>
                </a:bodyPr>
                <a:lstStyle/>
                <a:p>
                  <a:endParaRPr lang="es-MX"/>
                </a:p>
              </p:txBody>
            </p:sp>
            <p:sp>
              <p:nvSpPr>
                <p:cNvPr id="88092" name="Freeform 36"/>
                <p:cNvSpPr>
                  <a:spLocks/>
                </p:cNvSpPr>
                <p:nvPr/>
              </p:nvSpPr>
              <p:spPr bwMode="auto">
                <a:xfrm>
                  <a:off x="2784" y="1039"/>
                  <a:ext cx="211" cy="291"/>
                </a:xfrm>
                <a:custGeom>
                  <a:avLst/>
                  <a:gdLst>
                    <a:gd name="T0" fmla="*/ 1567 w 1747"/>
                    <a:gd name="T1" fmla="*/ 2426 h 2429"/>
                    <a:gd name="T2" fmla="*/ 0 w 1747"/>
                    <a:gd name="T3" fmla="*/ 166 h 2429"/>
                    <a:gd name="T4" fmla="*/ 14 w 1747"/>
                    <a:gd name="T5" fmla="*/ 123 h 2429"/>
                    <a:gd name="T6" fmla="*/ 30 w 1747"/>
                    <a:gd name="T7" fmla="*/ 81 h 2429"/>
                    <a:gd name="T8" fmla="*/ 48 w 1747"/>
                    <a:gd name="T9" fmla="*/ 40 h 2429"/>
                    <a:gd name="T10" fmla="*/ 66 w 1747"/>
                    <a:gd name="T11" fmla="*/ 0 h 2429"/>
                    <a:gd name="T12" fmla="*/ 1747 w 1747"/>
                    <a:gd name="T13" fmla="*/ 2425 h 2429"/>
                    <a:gd name="T14" fmla="*/ 1725 w 1747"/>
                    <a:gd name="T15" fmla="*/ 2426 h 2429"/>
                    <a:gd name="T16" fmla="*/ 1703 w 1747"/>
                    <a:gd name="T17" fmla="*/ 2428 h 2429"/>
                    <a:gd name="T18" fmla="*/ 1681 w 1747"/>
                    <a:gd name="T19" fmla="*/ 2429 h 2429"/>
                    <a:gd name="T20" fmla="*/ 1658 w 1747"/>
                    <a:gd name="T21" fmla="*/ 2429 h 2429"/>
                    <a:gd name="T22" fmla="*/ 1636 w 1747"/>
                    <a:gd name="T23" fmla="*/ 2429 h 2429"/>
                    <a:gd name="T24" fmla="*/ 1614 w 1747"/>
                    <a:gd name="T25" fmla="*/ 2429 h 2429"/>
                    <a:gd name="T26" fmla="*/ 1591 w 1747"/>
                    <a:gd name="T27" fmla="*/ 2428 h 2429"/>
                    <a:gd name="T28" fmla="*/ 1567 w 1747"/>
                    <a:gd name="T29" fmla="*/ 2426 h 24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47"/>
                    <a:gd name="T46" fmla="*/ 0 h 2429"/>
                    <a:gd name="T47" fmla="*/ 1747 w 1747"/>
                    <a:gd name="T48" fmla="*/ 2429 h 24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47" h="2429">
                      <a:moveTo>
                        <a:pt x="1567" y="2426"/>
                      </a:moveTo>
                      <a:lnTo>
                        <a:pt x="0" y="166"/>
                      </a:lnTo>
                      <a:lnTo>
                        <a:pt x="14" y="123"/>
                      </a:lnTo>
                      <a:lnTo>
                        <a:pt x="30" y="81"/>
                      </a:lnTo>
                      <a:lnTo>
                        <a:pt x="48" y="40"/>
                      </a:lnTo>
                      <a:lnTo>
                        <a:pt x="66" y="0"/>
                      </a:lnTo>
                      <a:lnTo>
                        <a:pt x="1747" y="2425"/>
                      </a:lnTo>
                      <a:lnTo>
                        <a:pt x="1725" y="2426"/>
                      </a:lnTo>
                      <a:lnTo>
                        <a:pt x="1703" y="2428"/>
                      </a:lnTo>
                      <a:lnTo>
                        <a:pt x="1681" y="2429"/>
                      </a:lnTo>
                      <a:lnTo>
                        <a:pt x="1658" y="2429"/>
                      </a:lnTo>
                      <a:lnTo>
                        <a:pt x="1636" y="2429"/>
                      </a:lnTo>
                      <a:lnTo>
                        <a:pt x="1614" y="2429"/>
                      </a:lnTo>
                      <a:lnTo>
                        <a:pt x="1591" y="2428"/>
                      </a:lnTo>
                      <a:lnTo>
                        <a:pt x="1567" y="2426"/>
                      </a:lnTo>
                      <a:close/>
                    </a:path>
                  </a:pathLst>
                </a:custGeom>
                <a:solidFill>
                  <a:srgbClr val="6EC2F0"/>
                </a:solidFill>
                <a:ln w="9525">
                  <a:noFill/>
                  <a:round/>
                  <a:headEnd/>
                  <a:tailEnd/>
                </a:ln>
              </p:spPr>
              <p:txBody>
                <a:bodyPr>
                  <a:prstTxWarp prst="textNoShape">
                    <a:avLst/>
                  </a:prstTxWarp>
                </a:bodyPr>
                <a:lstStyle/>
                <a:p>
                  <a:endParaRPr lang="es-MX"/>
                </a:p>
              </p:txBody>
            </p:sp>
            <p:sp>
              <p:nvSpPr>
                <p:cNvPr id="88093" name="Freeform 37"/>
                <p:cNvSpPr>
                  <a:spLocks/>
                </p:cNvSpPr>
                <p:nvPr/>
              </p:nvSpPr>
              <p:spPr bwMode="auto">
                <a:xfrm>
                  <a:off x="2789" y="1030"/>
                  <a:ext cx="216" cy="300"/>
                </a:xfrm>
                <a:custGeom>
                  <a:avLst/>
                  <a:gdLst>
                    <a:gd name="T0" fmla="*/ 1630 w 1799"/>
                    <a:gd name="T1" fmla="*/ 2499 h 2499"/>
                    <a:gd name="T2" fmla="*/ 0 w 1799"/>
                    <a:gd name="T3" fmla="*/ 149 h 2499"/>
                    <a:gd name="T4" fmla="*/ 18 w 1799"/>
                    <a:gd name="T5" fmla="*/ 110 h 2499"/>
                    <a:gd name="T6" fmla="*/ 35 w 1799"/>
                    <a:gd name="T7" fmla="*/ 71 h 2499"/>
                    <a:gd name="T8" fmla="*/ 56 w 1799"/>
                    <a:gd name="T9" fmla="*/ 36 h 2499"/>
                    <a:gd name="T10" fmla="*/ 77 w 1799"/>
                    <a:gd name="T11" fmla="*/ 0 h 2499"/>
                    <a:gd name="T12" fmla="*/ 1799 w 1799"/>
                    <a:gd name="T13" fmla="*/ 2483 h 2499"/>
                    <a:gd name="T14" fmla="*/ 1758 w 1799"/>
                    <a:gd name="T15" fmla="*/ 2490 h 2499"/>
                    <a:gd name="T16" fmla="*/ 1716 w 1799"/>
                    <a:gd name="T17" fmla="*/ 2495 h 2499"/>
                    <a:gd name="T18" fmla="*/ 1673 w 1799"/>
                    <a:gd name="T19" fmla="*/ 2498 h 2499"/>
                    <a:gd name="T20" fmla="*/ 1630 w 1799"/>
                    <a:gd name="T21" fmla="*/ 2499 h 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9"/>
                    <a:gd name="T34" fmla="*/ 0 h 2499"/>
                    <a:gd name="T35" fmla="*/ 1799 w 1799"/>
                    <a:gd name="T36" fmla="*/ 2499 h 2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9" h="2499">
                      <a:moveTo>
                        <a:pt x="1630" y="2499"/>
                      </a:moveTo>
                      <a:lnTo>
                        <a:pt x="0" y="149"/>
                      </a:lnTo>
                      <a:lnTo>
                        <a:pt x="18" y="110"/>
                      </a:lnTo>
                      <a:lnTo>
                        <a:pt x="35" y="71"/>
                      </a:lnTo>
                      <a:lnTo>
                        <a:pt x="56" y="36"/>
                      </a:lnTo>
                      <a:lnTo>
                        <a:pt x="77" y="0"/>
                      </a:lnTo>
                      <a:lnTo>
                        <a:pt x="1799" y="2483"/>
                      </a:lnTo>
                      <a:lnTo>
                        <a:pt x="1758" y="2490"/>
                      </a:lnTo>
                      <a:lnTo>
                        <a:pt x="1716" y="2495"/>
                      </a:lnTo>
                      <a:lnTo>
                        <a:pt x="1673" y="2498"/>
                      </a:lnTo>
                      <a:lnTo>
                        <a:pt x="1630" y="2499"/>
                      </a:lnTo>
                      <a:close/>
                    </a:path>
                  </a:pathLst>
                </a:custGeom>
                <a:solidFill>
                  <a:srgbClr val="73C4F0"/>
                </a:solidFill>
                <a:ln w="9525">
                  <a:noFill/>
                  <a:round/>
                  <a:headEnd/>
                  <a:tailEnd/>
                </a:ln>
              </p:spPr>
              <p:txBody>
                <a:bodyPr>
                  <a:prstTxWarp prst="textNoShape">
                    <a:avLst/>
                  </a:prstTxWarp>
                </a:bodyPr>
                <a:lstStyle/>
                <a:p>
                  <a:endParaRPr lang="es-MX"/>
                </a:p>
              </p:txBody>
            </p:sp>
            <p:sp>
              <p:nvSpPr>
                <p:cNvPr id="88094" name="Freeform 38"/>
                <p:cNvSpPr>
                  <a:spLocks/>
                </p:cNvSpPr>
                <p:nvPr/>
              </p:nvSpPr>
              <p:spPr bwMode="auto">
                <a:xfrm>
                  <a:off x="2793" y="1022"/>
                  <a:ext cx="221" cy="307"/>
                </a:xfrm>
                <a:custGeom>
                  <a:avLst/>
                  <a:gdLst>
                    <a:gd name="T0" fmla="*/ 1681 w 1841"/>
                    <a:gd name="T1" fmla="*/ 2561 h 2561"/>
                    <a:gd name="T2" fmla="*/ 0 w 1841"/>
                    <a:gd name="T3" fmla="*/ 136 h 2561"/>
                    <a:gd name="T4" fmla="*/ 20 w 1841"/>
                    <a:gd name="T5" fmla="*/ 100 h 2561"/>
                    <a:gd name="T6" fmla="*/ 40 w 1841"/>
                    <a:gd name="T7" fmla="*/ 66 h 2561"/>
                    <a:gd name="T8" fmla="*/ 62 w 1841"/>
                    <a:gd name="T9" fmla="*/ 32 h 2561"/>
                    <a:gd name="T10" fmla="*/ 85 w 1841"/>
                    <a:gd name="T11" fmla="*/ 0 h 2561"/>
                    <a:gd name="T12" fmla="*/ 1841 w 1841"/>
                    <a:gd name="T13" fmla="*/ 2532 h 2561"/>
                    <a:gd name="T14" fmla="*/ 1802 w 1841"/>
                    <a:gd name="T15" fmla="*/ 2541 h 2561"/>
                    <a:gd name="T16" fmla="*/ 1762 w 1841"/>
                    <a:gd name="T17" fmla="*/ 2549 h 2561"/>
                    <a:gd name="T18" fmla="*/ 1722 w 1841"/>
                    <a:gd name="T19" fmla="*/ 2556 h 2561"/>
                    <a:gd name="T20" fmla="*/ 1681 w 1841"/>
                    <a:gd name="T21" fmla="*/ 2561 h 2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41"/>
                    <a:gd name="T34" fmla="*/ 0 h 2561"/>
                    <a:gd name="T35" fmla="*/ 1841 w 1841"/>
                    <a:gd name="T36" fmla="*/ 2561 h 2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41" h="2561">
                      <a:moveTo>
                        <a:pt x="1681" y="2561"/>
                      </a:moveTo>
                      <a:lnTo>
                        <a:pt x="0" y="136"/>
                      </a:lnTo>
                      <a:lnTo>
                        <a:pt x="20" y="100"/>
                      </a:lnTo>
                      <a:lnTo>
                        <a:pt x="40" y="66"/>
                      </a:lnTo>
                      <a:lnTo>
                        <a:pt x="62" y="32"/>
                      </a:lnTo>
                      <a:lnTo>
                        <a:pt x="85" y="0"/>
                      </a:lnTo>
                      <a:lnTo>
                        <a:pt x="1841" y="2532"/>
                      </a:lnTo>
                      <a:lnTo>
                        <a:pt x="1802" y="2541"/>
                      </a:lnTo>
                      <a:lnTo>
                        <a:pt x="1762" y="2549"/>
                      </a:lnTo>
                      <a:lnTo>
                        <a:pt x="1722" y="2556"/>
                      </a:lnTo>
                      <a:lnTo>
                        <a:pt x="1681" y="2561"/>
                      </a:lnTo>
                      <a:close/>
                    </a:path>
                  </a:pathLst>
                </a:custGeom>
                <a:solidFill>
                  <a:srgbClr val="78C6F1"/>
                </a:solidFill>
                <a:ln w="9525">
                  <a:noFill/>
                  <a:round/>
                  <a:headEnd/>
                  <a:tailEnd/>
                </a:ln>
              </p:spPr>
              <p:txBody>
                <a:bodyPr>
                  <a:prstTxWarp prst="textNoShape">
                    <a:avLst/>
                  </a:prstTxWarp>
                </a:bodyPr>
                <a:lstStyle/>
                <a:p>
                  <a:endParaRPr lang="es-MX"/>
                </a:p>
              </p:txBody>
            </p:sp>
            <p:sp>
              <p:nvSpPr>
                <p:cNvPr id="88095" name="Freeform 39"/>
                <p:cNvSpPr>
                  <a:spLocks/>
                </p:cNvSpPr>
                <p:nvPr/>
              </p:nvSpPr>
              <p:spPr bwMode="auto">
                <a:xfrm>
                  <a:off x="2798" y="1014"/>
                  <a:ext cx="224" cy="314"/>
                </a:xfrm>
                <a:custGeom>
                  <a:avLst/>
                  <a:gdLst>
                    <a:gd name="T0" fmla="*/ 1722 w 1874"/>
                    <a:gd name="T1" fmla="*/ 2610 h 2610"/>
                    <a:gd name="T2" fmla="*/ 0 w 1874"/>
                    <a:gd name="T3" fmla="*/ 127 h 2610"/>
                    <a:gd name="T4" fmla="*/ 21 w 1874"/>
                    <a:gd name="T5" fmla="*/ 93 h 2610"/>
                    <a:gd name="T6" fmla="*/ 44 w 1874"/>
                    <a:gd name="T7" fmla="*/ 62 h 2610"/>
                    <a:gd name="T8" fmla="*/ 67 w 1874"/>
                    <a:gd name="T9" fmla="*/ 30 h 2610"/>
                    <a:gd name="T10" fmla="*/ 93 w 1874"/>
                    <a:gd name="T11" fmla="*/ 0 h 2610"/>
                    <a:gd name="T12" fmla="*/ 1874 w 1874"/>
                    <a:gd name="T13" fmla="*/ 2571 h 2610"/>
                    <a:gd name="T14" fmla="*/ 1837 w 1874"/>
                    <a:gd name="T15" fmla="*/ 2582 h 2610"/>
                    <a:gd name="T16" fmla="*/ 1799 w 1874"/>
                    <a:gd name="T17" fmla="*/ 2593 h 2610"/>
                    <a:gd name="T18" fmla="*/ 1761 w 1874"/>
                    <a:gd name="T19" fmla="*/ 2602 h 2610"/>
                    <a:gd name="T20" fmla="*/ 1722 w 1874"/>
                    <a:gd name="T21" fmla="*/ 2610 h 26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4"/>
                    <a:gd name="T34" fmla="*/ 0 h 2610"/>
                    <a:gd name="T35" fmla="*/ 1874 w 1874"/>
                    <a:gd name="T36" fmla="*/ 2610 h 26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4" h="2610">
                      <a:moveTo>
                        <a:pt x="1722" y="2610"/>
                      </a:moveTo>
                      <a:lnTo>
                        <a:pt x="0" y="127"/>
                      </a:lnTo>
                      <a:lnTo>
                        <a:pt x="21" y="93"/>
                      </a:lnTo>
                      <a:lnTo>
                        <a:pt x="44" y="62"/>
                      </a:lnTo>
                      <a:lnTo>
                        <a:pt x="67" y="30"/>
                      </a:lnTo>
                      <a:lnTo>
                        <a:pt x="93" y="0"/>
                      </a:lnTo>
                      <a:lnTo>
                        <a:pt x="1874" y="2571"/>
                      </a:lnTo>
                      <a:lnTo>
                        <a:pt x="1837" y="2582"/>
                      </a:lnTo>
                      <a:lnTo>
                        <a:pt x="1799" y="2593"/>
                      </a:lnTo>
                      <a:lnTo>
                        <a:pt x="1761" y="2602"/>
                      </a:lnTo>
                      <a:lnTo>
                        <a:pt x="1722" y="2610"/>
                      </a:lnTo>
                      <a:close/>
                    </a:path>
                  </a:pathLst>
                </a:custGeom>
                <a:solidFill>
                  <a:srgbClr val="7CC7F1"/>
                </a:solidFill>
                <a:ln w="9525">
                  <a:noFill/>
                  <a:round/>
                  <a:headEnd/>
                  <a:tailEnd/>
                </a:ln>
              </p:spPr>
              <p:txBody>
                <a:bodyPr>
                  <a:prstTxWarp prst="textNoShape">
                    <a:avLst/>
                  </a:prstTxWarp>
                </a:bodyPr>
                <a:lstStyle/>
                <a:p>
                  <a:endParaRPr lang="es-MX"/>
                </a:p>
              </p:txBody>
            </p:sp>
            <p:sp>
              <p:nvSpPr>
                <p:cNvPr id="88096" name="Freeform 40"/>
                <p:cNvSpPr>
                  <a:spLocks/>
                </p:cNvSpPr>
                <p:nvPr/>
              </p:nvSpPr>
              <p:spPr bwMode="auto">
                <a:xfrm>
                  <a:off x="2803" y="1009"/>
                  <a:ext cx="229" cy="317"/>
                </a:xfrm>
                <a:custGeom>
                  <a:avLst/>
                  <a:gdLst>
                    <a:gd name="T0" fmla="*/ 1756 w 1902"/>
                    <a:gd name="T1" fmla="*/ 2647 h 2647"/>
                    <a:gd name="T2" fmla="*/ 0 w 1902"/>
                    <a:gd name="T3" fmla="*/ 115 h 2647"/>
                    <a:gd name="T4" fmla="*/ 24 w 1902"/>
                    <a:gd name="T5" fmla="*/ 84 h 2647"/>
                    <a:gd name="T6" fmla="*/ 49 w 1902"/>
                    <a:gd name="T7" fmla="*/ 55 h 2647"/>
                    <a:gd name="T8" fmla="*/ 74 w 1902"/>
                    <a:gd name="T9" fmla="*/ 26 h 2647"/>
                    <a:gd name="T10" fmla="*/ 101 w 1902"/>
                    <a:gd name="T11" fmla="*/ 0 h 2647"/>
                    <a:gd name="T12" fmla="*/ 1902 w 1902"/>
                    <a:gd name="T13" fmla="*/ 2597 h 2647"/>
                    <a:gd name="T14" fmla="*/ 1866 w 1902"/>
                    <a:gd name="T15" fmla="*/ 2611 h 2647"/>
                    <a:gd name="T16" fmla="*/ 1830 w 1902"/>
                    <a:gd name="T17" fmla="*/ 2625 h 2647"/>
                    <a:gd name="T18" fmla="*/ 1793 w 1902"/>
                    <a:gd name="T19" fmla="*/ 2636 h 2647"/>
                    <a:gd name="T20" fmla="*/ 1756 w 1902"/>
                    <a:gd name="T21" fmla="*/ 2647 h 26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2"/>
                    <a:gd name="T34" fmla="*/ 0 h 2647"/>
                    <a:gd name="T35" fmla="*/ 1902 w 1902"/>
                    <a:gd name="T36" fmla="*/ 2647 h 26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2" h="2647">
                      <a:moveTo>
                        <a:pt x="1756" y="2647"/>
                      </a:moveTo>
                      <a:lnTo>
                        <a:pt x="0" y="115"/>
                      </a:lnTo>
                      <a:lnTo>
                        <a:pt x="24" y="84"/>
                      </a:lnTo>
                      <a:lnTo>
                        <a:pt x="49" y="55"/>
                      </a:lnTo>
                      <a:lnTo>
                        <a:pt x="74" y="26"/>
                      </a:lnTo>
                      <a:lnTo>
                        <a:pt x="101" y="0"/>
                      </a:lnTo>
                      <a:lnTo>
                        <a:pt x="1902" y="2597"/>
                      </a:lnTo>
                      <a:lnTo>
                        <a:pt x="1866" y="2611"/>
                      </a:lnTo>
                      <a:lnTo>
                        <a:pt x="1830" y="2625"/>
                      </a:lnTo>
                      <a:lnTo>
                        <a:pt x="1793" y="2636"/>
                      </a:lnTo>
                      <a:lnTo>
                        <a:pt x="1756" y="2647"/>
                      </a:lnTo>
                      <a:close/>
                    </a:path>
                  </a:pathLst>
                </a:custGeom>
                <a:solidFill>
                  <a:srgbClr val="81C9F2"/>
                </a:solidFill>
                <a:ln w="9525">
                  <a:noFill/>
                  <a:round/>
                  <a:headEnd/>
                  <a:tailEnd/>
                </a:ln>
              </p:spPr>
              <p:txBody>
                <a:bodyPr>
                  <a:prstTxWarp prst="textNoShape">
                    <a:avLst/>
                  </a:prstTxWarp>
                </a:bodyPr>
                <a:lstStyle/>
                <a:p>
                  <a:endParaRPr lang="es-MX"/>
                </a:p>
              </p:txBody>
            </p:sp>
            <p:sp>
              <p:nvSpPr>
                <p:cNvPr id="88097" name="Freeform 41"/>
                <p:cNvSpPr>
                  <a:spLocks/>
                </p:cNvSpPr>
                <p:nvPr/>
              </p:nvSpPr>
              <p:spPr bwMode="auto">
                <a:xfrm>
                  <a:off x="2809" y="1002"/>
                  <a:ext cx="230" cy="322"/>
                </a:xfrm>
                <a:custGeom>
                  <a:avLst/>
                  <a:gdLst>
                    <a:gd name="T0" fmla="*/ 1781 w 1920"/>
                    <a:gd name="T1" fmla="*/ 2676 h 2676"/>
                    <a:gd name="T2" fmla="*/ 0 w 1920"/>
                    <a:gd name="T3" fmla="*/ 105 h 2676"/>
                    <a:gd name="T4" fmla="*/ 25 w 1920"/>
                    <a:gd name="T5" fmla="*/ 77 h 2676"/>
                    <a:gd name="T6" fmla="*/ 51 w 1920"/>
                    <a:gd name="T7" fmla="*/ 51 h 2676"/>
                    <a:gd name="T8" fmla="*/ 78 w 1920"/>
                    <a:gd name="T9" fmla="*/ 25 h 2676"/>
                    <a:gd name="T10" fmla="*/ 106 w 1920"/>
                    <a:gd name="T11" fmla="*/ 0 h 2676"/>
                    <a:gd name="T12" fmla="*/ 1920 w 1920"/>
                    <a:gd name="T13" fmla="*/ 2615 h 2676"/>
                    <a:gd name="T14" fmla="*/ 1887 w 1920"/>
                    <a:gd name="T15" fmla="*/ 2633 h 2676"/>
                    <a:gd name="T16" fmla="*/ 1852 w 1920"/>
                    <a:gd name="T17" fmla="*/ 2648 h 2676"/>
                    <a:gd name="T18" fmla="*/ 1817 w 1920"/>
                    <a:gd name="T19" fmla="*/ 2662 h 2676"/>
                    <a:gd name="T20" fmla="*/ 1781 w 1920"/>
                    <a:gd name="T21" fmla="*/ 2676 h 2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0"/>
                    <a:gd name="T34" fmla="*/ 0 h 2676"/>
                    <a:gd name="T35" fmla="*/ 1920 w 1920"/>
                    <a:gd name="T36" fmla="*/ 2676 h 2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0" h="2676">
                      <a:moveTo>
                        <a:pt x="1781" y="2676"/>
                      </a:moveTo>
                      <a:lnTo>
                        <a:pt x="0" y="105"/>
                      </a:lnTo>
                      <a:lnTo>
                        <a:pt x="25" y="77"/>
                      </a:lnTo>
                      <a:lnTo>
                        <a:pt x="51" y="51"/>
                      </a:lnTo>
                      <a:lnTo>
                        <a:pt x="78" y="25"/>
                      </a:lnTo>
                      <a:lnTo>
                        <a:pt x="106" y="0"/>
                      </a:lnTo>
                      <a:lnTo>
                        <a:pt x="1920" y="2615"/>
                      </a:lnTo>
                      <a:lnTo>
                        <a:pt x="1887" y="2633"/>
                      </a:lnTo>
                      <a:lnTo>
                        <a:pt x="1852" y="2648"/>
                      </a:lnTo>
                      <a:lnTo>
                        <a:pt x="1817" y="2662"/>
                      </a:lnTo>
                      <a:lnTo>
                        <a:pt x="1781" y="2676"/>
                      </a:lnTo>
                      <a:close/>
                    </a:path>
                  </a:pathLst>
                </a:custGeom>
                <a:solidFill>
                  <a:srgbClr val="86CBF2"/>
                </a:solidFill>
                <a:ln w="9525">
                  <a:noFill/>
                  <a:round/>
                  <a:headEnd/>
                  <a:tailEnd/>
                </a:ln>
              </p:spPr>
              <p:txBody>
                <a:bodyPr>
                  <a:prstTxWarp prst="textNoShape">
                    <a:avLst/>
                  </a:prstTxWarp>
                </a:bodyPr>
                <a:lstStyle/>
                <a:p>
                  <a:endParaRPr lang="es-MX"/>
                </a:p>
              </p:txBody>
            </p:sp>
            <p:sp>
              <p:nvSpPr>
                <p:cNvPr id="88098" name="Freeform 42"/>
                <p:cNvSpPr>
                  <a:spLocks/>
                </p:cNvSpPr>
                <p:nvPr/>
              </p:nvSpPr>
              <p:spPr bwMode="auto">
                <a:xfrm>
                  <a:off x="2815" y="997"/>
                  <a:ext cx="232" cy="323"/>
                </a:xfrm>
                <a:custGeom>
                  <a:avLst/>
                  <a:gdLst>
                    <a:gd name="T0" fmla="*/ 1801 w 1933"/>
                    <a:gd name="T1" fmla="*/ 2695 h 2695"/>
                    <a:gd name="T2" fmla="*/ 0 w 1933"/>
                    <a:gd name="T3" fmla="*/ 98 h 2695"/>
                    <a:gd name="T4" fmla="*/ 26 w 1933"/>
                    <a:gd name="T5" fmla="*/ 72 h 2695"/>
                    <a:gd name="T6" fmla="*/ 54 w 1933"/>
                    <a:gd name="T7" fmla="*/ 47 h 2695"/>
                    <a:gd name="T8" fmla="*/ 83 w 1933"/>
                    <a:gd name="T9" fmla="*/ 24 h 2695"/>
                    <a:gd name="T10" fmla="*/ 112 w 1933"/>
                    <a:gd name="T11" fmla="*/ 0 h 2695"/>
                    <a:gd name="T12" fmla="*/ 637 w 1933"/>
                    <a:gd name="T13" fmla="*/ 757 h 2695"/>
                    <a:gd name="T14" fmla="*/ 656 w 1933"/>
                    <a:gd name="T15" fmla="*/ 797 h 2695"/>
                    <a:gd name="T16" fmla="*/ 677 w 1933"/>
                    <a:gd name="T17" fmla="*/ 836 h 2695"/>
                    <a:gd name="T18" fmla="*/ 700 w 1933"/>
                    <a:gd name="T19" fmla="*/ 877 h 2695"/>
                    <a:gd name="T20" fmla="*/ 725 w 1933"/>
                    <a:gd name="T21" fmla="*/ 916 h 2695"/>
                    <a:gd name="T22" fmla="*/ 753 w 1933"/>
                    <a:gd name="T23" fmla="*/ 958 h 2695"/>
                    <a:gd name="T24" fmla="*/ 782 w 1933"/>
                    <a:gd name="T25" fmla="*/ 999 h 2695"/>
                    <a:gd name="T26" fmla="*/ 813 w 1933"/>
                    <a:gd name="T27" fmla="*/ 1039 h 2695"/>
                    <a:gd name="T28" fmla="*/ 847 w 1933"/>
                    <a:gd name="T29" fmla="*/ 1081 h 2695"/>
                    <a:gd name="T30" fmla="*/ 857 w 1933"/>
                    <a:gd name="T31" fmla="*/ 1075 h 2695"/>
                    <a:gd name="T32" fmla="*/ 1933 w 1933"/>
                    <a:gd name="T33" fmla="*/ 2626 h 2695"/>
                    <a:gd name="T34" fmla="*/ 1901 w 1933"/>
                    <a:gd name="T35" fmla="*/ 2645 h 2695"/>
                    <a:gd name="T36" fmla="*/ 1868 w 1933"/>
                    <a:gd name="T37" fmla="*/ 2663 h 2695"/>
                    <a:gd name="T38" fmla="*/ 1835 w 1933"/>
                    <a:gd name="T39" fmla="*/ 2680 h 2695"/>
                    <a:gd name="T40" fmla="*/ 1801 w 1933"/>
                    <a:gd name="T41" fmla="*/ 2695 h 26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3"/>
                    <a:gd name="T64" fmla="*/ 0 h 2695"/>
                    <a:gd name="T65" fmla="*/ 1933 w 1933"/>
                    <a:gd name="T66" fmla="*/ 2695 h 26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3" h="2695">
                      <a:moveTo>
                        <a:pt x="1801" y="2695"/>
                      </a:moveTo>
                      <a:lnTo>
                        <a:pt x="0" y="98"/>
                      </a:lnTo>
                      <a:lnTo>
                        <a:pt x="26" y="72"/>
                      </a:lnTo>
                      <a:lnTo>
                        <a:pt x="54" y="47"/>
                      </a:lnTo>
                      <a:lnTo>
                        <a:pt x="83" y="24"/>
                      </a:lnTo>
                      <a:lnTo>
                        <a:pt x="112" y="0"/>
                      </a:lnTo>
                      <a:lnTo>
                        <a:pt x="637" y="757"/>
                      </a:lnTo>
                      <a:lnTo>
                        <a:pt x="656" y="797"/>
                      </a:lnTo>
                      <a:lnTo>
                        <a:pt x="677" y="836"/>
                      </a:lnTo>
                      <a:lnTo>
                        <a:pt x="700" y="877"/>
                      </a:lnTo>
                      <a:lnTo>
                        <a:pt x="725" y="916"/>
                      </a:lnTo>
                      <a:lnTo>
                        <a:pt x="753" y="958"/>
                      </a:lnTo>
                      <a:lnTo>
                        <a:pt x="782" y="999"/>
                      </a:lnTo>
                      <a:lnTo>
                        <a:pt x="813" y="1039"/>
                      </a:lnTo>
                      <a:lnTo>
                        <a:pt x="847" y="1081"/>
                      </a:lnTo>
                      <a:lnTo>
                        <a:pt x="857" y="1075"/>
                      </a:lnTo>
                      <a:lnTo>
                        <a:pt x="1933" y="2626"/>
                      </a:lnTo>
                      <a:lnTo>
                        <a:pt x="1901" y="2645"/>
                      </a:lnTo>
                      <a:lnTo>
                        <a:pt x="1868" y="2663"/>
                      </a:lnTo>
                      <a:lnTo>
                        <a:pt x="1835" y="2680"/>
                      </a:lnTo>
                      <a:lnTo>
                        <a:pt x="1801" y="2695"/>
                      </a:lnTo>
                      <a:close/>
                    </a:path>
                  </a:pathLst>
                </a:custGeom>
                <a:solidFill>
                  <a:srgbClr val="8ACDF3"/>
                </a:solidFill>
                <a:ln w="9525">
                  <a:noFill/>
                  <a:round/>
                  <a:headEnd/>
                  <a:tailEnd/>
                </a:ln>
              </p:spPr>
              <p:txBody>
                <a:bodyPr>
                  <a:prstTxWarp prst="textNoShape">
                    <a:avLst/>
                  </a:prstTxWarp>
                </a:bodyPr>
                <a:lstStyle/>
                <a:p>
                  <a:endParaRPr lang="es-MX"/>
                </a:p>
              </p:txBody>
            </p:sp>
            <p:sp>
              <p:nvSpPr>
                <p:cNvPr id="88099" name="Freeform 43"/>
                <p:cNvSpPr>
                  <a:spLocks/>
                </p:cNvSpPr>
                <p:nvPr/>
              </p:nvSpPr>
              <p:spPr bwMode="auto">
                <a:xfrm>
                  <a:off x="2821" y="992"/>
                  <a:ext cx="233" cy="324"/>
                </a:xfrm>
                <a:custGeom>
                  <a:avLst/>
                  <a:gdLst>
                    <a:gd name="T0" fmla="*/ 1814 w 1942"/>
                    <a:gd name="T1" fmla="*/ 2705 h 2705"/>
                    <a:gd name="T2" fmla="*/ 0 w 1942"/>
                    <a:gd name="T3" fmla="*/ 90 h 2705"/>
                    <a:gd name="T4" fmla="*/ 29 w 1942"/>
                    <a:gd name="T5" fmla="*/ 67 h 2705"/>
                    <a:gd name="T6" fmla="*/ 58 w 1942"/>
                    <a:gd name="T7" fmla="*/ 43 h 2705"/>
                    <a:gd name="T8" fmla="*/ 88 w 1942"/>
                    <a:gd name="T9" fmla="*/ 21 h 2705"/>
                    <a:gd name="T10" fmla="*/ 120 w 1942"/>
                    <a:gd name="T11" fmla="*/ 0 h 2705"/>
                    <a:gd name="T12" fmla="*/ 517 w 1942"/>
                    <a:gd name="T13" fmla="*/ 576 h 2705"/>
                    <a:gd name="T14" fmla="*/ 523 w 1942"/>
                    <a:gd name="T15" fmla="*/ 608 h 2705"/>
                    <a:gd name="T16" fmla="*/ 529 w 1942"/>
                    <a:gd name="T17" fmla="*/ 640 h 2705"/>
                    <a:gd name="T18" fmla="*/ 537 w 1942"/>
                    <a:gd name="T19" fmla="*/ 674 h 2705"/>
                    <a:gd name="T20" fmla="*/ 547 w 1942"/>
                    <a:gd name="T21" fmla="*/ 708 h 2705"/>
                    <a:gd name="T22" fmla="*/ 559 w 1942"/>
                    <a:gd name="T23" fmla="*/ 741 h 2705"/>
                    <a:gd name="T24" fmla="*/ 573 w 1942"/>
                    <a:gd name="T25" fmla="*/ 775 h 2705"/>
                    <a:gd name="T26" fmla="*/ 587 w 1942"/>
                    <a:gd name="T27" fmla="*/ 809 h 2705"/>
                    <a:gd name="T28" fmla="*/ 604 w 1942"/>
                    <a:gd name="T29" fmla="*/ 843 h 2705"/>
                    <a:gd name="T30" fmla="*/ 621 w 1942"/>
                    <a:gd name="T31" fmla="*/ 877 h 2705"/>
                    <a:gd name="T32" fmla="*/ 641 w 1942"/>
                    <a:gd name="T33" fmla="*/ 912 h 2705"/>
                    <a:gd name="T34" fmla="*/ 663 w 1942"/>
                    <a:gd name="T35" fmla="*/ 947 h 2705"/>
                    <a:gd name="T36" fmla="*/ 686 w 1942"/>
                    <a:gd name="T37" fmla="*/ 981 h 2705"/>
                    <a:gd name="T38" fmla="*/ 711 w 1942"/>
                    <a:gd name="T39" fmla="*/ 1017 h 2705"/>
                    <a:gd name="T40" fmla="*/ 736 w 1942"/>
                    <a:gd name="T41" fmla="*/ 1052 h 2705"/>
                    <a:gd name="T42" fmla="*/ 764 w 1942"/>
                    <a:gd name="T43" fmla="*/ 1088 h 2705"/>
                    <a:gd name="T44" fmla="*/ 793 w 1942"/>
                    <a:gd name="T45" fmla="*/ 1124 h 2705"/>
                    <a:gd name="T46" fmla="*/ 813 w 1942"/>
                    <a:gd name="T47" fmla="*/ 1113 h 2705"/>
                    <a:gd name="T48" fmla="*/ 831 w 1942"/>
                    <a:gd name="T49" fmla="*/ 1103 h 2705"/>
                    <a:gd name="T50" fmla="*/ 850 w 1942"/>
                    <a:gd name="T51" fmla="*/ 1093 h 2705"/>
                    <a:gd name="T52" fmla="*/ 868 w 1942"/>
                    <a:gd name="T53" fmla="*/ 1081 h 2705"/>
                    <a:gd name="T54" fmla="*/ 1163 w 1942"/>
                    <a:gd name="T55" fmla="*/ 1506 h 2705"/>
                    <a:gd name="T56" fmla="*/ 1150 w 1942"/>
                    <a:gd name="T57" fmla="*/ 1519 h 2705"/>
                    <a:gd name="T58" fmla="*/ 1137 w 1942"/>
                    <a:gd name="T59" fmla="*/ 1532 h 2705"/>
                    <a:gd name="T60" fmla="*/ 1125 w 1942"/>
                    <a:gd name="T61" fmla="*/ 1546 h 2705"/>
                    <a:gd name="T62" fmla="*/ 1113 w 1942"/>
                    <a:gd name="T63" fmla="*/ 1559 h 2705"/>
                    <a:gd name="T64" fmla="*/ 1149 w 1942"/>
                    <a:gd name="T65" fmla="*/ 1605 h 2705"/>
                    <a:gd name="T66" fmla="*/ 1186 w 1942"/>
                    <a:gd name="T67" fmla="*/ 1648 h 2705"/>
                    <a:gd name="T68" fmla="*/ 1223 w 1942"/>
                    <a:gd name="T69" fmla="*/ 1689 h 2705"/>
                    <a:gd name="T70" fmla="*/ 1259 w 1942"/>
                    <a:gd name="T71" fmla="*/ 1728 h 2705"/>
                    <a:gd name="T72" fmla="*/ 1296 w 1942"/>
                    <a:gd name="T73" fmla="*/ 1764 h 2705"/>
                    <a:gd name="T74" fmla="*/ 1333 w 1942"/>
                    <a:gd name="T75" fmla="*/ 1797 h 2705"/>
                    <a:gd name="T76" fmla="*/ 1370 w 1942"/>
                    <a:gd name="T77" fmla="*/ 1829 h 2705"/>
                    <a:gd name="T78" fmla="*/ 1406 w 1942"/>
                    <a:gd name="T79" fmla="*/ 1858 h 2705"/>
                    <a:gd name="T80" fmla="*/ 1942 w 1942"/>
                    <a:gd name="T81" fmla="*/ 2630 h 2705"/>
                    <a:gd name="T82" fmla="*/ 1910 w 1942"/>
                    <a:gd name="T83" fmla="*/ 2651 h 2705"/>
                    <a:gd name="T84" fmla="*/ 1879 w 1942"/>
                    <a:gd name="T85" fmla="*/ 2669 h 2705"/>
                    <a:gd name="T86" fmla="*/ 1847 w 1942"/>
                    <a:gd name="T87" fmla="*/ 2688 h 2705"/>
                    <a:gd name="T88" fmla="*/ 1814 w 1942"/>
                    <a:gd name="T89" fmla="*/ 2705 h 27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42"/>
                    <a:gd name="T136" fmla="*/ 0 h 2705"/>
                    <a:gd name="T137" fmla="*/ 1942 w 1942"/>
                    <a:gd name="T138" fmla="*/ 2705 h 27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42" h="2705">
                      <a:moveTo>
                        <a:pt x="1814" y="2705"/>
                      </a:moveTo>
                      <a:lnTo>
                        <a:pt x="0" y="90"/>
                      </a:lnTo>
                      <a:lnTo>
                        <a:pt x="29" y="67"/>
                      </a:lnTo>
                      <a:lnTo>
                        <a:pt x="58" y="43"/>
                      </a:lnTo>
                      <a:lnTo>
                        <a:pt x="88" y="21"/>
                      </a:lnTo>
                      <a:lnTo>
                        <a:pt x="120" y="0"/>
                      </a:lnTo>
                      <a:lnTo>
                        <a:pt x="517" y="576"/>
                      </a:lnTo>
                      <a:lnTo>
                        <a:pt x="523" y="608"/>
                      </a:lnTo>
                      <a:lnTo>
                        <a:pt x="529" y="640"/>
                      </a:lnTo>
                      <a:lnTo>
                        <a:pt x="537" y="674"/>
                      </a:lnTo>
                      <a:lnTo>
                        <a:pt x="547" y="708"/>
                      </a:lnTo>
                      <a:lnTo>
                        <a:pt x="559" y="741"/>
                      </a:lnTo>
                      <a:lnTo>
                        <a:pt x="573" y="775"/>
                      </a:lnTo>
                      <a:lnTo>
                        <a:pt x="587" y="809"/>
                      </a:lnTo>
                      <a:lnTo>
                        <a:pt x="604" y="843"/>
                      </a:lnTo>
                      <a:lnTo>
                        <a:pt x="621" y="877"/>
                      </a:lnTo>
                      <a:lnTo>
                        <a:pt x="641" y="912"/>
                      </a:lnTo>
                      <a:lnTo>
                        <a:pt x="663" y="947"/>
                      </a:lnTo>
                      <a:lnTo>
                        <a:pt x="686" y="981"/>
                      </a:lnTo>
                      <a:lnTo>
                        <a:pt x="711" y="1017"/>
                      </a:lnTo>
                      <a:lnTo>
                        <a:pt x="736" y="1052"/>
                      </a:lnTo>
                      <a:lnTo>
                        <a:pt x="764" y="1088"/>
                      </a:lnTo>
                      <a:lnTo>
                        <a:pt x="793" y="1124"/>
                      </a:lnTo>
                      <a:lnTo>
                        <a:pt x="813" y="1113"/>
                      </a:lnTo>
                      <a:lnTo>
                        <a:pt x="831" y="1103"/>
                      </a:lnTo>
                      <a:lnTo>
                        <a:pt x="850" y="1093"/>
                      </a:lnTo>
                      <a:lnTo>
                        <a:pt x="868" y="1081"/>
                      </a:lnTo>
                      <a:lnTo>
                        <a:pt x="1163" y="1506"/>
                      </a:lnTo>
                      <a:lnTo>
                        <a:pt x="1150" y="1519"/>
                      </a:lnTo>
                      <a:lnTo>
                        <a:pt x="1137" y="1532"/>
                      </a:lnTo>
                      <a:lnTo>
                        <a:pt x="1125" y="1546"/>
                      </a:lnTo>
                      <a:lnTo>
                        <a:pt x="1113" y="1559"/>
                      </a:lnTo>
                      <a:lnTo>
                        <a:pt x="1149" y="1605"/>
                      </a:lnTo>
                      <a:lnTo>
                        <a:pt x="1186" y="1648"/>
                      </a:lnTo>
                      <a:lnTo>
                        <a:pt x="1223" y="1689"/>
                      </a:lnTo>
                      <a:lnTo>
                        <a:pt x="1259" y="1728"/>
                      </a:lnTo>
                      <a:lnTo>
                        <a:pt x="1296" y="1764"/>
                      </a:lnTo>
                      <a:lnTo>
                        <a:pt x="1333" y="1797"/>
                      </a:lnTo>
                      <a:lnTo>
                        <a:pt x="1370" y="1829"/>
                      </a:lnTo>
                      <a:lnTo>
                        <a:pt x="1406" y="1858"/>
                      </a:lnTo>
                      <a:lnTo>
                        <a:pt x="1942" y="2630"/>
                      </a:lnTo>
                      <a:lnTo>
                        <a:pt x="1910" y="2651"/>
                      </a:lnTo>
                      <a:lnTo>
                        <a:pt x="1879" y="2669"/>
                      </a:lnTo>
                      <a:lnTo>
                        <a:pt x="1847" y="2688"/>
                      </a:lnTo>
                      <a:lnTo>
                        <a:pt x="1814" y="2705"/>
                      </a:lnTo>
                      <a:close/>
                    </a:path>
                  </a:pathLst>
                </a:custGeom>
                <a:solidFill>
                  <a:srgbClr val="8FCEF3"/>
                </a:solidFill>
                <a:ln w="9525">
                  <a:noFill/>
                  <a:round/>
                  <a:headEnd/>
                  <a:tailEnd/>
                </a:ln>
              </p:spPr>
              <p:txBody>
                <a:bodyPr>
                  <a:prstTxWarp prst="textNoShape">
                    <a:avLst/>
                  </a:prstTxWarp>
                </a:bodyPr>
                <a:lstStyle/>
                <a:p>
                  <a:endParaRPr lang="es-MX"/>
                </a:p>
              </p:txBody>
            </p:sp>
            <p:sp>
              <p:nvSpPr>
                <p:cNvPr id="88100" name="Freeform 44"/>
                <p:cNvSpPr>
                  <a:spLocks noEditPoints="1"/>
                </p:cNvSpPr>
                <p:nvPr/>
              </p:nvSpPr>
              <p:spPr bwMode="auto">
                <a:xfrm>
                  <a:off x="2828" y="987"/>
                  <a:ext cx="234" cy="325"/>
                </a:xfrm>
                <a:custGeom>
                  <a:avLst/>
                  <a:gdLst>
                    <a:gd name="T0" fmla="*/ 1821 w 1944"/>
                    <a:gd name="T1" fmla="*/ 2707 h 2707"/>
                    <a:gd name="T2" fmla="*/ 745 w 1944"/>
                    <a:gd name="T3" fmla="*/ 1156 h 2707"/>
                    <a:gd name="T4" fmla="*/ 779 w 1944"/>
                    <a:gd name="T5" fmla="*/ 1138 h 2707"/>
                    <a:gd name="T6" fmla="*/ 810 w 1944"/>
                    <a:gd name="T7" fmla="*/ 1119 h 2707"/>
                    <a:gd name="T8" fmla="*/ 843 w 1944"/>
                    <a:gd name="T9" fmla="*/ 1100 h 2707"/>
                    <a:gd name="T10" fmla="*/ 874 w 1944"/>
                    <a:gd name="T11" fmla="*/ 1081 h 2707"/>
                    <a:gd name="T12" fmla="*/ 1159 w 1944"/>
                    <a:gd name="T13" fmla="*/ 1492 h 2707"/>
                    <a:gd name="T14" fmla="*/ 1133 w 1944"/>
                    <a:gd name="T15" fmla="*/ 1518 h 2707"/>
                    <a:gd name="T16" fmla="*/ 1106 w 1944"/>
                    <a:gd name="T17" fmla="*/ 1543 h 2707"/>
                    <a:gd name="T18" fmla="*/ 1080 w 1944"/>
                    <a:gd name="T19" fmla="*/ 1570 h 2707"/>
                    <a:gd name="T20" fmla="*/ 1055 w 1944"/>
                    <a:gd name="T21" fmla="*/ 1597 h 2707"/>
                    <a:gd name="T22" fmla="*/ 1083 w 1944"/>
                    <a:gd name="T23" fmla="*/ 1633 h 2707"/>
                    <a:gd name="T24" fmla="*/ 1111 w 1944"/>
                    <a:gd name="T25" fmla="*/ 1666 h 2707"/>
                    <a:gd name="T26" fmla="*/ 1138 w 1944"/>
                    <a:gd name="T27" fmla="*/ 1699 h 2707"/>
                    <a:gd name="T28" fmla="*/ 1167 w 1944"/>
                    <a:gd name="T29" fmla="*/ 1729 h 2707"/>
                    <a:gd name="T30" fmla="*/ 1195 w 1944"/>
                    <a:gd name="T31" fmla="*/ 1759 h 2707"/>
                    <a:gd name="T32" fmla="*/ 1223 w 1944"/>
                    <a:gd name="T33" fmla="*/ 1787 h 2707"/>
                    <a:gd name="T34" fmla="*/ 1251 w 1944"/>
                    <a:gd name="T35" fmla="*/ 1813 h 2707"/>
                    <a:gd name="T36" fmla="*/ 1280 w 1944"/>
                    <a:gd name="T37" fmla="*/ 1839 h 2707"/>
                    <a:gd name="T38" fmla="*/ 1308 w 1944"/>
                    <a:gd name="T39" fmla="*/ 1863 h 2707"/>
                    <a:gd name="T40" fmla="*/ 1336 w 1944"/>
                    <a:gd name="T41" fmla="*/ 1887 h 2707"/>
                    <a:gd name="T42" fmla="*/ 1364 w 1944"/>
                    <a:gd name="T43" fmla="*/ 1907 h 2707"/>
                    <a:gd name="T44" fmla="*/ 1392 w 1944"/>
                    <a:gd name="T45" fmla="*/ 1927 h 2707"/>
                    <a:gd name="T46" fmla="*/ 1421 w 1944"/>
                    <a:gd name="T47" fmla="*/ 1946 h 2707"/>
                    <a:gd name="T48" fmla="*/ 1449 w 1944"/>
                    <a:gd name="T49" fmla="*/ 1963 h 2707"/>
                    <a:gd name="T50" fmla="*/ 1478 w 1944"/>
                    <a:gd name="T51" fmla="*/ 1978 h 2707"/>
                    <a:gd name="T52" fmla="*/ 1506 w 1944"/>
                    <a:gd name="T53" fmla="*/ 1992 h 2707"/>
                    <a:gd name="T54" fmla="*/ 1944 w 1944"/>
                    <a:gd name="T55" fmla="*/ 2624 h 2707"/>
                    <a:gd name="T56" fmla="*/ 1914 w 1944"/>
                    <a:gd name="T57" fmla="*/ 2647 h 2707"/>
                    <a:gd name="T58" fmla="*/ 1884 w 1944"/>
                    <a:gd name="T59" fmla="*/ 2668 h 2707"/>
                    <a:gd name="T60" fmla="*/ 1852 w 1944"/>
                    <a:gd name="T61" fmla="*/ 2689 h 2707"/>
                    <a:gd name="T62" fmla="*/ 1821 w 1944"/>
                    <a:gd name="T63" fmla="*/ 2707 h 2707"/>
                    <a:gd name="T64" fmla="*/ 525 w 1944"/>
                    <a:gd name="T65" fmla="*/ 838 h 2707"/>
                    <a:gd name="T66" fmla="*/ 0 w 1944"/>
                    <a:gd name="T67" fmla="*/ 81 h 2707"/>
                    <a:gd name="T68" fmla="*/ 30 w 1944"/>
                    <a:gd name="T69" fmla="*/ 59 h 2707"/>
                    <a:gd name="T70" fmla="*/ 60 w 1944"/>
                    <a:gd name="T71" fmla="*/ 38 h 2707"/>
                    <a:gd name="T72" fmla="*/ 92 w 1944"/>
                    <a:gd name="T73" fmla="*/ 19 h 2707"/>
                    <a:gd name="T74" fmla="*/ 124 w 1944"/>
                    <a:gd name="T75" fmla="*/ 0 h 2707"/>
                    <a:gd name="T76" fmla="*/ 457 w 1944"/>
                    <a:gd name="T77" fmla="*/ 479 h 2707"/>
                    <a:gd name="T78" fmla="*/ 455 w 1944"/>
                    <a:gd name="T79" fmla="*/ 501 h 2707"/>
                    <a:gd name="T80" fmla="*/ 455 w 1944"/>
                    <a:gd name="T81" fmla="*/ 523 h 2707"/>
                    <a:gd name="T82" fmla="*/ 455 w 1944"/>
                    <a:gd name="T83" fmla="*/ 544 h 2707"/>
                    <a:gd name="T84" fmla="*/ 455 w 1944"/>
                    <a:gd name="T85" fmla="*/ 566 h 2707"/>
                    <a:gd name="T86" fmla="*/ 457 w 1944"/>
                    <a:gd name="T87" fmla="*/ 588 h 2707"/>
                    <a:gd name="T88" fmla="*/ 459 w 1944"/>
                    <a:gd name="T89" fmla="*/ 611 h 2707"/>
                    <a:gd name="T90" fmla="*/ 463 w 1944"/>
                    <a:gd name="T91" fmla="*/ 633 h 2707"/>
                    <a:gd name="T92" fmla="*/ 466 w 1944"/>
                    <a:gd name="T93" fmla="*/ 655 h 2707"/>
                    <a:gd name="T94" fmla="*/ 471 w 1944"/>
                    <a:gd name="T95" fmla="*/ 678 h 2707"/>
                    <a:gd name="T96" fmla="*/ 477 w 1944"/>
                    <a:gd name="T97" fmla="*/ 700 h 2707"/>
                    <a:gd name="T98" fmla="*/ 482 w 1944"/>
                    <a:gd name="T99" fmla="*/ 724 h 2707"/>
                    <a:gd name="T100" fmla="*/ 489 w 1944"/>
                    <a:gd name="T101" fmla="*/ 746 h 2707"/>
                    <a:gd name="T102" fmla="*/ 497 w 1944"/>
                    <a:gd name="T103" fmla="*/ 769 h 2707"/>
                    <a:gd name="T104" fmla="*/ 506 w 1944"/>
                    <a:gd name="T105" fmla="*/ 792 h 2707"/>
                    <a:gd name="T106" fmla="*/ 515 w 1944"/>
                    <a:gd name="T107" fmla="*/ 815 h 2707"/>
                    <a:gd name="T108" fmla="*/ 525 w 1944"/>
                    <a:gd name="T109" fmla="*/ 838 h 27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4"/>
                    <a:gd name="T166" fmla="*/ 0 h 2707"/>
                    <a:gd name="T167" fmla="*/ 1944 w 1944"/>
                    <a:gd name="T168" fmla="*/ 2707 h 270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4" h="2707">
                      <a:moveTo>
                        <a:pt x="1821" y="2707"/>
                      </a:moveTo>
                      <a:lnTo>
                        <a:pt x="745" y="1156"/>
                      </a:lnTo>
                      <a:lnTo>
                        <a:pt x="779" y="1138"/>
                      </a:lnTo>
                      <a:lnTo>
                        <a:pt x="810" y="1119"/>
                      </a:lnTo>
                      <a:lnTo>
                        <a:pt x="843" y="1100"/>
                      </a:lnTo>
                      <a:lnTo>
                        <a:pt x="874" y="1081"/>
                      </a:lnTo>
                      <a:lnTo>
                        <a:pt x="1159" y="1492"/>
                      </a:lnTo>
                      <a:lnTo>
                        <a:pt x="1133" y="1518"/>
                      </a:lnTo>
                      <a:lnTo>
                        <a:pt x="1106" y="1543"/>
                      </a:lnTo>
                      <a:lnTo>
                        <a:pt x="1080" y="1570"/>
                      </a:lnTo>
                      <a:lnTo>
                        <a:pt x="1055" y="1597"/>
                      </a:lnTo>
                      <a:lnTo>
                        <a:pt x="1083" y="1633"/>
                      </a:lnTo>
                      <a:lnTo>
                        <a:pt x="1111" y="1666"/>
                      </a:lnTo>
                      <a:lnTo>
                        <a:pt x="1138" y="1699"/>
                      </a:lnTo>
                      <a:lnTo>
                        <a:pt x="1167" y="1729"/>
                      </a:lnTo>
                      <a:lnTo>
                        <a:pt x="1195" y="1759"/>
                      </a:lnTo>
                      <a:lnTo>
                        <a:pt x="1223" y="1787"/>
                      </a:lnTo>
                      <a:lnTo>
                        <a:pt x="1251" y="1813"/>
                      </a:lnTo>
                      <a:lnTo>
                        <a:pt x="1280" y="1839"/>
                      </a:lnTo>
                      <a:lnTo>
                        <a:pt x="1308" y="1863"/>
                      </a:lnTo>
                      <a:lnTo>
                        <a:pt x="1336" y="1887"/>
                      </a:lnTo>
                      <a:lnTo>
                        <a:pt x="1364" y="1907"/>
                      </a:lnTo>
                      <a:lnTo>
                        <a:pt x="1392" y="1927"/>
                      </a:lnTo>
                      <a:lnTo>
                        <a:pt x="1421" y="1946"/>
                      </a:lnTo>
                      <a:lnTo>
                        <a:pt x="1449" y="1963"/>
                      </a:lnTo>
                      <a:lnTo>
                        <a:pt x="1478" y="1978"/>
                      </a:lnTo>
                      <a:lnTo>
                        <a:pt x="1506" y="1992"/>
                      </a:lnTo>
                      <a:lnTo>
                        <a:pt x="1944" y="2624"/>
                      </a:lnTo>
                      <a:lnTo>
                        <a:pt x="1914" y="2647"/>
                      </a:lnTo>
                      <a:lnTo>
                        <a:pt x="1884" y="2668"/>
                      </a:lnTo>
                      <a:lnTo>
                        <a:pt x="1852" y="2689"/>
                      </a:lnTo>
                      <a:lnTo>
                        <a:pt x="1821" y="2707"/>
                      </a:lnTo>
                      <a:close/>
                      <a:moveTo>
                        <a:pt x="525" y="838"/>
                      </a:moveTo>
                      <a:lnTo>
                        <a:pt x="0" y="81"/>
                      </a:lnTo>
                      <a:lnTo>
                        <a:pt x="30" y="59"/>
                      </a:lnTo>
                      <a:lnTo>
                        <a:pt x="60" y="38"/>
                      </a:lnTo>
                      <a:lnTo>
                        <a:pt x="92" y="19"/>
                      </a:lnTo>
                      <a:lnTo>
                        <a:pt x="124" y="0"/>
                      </a:lnTo>
                      <a:lnTo>
                        <a:pt x="457" y="479"/>
                      </a:lnTo>
                      <a:lnTo>
                        <a:pt x="455" y="501"/>
                      </a:lnTo>
                      <a:lnTo>
                        <a:pt x="455" y="523"/>
                      </a:lnTo>
                      <a:lnTo>
                        <a:pt x="455" y="544"/>
                      </a:lnTo>
                      <a:lnTo>
                        <a:pt x="455" y="566"/>
                      </a:lnTo>
                      <a:lnTo>
                        <a:pt x="457" y="588"/>
                      </a:lnTo>
                      <a:lnTo>
                        <a:pt x="459" y="611"/>
                      </a:lnTo>
                      <a:lnTo>
                        <a:pt x="463" y="633"/>
                      </a:lnTo>
                      <a:lnTo>
                        <a:pt x="466" y="655"/>
                      </a:lnTo>
                      <a:lnTo>
                        <a:pt x="471" y="678"/>
                      </a:lnTo>
                      <a:lnTo>
                        <a:pt x="477" y="700"/>
                      </a:lnTo>
                      <a:lnTo>
                        <a:pt x="482" y="724"/>
                      </a:lnTo>
                      <a:lnTo>
                        <a:pt x="489" y="746"/>
                      </a:lnTo>
                      <a:lnTo>
                        <a:pt x="497" y="769"/>
                      </a:lnTo>
                      <a:lnTo>
                        <a:pt x="506" y="792"/>
                      </a:lnTo>
                      <a:lnTo>
                        <a:pt x="515" y="815"/>
                      </a:lnTo>
                      <a:lnTo>
                        <a:pt x="525" y="838"/>
                      </a:lnTo>
                      <a:close/>
                    </a:path>
                  </a:pathLst>
                </a:custGeom>
                <a:solidFill>
                  <a:srgbClr val="94D0F4"/>
                </a:solidFill>
                <a:ln w="9525">
                  <a:noFill/>
                  <a:round/>
                  <a:headEnd/>
                  <a:tailEnd/>
                </a:ln>
              </p:spPr>
              <p:txBody>
                <a:bodyPr>
                  <a:prstTxWarp prst="textNoShape">
                    <a:avLst/>
                  </a:prstTxWarp>
                </a:bodyPr>
                <a:lstStyle/>
                <a:p>
                  <a:endParaRPr lang="es-MX"/>
                </a:p>
              </p:txBody>
            </p:sp>
            <p:sp>
              <p:nvSpPr>
                <p:cNvPr id="88101" name="Freeform 45"/>
                <p:cNvSpPr>
                  <a:spLocks noEditPoints="1"/>
                </p:cNvSpPr>
                <p:nvPr/>
              </p:nvSpPr>
              <p:spPr bwMode="auto">
                <a:xfrm>
                  <a:off x="2836" y="982"/>
                  <a:ext cx="233" cy="325"/>
                </a:xfrm>
                <a:custGeom>
                  <a:avLst/>
                  <a:gdLst>
                    <a:gd name="T0" fmla="*/ 1822 w 1939"/>
                    <a:gd name="T1" fmla="*/ 2704 h 2704"/>
                    <a:gd name="T2" fmla="*/ 1286 w 1939"/>
                    <a:gd name="T3" fmla="*/ 1932 h 2704"/>
                    <a:gd name="T4" fmla="*/ 1321 w 1939"/>
                    <a:gd name="T5" fmla="*/ 1957 h 2704"/>
                    <a:gd name="T6" fmla="*/ 1356 w 1939"/>
                    <a:gd name="T7" fmla="*/ 1979 h 2704"/>
                    <a:gd name="T8" fmla="*/ 1391 w 1939"/>
                    <a:gd name="T9" fmla="*/ 2000 h 2704"/>
                    <a:gd name="T10" fmla="*/ 1425 w 1939"/>
                    <a:gd name="T11" fmla="*/ 2020 h 2704"/>
                    <a:gd name="T12" fmla="*/ 1460 w 1939"/>
                    <a:gd name="T13" fmla="*/ 2036 h 2704"/>
                    <a:gd name="T14" fmla="*/ 1496 w 1939"/>
                    <a:gd name="T15" fmla="*/ 2051 h 2704"/>
                    <a:gd name="T16" fmla="*/ 1531 w 1939"/>
                    <a:gd name="T17" fmla="*/ 2063 h 2704"/>
                    <a:gd name="T18" fmla="*/ 1566 w 1939"/>
                    <a:gd name="T19" fmla="*/ 2073 h 2704"/>
                    <a:gd name="T20" fmla="*/ 1939 w 1939"/>
                    <a:gd name="T21" fmla="*/ 2612 h 2704"/>
                    <a:gd name="T22" fmla="*/ 1911 w 1939"/>
                    <a:gd name="T23" fmla="*/ 2637 h 2704"/>
                    <a:gd name="T24" fmla="*/ 1882 w 1939"/>
                    <a:gd name="T25" fmla="*/ 2660 h 2704"/>
                    <a:gd name="T26" fmla="*/ 1852 w 1939"/>
                    <a:gd name="T27" fmla="*/ 2682 h 2704"/>
                    <a:gd name="T28" fmla="*/ 1822 w 1939"/>
                    <a:gd name="T29" fmla="*/ 2704 h 2704"/>
                    <a:gd name="T30" fmla="*/ 1043 w 1939"/>
                    <a:gd name="T31" fmla="*/ 1580 h 2704"/>
                    <a:gd name="T32" fmla="*/ 748 w 1939"/>
                    <a:gd name="T33" fmla="*/ 1155 h 2704"/>
                    <a:gd name="T34" fmla="*/ 781 w 1939"/>
                    <a:gd name="T35" fmla="*/ 1136 h 2704"/>
                    <a:gd name="T36" fmla="*/ 812 w 1939"/>
                    <a:gd name="T37" fmla="*/ 1117 h 2704"/>
                    <a:gd name="T38" fmla="*/ 843 w 1939"/>
                    <a:gd name="T39" fmla="*/ 1097 h 2704"/>
                    <a:gd name="T40" fmla="*/ 874 w 1939"/>
                    <a:gd name="T41" fmla="*/ 1077 h 2704"/>
                    <a:gd name="T42" fmla="*/ 1153 w 1939"/>
                    <a:gd name="T43" fmla="*/ 1478 h 2704"/>
                    <a:gd name="T44" fmla="*/ 1125 w 1939"/>
                    <a:gd name="T45" fmla="*/ 1503 h 2704"/>
                    <a:gd name="T46" fmla="*/ 1097 w 1939"/>
                    <a:gd name="T47" fmla="*/ 1528 h 2704"/>
                    <a:gd name="T48" fmla="*/ 1069 w 1939"/>
                    <a:gd name="T49" fmla="*/ 1554 h 2704"/>
                    <a:gd name="T50" fmla="*/ 1043 w 1939"/>
                    <a:gd name="T51" fmla="*/ 1580 h 2704"/>
                    <a:gd name="T52" fmla="*/ 397 w 1939"/>
                    <a:gd name="T53" fmla="*/ 650 h 2704"/>
                    <a:gd name="T54" fmla="*/ 0 w 1939"/>
                    <a:gd name="T55" fmla="*/ 74 h 2704"/>
                    <a:gd name="T56" fmla="*/ 30 w 1939"/>
                    <a:gd name="T57" fmla="*/ 55 h 2704"/>
                    <a:gd name="T58" fmla="*/ 62 w 1939"/>
                    <a:gd name="T59" fmla="*/ 36 h 2704"/>
                    <a:gd name="T60" fmla="*/ 95 w 1939"/>
                    <a:gd name="T61" fmla="*/ 18 h 2704"/>
                    <a:gd name="T62" fmla="*/ 127 w 1939"/>
                    <a:gd name="T63" fmla="*/ 0 h 2704"/>
                    <a:gd name="T64" fmla="*/ 413 w 1939"/>
                    <a:gd name="T65" fmla="*/ 412 h 2704"/>
                    <a:gd name="T66" fmla="*/ 406 w 1939"/>
                    <a:gd name="T67" fmla="*/ 441 h 2704"/>
                    <a:gd name="T68" fmla="*/ 401 w 1939"/>
                    <a:gd name="T69" fmla="*/ 470 h 2704"/>
                    <a:gd name="T70" fmla="*/ 396 w 1939"/>
                    <a:gd name="T71" fmla="*/ 500 h 2704"/>
                    <a:gd name="T72" fmla="*/ 394 w 1939"/>
                    <a:gd name="T73" fmla="*/ 529 h 2704"/>
                    <a:gd name="T74" fmla="*/ 393 w 1939"/>
                    <a:gd name="T75" fmla="*/ 559 h 2704"/>
                    <a:gd name="T76" fmla="*/ 393 w 1939"/>
                    <a:gd name="T77" fmla="*/ 589 h 2704"/>
                    <a:gd name="T78" fmla="*/ 394 w 1939"/>
                    <a:gd name="T79" fmla="*/ 619 h 2704"/>
                    <a:gd name="T80" fmla="*/ 397 w 1939"/>
                    <a:gd name="T81" fmla="*/ 650 h 27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9"/>
                    <a:gd name="T124" fmla="*/ 0 h 2704"/>
                    <a:gd name="T125" fmla="*/ 1939 w 1939"/>
                    <a:gd name="T126" fmla="*/ 2704 h 27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9" h="2704">
                      <a:moveTo>
                        <a:pt x="1822" y="2704"/>
                      </a:moveTo>
                      <a:lnTo>
                        <a:pt x="1286" y="1932"/>
                      </a:lnTo>
                      <a:lnTo>
                        <a:pt x="1321" y="1957"/>
                      </a:lnTo>
                      <a:lnTo>
                        <a:pt x="1356" y="1979"/>
                      </a:lnTo>
                      <a:lnTo>
                        <a:pt x="1391" y="2000"/>
                      </a:lnTo>
                      <a:lnTo>
                        <a:pt x="1425" y="2020"/>
                      </a:lnTo>
                      <a:lnTo>
                        <a:pt x="1460" y="2036"/>
                      </a:lnTo>
                      <a:lnTo>
                        <a:pt x="1496" y="2051"/>
                      </a:lnTo>
                      <a:lnTo>
                        <a:pt x="1531" y="2063"/>
                      </a:lnTo>
                      <a:lnTo>
                        <a:pt x="1566" y="2073"/>
                      </a:lnTo>
                      <a:lnTo>
                        <a:pt x="1939" y="2612"/>
                      </a:lnTo>
                      <a:lnTo>
                        <a:pt x="1911" y="2637"/>
                      </a:lnTo>
                      <a:lnTo>
                        <a:pt x="1882" y="2660"/>
                      </a:lnTo>
                      <a:lnTo>
                        <a:pt x="1852" y="2682"/>
                      </a:lnTo>
                      <a:lnTo>
                        <a:pt x="1822" y="2704"/>
                      </a:lnTo>
                      <a:close/>
                      <a:moveTo>
                        <a:pt x="1043" y="1580"/>
                      </a:moveTo>
                      <a:lnTo>
                        <a:pt x="748" y="1155"/>
                      </a:lnTo>
                      <a:lnTo>
                        <a:pt x="781" y="1136"/>
                      </a:lnTo>
                      <a:lnTo>
                        <a:pt x="812" y="1117"/>
                      </a:lnTo>
                      <a:lnTo>
                        <a:pt x="843" y="1097"/>
                      </a:lnTo>
                      <a:lnTo>
                        <a:pt x="874" y="1077"/>
                      </a:lnTo>
                      <a:lnTo>
                        <a:pt x="1153" y="1478"/>
                      </a:lnTo>
                      <a:lnTo>
                        <a:pt x="1125" y="1503"/>
                      </a:lnTo>
                      <a:lnTo>
                        <a:pt x="1097" y="1528"/>
                      </a:lnTo>
                      <a:lnTo>
                        <a:pt x="1069" y="1554"/>
                      </a:lnTo>
                      <a:lnTo>
                        <a:pt x="1043" y="1580"/>
                      </a:lnTo>
                      <a:close/>
                      <a:moveTo>
                        <a:pt x="397" y="650"/>
                      </a:moveTo>
                      <a:lnTo>
                        <a:pt x="0" y="74"/>
                      </a:lnTo>
                      <a:lnTo>
                        <a:pt x="30" y="55"/>
                      </a:lnTo>
                      <a:lnTo>
                        <a:pt x="62" y="36"/>
                      </a:lnTo>
                      <a:lnTo>
                        <a:pt x="95" y="18"/>
                      </a:lnTo>
                      <a:lnTo>
                        <a:pt x="127" y="0"/>
                      </a:lnTo>
                      <a:lnTo>
                        <a:pt x="413" y="412"/>
                      </a:lnTo>
                      <a:lnTo>
                        <a:pt x="406" y="441"/>
                      </a:lnTo>
                      <a:lnTo>
                        <a:pt x="401" y="470"/>
                      </a:lnTo>
                      <a:lnTo>
                        <a:pt x="396" y="500"/>
                      </a:lnTo>
                      <a:lnTo>
                        <a:pt x="394" y="529"/>
                      </a:lnTo>
                      <a:lnTo>
                        <a:pt x="393" y="559"/>
                      </a:lnTo>
                      <a:lnTo>
                        <a:pt x="393" y="589"/>
                      </a:lnTo>
                      <a:lnTo>
                        <a:pt x="394" y="619"/>
                      </a:lnTo>
                      <a:lnTo>
                        <a:pt x="397" y="650"/>
                      </a:lnTo>
                      <a:close/>
                    </a:path>
                  </a:pathLst>
                </a:custGeom>
                <a:solidFill>
                  <a:srgbClr val="99D2F4"/>
                </a:solidFill>
                <a:ln w="9525">
                  <a:noFill/>
                  <a:round/>
                  <a:headEnd/>
                  <a:tailEnd/>
                </a:ln>
              </p:spPr>
              <p:txBody>
                <a:bodyPr>
                  <a:prstTxWarp prst="textNoShape">
                    <a:avLst/>
                  </a:prstTxWarp>
                </a:bodyPr>
                <a:lstStyle/>
                <a:p>
                  <a:endParaRPr lang="es-MX"/>
                </a:p>
              </p:txBody>
            </p:sp>
            <p:sp>
              <p:nvSpPr>
                <p:cNvPr id="88102" name="Freeform 46"/>
                <p:cNvSpPr>
                  <a:spLocks noEditPoints="1"/>
                </p:cNvSpPr>
                <p:nvPr/>
              </p:nvSpPr>
              <p:spPr bwMode="auto">
                <a:xfrm>
                  <a:off x="2843" y="978"/>
                  <a:ext cx="232" cy="324"/>
                </a:xfrm>
                <a:custGeom>
                  <a:avLst/>
                  <a:gdLst>
                    <a:gd name="T0" fmla="*/ 1820 w 1933"/>
                    <a:gd name="T1" fmla="*/ 2692 h 2692"/>
                    <a:gd name="T2" fmla="*/ 1382 w 1933"/>
                    <a:gd name="T3" fmla="*/ 2060 h 2692"/>
                    <a:gd name="T4" fmla="*/ 1410 w 1933"/>
                    <a:gd name="T5" fmla="*/ 2073 h 2692"/>
                    <a:gd name="T6" fmla="*/ 1438 w 1933"/>
                    <a:gd name="T7" fmla="*/ 2084 h 2692"/>
                    <a:gd name="T8" fmla="*/ 1465 w 1933"/>
                    <a:gd name="T9" fmla="*/ 2095 h 2692"/>
                    <a:gd name="T10" fmla="*/ 1494 w 1933"/>
                    <a:gd name="T11" fmla="*/ 2103 h 2692"/>
                    <a:gd name="T12" fmla="*/ 1522 w 1933"/>
                    <a:gd name="T13" fmla="*/ 2110 h 2692"/>
                    <a:gd name="T14" fmla="*/ 1550 w 1933"/>
                    <a:gd name="T15" fmla="*/ 2116 h 2692"/>
                    <a:gd name="T16" fmla="*/ 1578 w 1933"/>
                    <a:gd name="T17" fmla="*/ 2120 h 2692"/>
                    <a:gd name="T18" fmla="*/ 1606 w 1933"/>
                    <a:gd name="T19" fmla="*/ 2124 h 2692"/>
                    <a:gd name="T20" fmla="*/ 1933 w 1933"/>
                    <a:gd name="T21" fmla="*/ 2594 h 2692"/>
                    <a:gd name="T22" fmla="*/ 1905 w 1933"/>
                    <a:gd name="T23" fmla="*/ 2620 h 2692"/>
                    <a:gd name="T24" fmla="*/ 1877 w 1933"/>
                    <a:gd name="T25" fmla="*/ 2644 h 2692"/>
                    <a:gd name="T26" fmla="*/ 1849 w 1933"/>
                    <a:gd name="T27" fmla="*/ 2669 h 2692"/>
                    <a:gd name="T28" fmla="*/ 1820 w 1933"/>
                    <a:gd name="T29" fmla="*/ 2692 h 2692"/>
                    <a:gd name="T30" fmla="*/ 1035 w 1933"/>
                    <a:gd name="T31" fmla="*/ 1560 h 2692"/>
                    <a:gd name="T32" fmla="*/ 750 w 1933"/>
                    <a:gd name="T33" fmla="*/ 1149 h 2692"/>
                    <a:gd name="T34" fmla="*/ 781 w 1933"/>
                    <a:gd name="T35" fmla="*/ 1129 h 2692"/>
                    <a:gd name="T36" fmla="*/ 813 w 1933"/>
                    <a:gd name="T37" fmla="*/ 1108 h 2692"/>
                    <a:gd name="T38" fmla="*/ 843 w 1933"/>
                    <a:gd name="T39" fmla="*/ 1087 h 2692"/>
                    <a:gd name="T40" fmla="*/ 873 w 1933"/>
                    <a:gd name="T41" fmla="*/ 1066 h 2692"/>
                    <a:gd name="T42" fmla="*/ 1149 w 1933"/>
                    <a:gd name="T43" fmla="*/ 1464 h 2692"/>
                    <a:gd name="T44" fmla="*/ 1120 w 1933"/>
                    <a:gd name="T45" fmla="*/ 1487 h 2692"/>
                    <a:gd name="T46" fmla="*/ 1091 w 1933"/>
                    <a:gd name="T47" fmla="*/ 1510 h 2692"/>
                    <a:gd name="T48" fmla="*/ 1063 w 1933"/>
                    <a:gd name="T49" fmla="*/ 1535 h 2692"/>
                    <a:gd name="T50" fmla="*/ 1035 w 1933"/>
                    <a:gd name="T51" fmla="*/ 1560 h 2692"/>
                    <a:gd name="T52" fmla="*/ 333 w 1933"/>
                    <a:gd name="T53" fmla="*/ 547 h 2692"/>
                    <a:gd name="T54" fmla="*/ 0 w 1933"/>
                    <a:gd name="T55" fmla="*/ 68 h 2692"/>
                    <a:gd name="T56" fmla="*/ 33 w 1933"/>
                    <a:gd name="T57" fmla="*/ 50 h 2692"/>
                    <a:gd name="T58" fmla="*/ 65 w 1933"/>
                    <a:gd name="T59" fmla="*/ 32 h 2692"/>
                    <a:gd name="T60" fmla="*/ 99 w 1933"/>
                    <a:gd name="T61" fmla="*/ 16 h 2692"/>
                    <a:gd name="T62" fmla="*/ 133 w 1933"/>
                    <a:gd name="T63" fmla="*/ 0 h 2692"/>
                    <a:gd name="T64" fmla="*/ 382 w 1933"/>
                    <a:gd name="T65" fmla="*/ 358 h 2692"/>
                    <a:gd name="T66" fmla="*/ 372 w 1933"/>
                    <a:gd name="T67" fmla="*/ 381 h 2692"/>
                    <a:gd name="T68" fmla="*/ 363 w 1933"/>
                    <a:gd name="T69" fmla="*/ 404 h 2692"/>
                    <a:gd name="T70" fmla="*/ 356 w 1933"/>
                    <a:gd name="T71" fmla="*/ 428 h 2692"/>
                    <a:gd name="T72" fmla="*/ 349 w 1933"/>
                    <a:gd name="T73" fmla="*/ 452 h 2692"/>
                    <a:gd name="T74" fmla="*/ 343 w 1933"/>
                    <a:gd name="T75" fmla="*/ 475 h 2692"/>
                    <a:gd name="T76" fmla="*/ 339 w 1933"/>
                    <a:gd name="T77" fmla="*/ 499 h 2692"/>
                    <a:gd name="T78" fmla="*/ 335 w 1933"/>
                    <a:gd name="T79" fmla="*/ 523 h 2692"/>
                    <a:gd name="T80" fmla="*/ 333 w 1933"/>
                    <a:gd name="T81" fmla="*/ 547 h 26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33"/>
                    <a:gd name="T124" fmla="*/ 0 h 2692"/>
                    <a:gd name="T125" fmla="*/ 1933 w 1933"/>
                    <a:gd name="T126" fmla="*/ 2692 h 26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33" h="2692">
                      <a:moveTo>
                        <a:pt x="1820" y="2692"/>
                      </a:moveTo>
                      <a:lnTo>
                        <a:pt x="1382" y="2060"/>
                      </a:lnTo>
                      <a:lnTo>
                        <a:pt x="1410" y="2073"/>
                      </a:lnTo>
                      <a:lnTo>
                        <a:pt x="1438" y="2084"/>
                      </a:lnTo>
                      <a:lnTo>
                        <a:pt x="1465" y="2095"/>
                      </a:lnTo>
                      <a:lnTo>
                        <a:pt x="1494" y="2103"/>
                      </a:lnTo>
                      <a:lnTo>
                        <a:pt x="1522" y="2110"/>
                      </a:lnTo>
                      <a:lnTo>
                        <a:pt x="1550" y="2116"/>
                      </a:lnTo>
                      <a:lnTo>
                        <a:pt x="1578" y="2120"/>
                      </a:lnTo>
                      <a:lnTo>
                        <a:pt x="1606" y="2124"/>
                      </a:lnTo>
                      <a:lnTo>
                        <a:pt x="1933" y="2594"/>
                      </a:lnTo>
                      <a:lnTo>
                        <a:pt x="1905" y="2620"/>
                      </a:lnTo>
                      <a:lnTo>
                        <a:pt x="1877" y="2644"/>
                      </a:lnTo>
                      <a:lnTo>
                        <a:pt x="1849" y="2669"/>
                      </a:lnTo>
                      <a:lnTo>
                        <a:pt x="1820" y="2692"/>
                      </a:lnTo>
                      <a:close/>
                      <a:moveTo>
                        <a:pt x="1035" y="1560"/>
                      </a:moveTo>
                      <a:lnTo>
                        <a:pt x="750" y="1149"/>
                      </a:lnTo>
                      <a:lnTo>
                        <a:pt x="781" y="1129"/>
                      </a:lnTo>
                      <a:lnTo>
                        <a:pt x="813" y="1108"/>
                      </a:lnTo>
                      <a:lnTo>
                        <a:pt x="843" y="1087"/>
                      </a:lnTo>
                      <a:lnTo>
                        <a:pt x="873" y="1066"/>
                      </a:lnTo>
                      <a:lnTo>
                        <a:pt x="1149" y="1464"/>
                      </a:lnTo>
                      <a:lnTo>
                        <a:pt x="1120" y="1487"/>
                      </a:lnTo>
                      <a:lnTo>
                        <a:pt x="1091" y="1510"/>
                      </a:lnTo>
                      <a:lnTo>
                        <a:pt x="1063" y="1535"/>
                      </a:lnTo>
                      <a:lnTo>
                        <a:pt x="1035" y="1560"/>
                      </a:lnTo>
                      <a:close/>
                      <a:moveTo>
                        <a:pt x="333" y="547"/>
                      </a:moveTo>
                      <a:lnTo>
                        <a:pt x="0" y="68"/>
                      </a:lnTo>
                      <a:lnTo>
                        <a:pt x="33" y="50"/>
                      </a:lnTo>
                      <a:lnTo>
                        <a:pt x="65" y="32"/>
                      </a:lnTo>
                      <a:lnTo>
                        <a:pt x="99" y="16"/>
                      </a:lnTo>
                      <a:lnTo>
                        <a:pt x="133" y="0"/>
                      </a:lnTo>
                      <a:lnTo>
                        <a:pt x="382" y="358"/>
                      </a:lnTo>
                      <a:lnTo>
                        <a:pt x="372" y="381"/>
                      </a:lnTo>
                      <a:lnTo>
                        <a:pt x="363" y="404"/>
                      </a:lnTo>
                      <a:lnTo>
                        <a:pt x="356" y="428"/>
                      </a:lnTo>
                      <a:lnTo>
                        <a:pt x="349" y="452"/>
                      </a:lnTo>
                      <a:lnTo>
                        <a:pt x="343" y="475"/>
                      </a:lnTo>
                      <a:lnTo>
                        <a:pt x="339" y="499"/>
                      </a:lnTo>
                      <a:lnTo>
                        <a:pt x="335" y="523"/>
                      </a:lnTo>
                      <a:lnTo>
                        <a:pt x="333" y="547"/>
                      </a:lnTo>
                      <a:close/>
                    </a:path>
                  </a:pathLst>
                </a:custGeom>
                <a:solidFill>
                  <a:srgbClr val="9DD4F5"/>
                </a:solidFill>
                <a:ln w="9525">
                  <a:noFill/>
                  <a:round/>
                  <a:headEnd/>
                  <a:tailEnd/>
                </a:ln>
              </p:spPr>
              <p:txBody>
                <a:bodyPr>
                  <a:prstTxWarp prst="textNoShape">
                    <a:avLst/>
                  </a:prstTxWarp>
                </a:bodyPr>
                <a:lstStyle/>
                <a:p>
                  <a:endParaRPr lang="es-MX"/>
                </a:p>
              </p:txBody>
            </p:sp>
            <p:sp>
              <p:nvSpPr>
                <p:cNvPr id="88103" name="Freeform 47"/>
                <p:cNvSpPr>
                  <a:spLocks noEditPoints="1"/>
                </p:cNvSpPr>
                <p:nvPr/>
              </p:nvSpPr>
              <p:spPr bwMode="auto">
                <a:xfrm>
                  <a:off x="2851" y="975"/>
                  <a:ext cx="231" cy="321"/>
                </a:xfrm>
                <a:custGeom>
                  <a:avLst/>
                  <a:gdLst>
                    <a:gd name="T0" fmla="*/ 1812 w 1920"/>
                    <a:gd name="T1" fmla="*/ 2673 h 2673"/>
                    <a:gd name="T2" fmla="*/ 1439 w 1920"/>
                    <a:gd name="T3" fmla="*/ 2134 h 2673"/>
                    <a:gd name="T4" fmla="*/ 1463 w 1920"/>
                    <a:gd name="T5" fmla="*/ 2141 h 2673"/>
                    <a:gd name="T6" fmla="*/ 1487 w 1920"/>
                    <a:gd name="T7" fmla="*/ 2146 h 2673"/>
                    <a:gd name="T8" fmla="*/ 1510 w 1920"/>
                    <a:gd name="T9" fmla="*/ 2149 h 2673"/>
                    <a:gd name="T10" fmla="*/ 1535 w 1920"/>
                    <a:gd name="T11" fmla="*/ 2153 h 2673"/>
                    <a:gd name="T12" fmla="*/ 1559 w 1920"/>
                    <a:gd name="T13" fmla="*/ 2154 h 2673"/>
                    <a:gd name="T14" fmla="*/ 1584 w 1920"/>
                    <a:gd name="T15" fmla="*/ 2155 h 2673"/>
                    <a:gd name="T16" fmla="*/ 1608 w 1920"/>
                    <a:gd name="T17" fmla="*/ 2155 h 2673"/>
                    <a:gd name="T18" fmla="*/ 1632 w 1920"/>
                    <a:gd name="T19" fmla="*/ 2154 h 2673"/>
                    <a:gd name="T20" fmla="*/ 1920 w 1920"/>
                    <a:gd name="T21" fmla="*/ 2569 h 2673"/>
                    <a:gd name="T22" fmla="*/ 1894 w 1920"/>
                    <a:gd name="T23" fmla="*/ 2597 h 2673"/>
                    <a:gd name="T24" fmla="*/ 1868 w 1920"/>
                    <a:gd name="T25" fmla="*/ 2623 h 2673"/>
                    <a:gd name="T26" fmla="*/ 1840 w 1920"/>
                    <a:gd name="T27" fmla="*/ 2649 h 2673"/>
                    <a:gd name="T28" fmla="*/ 1812 w 1920"/>
                    <a:gd name="T29" fmla="*/ 2673 h 2673"/>
                    <a:gd name="T30" fmla="*/ 1026 w 1920"/>
                    <a:gd name="T31" fmla="*/ 1539 h 2673"/>
                    <a:gd name="T32" fmla="*/ 747 w 1920"/>
                    <a:gd name="T33" fmla="*/ 1138 h 2673"/>
                    <a:gd name="T34" fmla="*/ 778 w 1920"/>
                    <a:gd name="T35" fmla="*/ 1116 h 2673"/>
                    <a:gd name="T36" fmla="*/ 808 w 1920"/>
                    <a:gd name="T37" fmla="*/ 1095 h 2673"/>
                    <a:gd name="T38" fmla="*/ 838 w 1920"/>
                    <a:gd name="T39" fmla="*/ 1073 h 2673"/>
                    <a:gd name="T40" fmla="*/ 867 w 1920"/>
                    <a:gd name="T41" fmla="*/ 1051 h 2673"/>
                    <a:gd name="T42" fmla="*/ 1143 w 1920"/>
                    <a:gd name="T43" fmla="*/ 1448 h 2673"/>
                    <a:gd name="T44" fmla="*/ 1113 w 1920"/>
                    <a:gd name="T45" fmla="*/ 1470 h 2673"/>
                    <a:gd name="T46" fmla="*/ 1084 w 1920"/>
                    <a:gd name="T47" fmla="*/ 1493 h 2673"/>
                    <a:gd name="T48" fmla="*/ 1055 w 1920"/>
                    <a:gd name="T49" fmla="*/ 1516 h 2673"/>
                    <a:gd name="T50" fmla="*/ 1026 w 1920"/>
                    <a:gd name="T51" fmla="*/ 1539 h 2673"/>
                    <a:gd name="T52" fmla="*/ 286 w 1920"/>
                    <a:gd name="T53" fmla="*/ 473 h 2673"/>
                    <a:gd name="T54" fmla="*/ 0 w 1920"/>
                    <a:gd name="T55" fmla="*/ 61 h 2673"/>
                    <a:gd name="T56" fmla="*/ 34 w 1920"/>
                    <a:gd name="T57" fmla="*/ 45 h 2673"/>
                    <a:gd name="T58" fmla="*/ 67 w 1920"/>
                    <a:gd name="T59" fmla="*/ 29 h 2673"/>
                    <a:gd name="T60" fmla="*/ 102 w 1920"/>
                    <a:gd name="T61" fmla="*/ 14 h 2673"/>
                    <a:gd name="T62" fmla="*/ 138 w 1920"/>
                    <a:gd name="T63" fmla="*/ 0 h 2673"/>
                    <a:gd name="T64" fmla="*/ 355 w 1920"/>
                    <a:gd name="T65" fmla="*/ 313 h 2673"/>
                    <a:gd name="T66" fmla="*/ 343 w 1920"/>
                    <a:gd name="T67" fmla="*/ 333 h 2673"/>
                    <a:gd name="T68" fmla="*/ 333 w 1920"/>
                    <a:gd name="T69" fmla="*/ 352 h 2673"/>
                    <a:gd name="T70" fmla="*/ 323 w 1920"/>
                    <a:gd name="T71" fmla="*/ 372 h 2673"/>
                    <a:gd name="T72" fmla="*/ 314 w 1920"/>
                    <a:gd name="T73" fmla="*/ 392 h 2673"/>
                    <a:gd name="T74" fmla="*/ 306 w 1920"/>
                    <a:gd name="T75" fmla="*/ 413 h 2673"/>
                    <a:gd name="T76" fmla="*/ 299 w 1920"/>
                    <a:gd name="T77" fmla="*/ 432 h 2673"/>
                    <a:gd name="T78" fmla="*/ 292 w 1920"/>
                    <a:gd name="T79" fmla="*/ 452 h 2673"/>
                    <a:gd name="T80" fmla="*/ 286 w 1920"/>
                    <a:gd name="T81" fmla="*/ 473 h 2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0"/>
                    <a:gd name="T124" fmla="*/ 0 h 2673"/>
                    <a:gd name="T125" fmla="*/ 1920 w 1920"/>
                    <a:gd name="T126" fmla="*/ 2673 h 2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0" h="2673">
                      <a:moveTo>
                        <a:pt x="1812" y="2673"/>
                      </a:moveTo>
                      <a:lnTo>
                        <a:pt x="1439" y="2134"/>
                      </a:lnTo>
                      <a:lnTo>
                        <a:pt x="1463" y="2141"/>
                      </a:lnTo>
                      <a:lnTo>
                        <a:pt x="1487" y="2146"/>
                      </a:lnTo>
                      <a:lnTo>
                        <a:pt x="1510" y="2149"/>
                      </a:lnTo>
                      <a:lnTo>
                        <a:pt x="1535" y="2153"/>
                      </a:lnTo>
                      <a:lnTo>
                        <a:pt x="1559" y="2154"/>
                      </a:lnTo>
                      <a:lnTo>
                        <a:pt x="1584" y="2155"/>
                      </a:lnTo>
                      <a:lnTo>
                        <a:pt x="1608" y="2155"/>
                      </a:lnTo>
                      <a:lnTo>
                        <a:pt x="1632" y="2154"/>
                      </a:lnTo>
                      <a:lnTo>
                        <a:pt x="1920" y="2569"/>
                      </a:lnTo>
                      <a:lnTo>
                        <a:pt x="1894" y="2597"/>
                      </a:lnTo>
                      <a:lnTo>
                        <a:pt x="1868" y="2623"/>
                      </a:lnTo>
                      <a:lnTo>
                        <a:pt x="1840" y="2649"/>
                      </a:lnTo>
                      <a:lnTo>
                        <a:pt x="1812" y="2673"/>
                      </a:lnTo>
                      <a:close/>
                      <a:moveTo>
                        <a:pt x="1026" y="1539"/>
                      </a:moveTo>
                      <a:lnTo>
                        <a:pt x="747" y="1138"/>
                      </a:lnTo>
                      <a:lnTo>
                        <a:pt x="778" y="1116"/>
                      </a:lnTo>
                      <a:lnTo>
                        <a:pt x="808" y="1095"/>
                      </a:lnTo>
                      <a:lnTo>
                        <a:pt x="838" y="1073"/>
                      </a:lnTo>
                      <a:lnTo>
                        <a:pt x="867" y="1051"/>
                      </a:lnTo>
                      <a:lnTo>
                        <a:pt x="1143" y="1448"/>
                      </a:lnTo>
                      <a:lnTo>
                        <a:pt x="1113" y="1470"/>
                      </a:lnTo>
                      <a:lnTo>
                        <a:pt x="1084" y="1493"/>
                      </a:lnTo>
                      <a:lnTo>
                        <a:pt x="1055" y="1516"/>
                      </a:lnTo>
                      <a:lnTo>
                        <a:pt x="1026" y="1539"/>
                      </a:lnTo>
                      <a:close/>
                      <a:moveTo>
                        <a:pt x="286" y="473"/>
                      </a:moveTo>
                      <a:lnTo>
                        <a:pt x="0" y="61"/>
                      </a:lnTo>
                      <a:lnTo>
                        <a:pt x="34" y="45"/>
                      </a:lnTo>
                      <a:lnTo>
                        <a:pt x="67" y="29"/>
                      </a:lnTo>
                      <a:lnTo>
                        <a:pt x="102" y="14"/>
                      </a:lnTo>
                      <a:lnTo>
                        <a:pt x="138" y="0"/>
                      </a:lnTo>
                      <a:lnTo>
                        <a:pt x="355" y="313"/>
                      </a:lnTo>
                      <a:lnTo>
                        <a:pt x="343" y="333"/>
                      </a:lnTo>
                      <a:lnTo>
                        <a:pt x="333" y="352"/>
                      </a:lnTo>
                      <a:lnTo>
                        <a:pt x="323" y="372"/>
                      </a:lnTo>
                      <a:lnTo>
                        <a:pt x="314" y="392"/>
                      </a:lnTo>
                      <a:lnTo>
                        <a:pt x="306" y="413"/>
                      </a:lnTo>
                      <a:lnTo>
                        <a:pt x="299" y="432"/>
                      </a:lnTo>
                      <a:lnTo>
                        <a:pt x="292" y="452"/>
                      </a:lnTo>
                      <a:lnTo>
                        <a:pt x="286" y="473"/>
                      </a:lnTo>
                      <a:close/>
                    </a:path>
                  </a:pathLst>
                </a:custGeom>
                <a:solidFill>
                  <a:srgbClr val="A3D6F5"/>
                </a:solidFill>
                <a:ln w="9525">
                  <a:noFill/>
                  <a:round/>
                  <a:headEnd/>
                  <a:tailEnd/>
                </a:ln>
              </p:spPr>
              <p:txBody>
                <a:bodyPr>
                  <a:prstTxWarp prst="textNoShape">
                    <a:avLst/>
                  </a:prstTxWarp>
                </a:bodyPr>
                <a:lstStyle/>
                <a:p>
                  <a:endParaRPr lang="es-MX"/>
                </a:p>
              </p:txBody>
            </p:sp>
            <p:sp>
              <p:nvSpPr>
                <p:cNvPr id="88104" name="Freeform 48"/>
                <p:cNvSpPr>
                  <a:spLocks noEditPoints="1"/>
                </p:cNvSpPr>
                <p:nvPr/>
              </p:nvSpPr>
              <p:spPr bwMode="auto">
                <a:xfrm>
                  <a:off x="2859" y="972"/>
                  <a:ext cx="229" cy="318"/>
                </a:xfrm>
                <a:custGeom>
                  <a:avLst/>
                  <a:gdLst>
                    <a:gd name="T0" fmla="*/ 1800 w 1902"/>
                    <a:gd name="T1" fmla="*/ 2650 h 2650"/>
                    <a:gd name="T2" fmla="*/ 1473 w 1902"/>
                    <a:gd name="T3" fmla="*/ 2180 h 2650"/>
                    <a:gd name="T4" fmla="*/ 1495 w 1902"/>
                    <a:gd name="T5" fmla="*/ 2181 h 2650"/>
                    <a:gd name="T6" fmla="*/ 1517 w 1902"/>
                    <a:gd name="T7" fmla="*/ 2182 h 2650"/>
                    <a:gd name="T8" fmla="*/ 1538 w 1902"/>
                    <a:gd name="T9" fmla="*/ 2182 h 2650"/>
                    <a:gd name="T10" fmla="*/ 1560 w 1902"/>
                    <a:gd name="T11" fmla="*/ 2181 h 2650"/>
                    <a:gd name="T12" fmla="*/ 1582 w 1902"/>
                    <a:gd name="T13" fmla="*/ 2180 h 2650"/>
                    <a:gd name="T14" fmla="*/ 1604 w 1902"/>
                    <a:gd name="T15" fmla="*/ 2177 h 2650"/>
                    <a:gd name="T16" fmla="*/ 1624 w 1902"/>
                    <a:gd name="T17" fmla="*/ 2174 h 2650"/>
                    <a:gd name="T18" fmla="*/ 1646 w 1902"/>
                    <a:gd name="T19" fmla="*/ 2171 h 2650"/>
                    <a:gd name="T20" fmla="*/ 1902 w 1902"/>
                    <a:gd name="T21" fmla="*/ 2538 h 2650"/>
                    <a:gd name="T22" fmla="*/ 1877 w 1902"/>
                    <a:gd name="T23" fmla="*/ 2568 h 2650"/>
                    <a:gd name="T24" fmla="*/ 1852 w 1902"/>
                    <a:gd name="T25" fmla="*/ 2596 h 2650"/>
                    <a:gd name="T26" fmla="*/ 1826 w 1902"/>
                    <a:gd name="T27" fmla="*/ 2624 h 2650"/>
                    <a:gd name="T28" fmla="*/ 1800 w 1902"/>
                    <a:gd name="T29" fmla="*/ 2650 h 2650"/>
                    <a:gd name="T30" fmla="*/ 1016 w 1902"/>
                    <a:gd name="T31" fmla="*/ 1520 h 2650"/>
                    <a:gd name="T32" fmla="*/ 740 w 1902"/>
                    <a:gd name="T33" fmla="*/ 1122 h 2650"/>
                    <a:gd name="T34" fmla="*/ 770 w 1902"/>
                    <a:gd name="T35" fmla="*/ 1100 h 2650"/>
                    <a:gd name="T36" fmla="*/ 799 w 1902"/>
                    <a:gd name="T37" fmla="*/ 1078 h 2650"/>
                    <a:gd name="T38" fmla="*/ 828 w 1902"/>
                    <a:gd name="T39" fmla="*/ 1055 h 2650"/>
                    <a:gd name="T40" fmla="*/ 857 w 1902"/>
                    <a:gd name="T41" fmla="*/ 1032 h 2650"/>
                    <a:gd name="T42" fmla="*/ 1135 w 1902"/>
                    <a:gd name="T43" fmla="*/ 1433 h 2650"/>
                    <a:gd name="T44" fmla="*/ 1105 w 1902"/>
                    <a:gd name="T45" fmla="*/ 1454 h 2650"/>
                    <a:gd name="T46" fmla="*/ 1075 w 1902"/>
                    <a:gd name="T47" fmla="*/ 1475 h 2650"/>
                    <a:gd name="T48" fmla="*/ 1045 w 1902"/>
                    <a:gd name="T49" fmla="*/ 1497 h 2650"/>
                    <a:gd name="T50" fmla="*/ 1016 w 1902"/>
                    <a:gd name="T51" fmla="*/ 1520 h 2650"/>
                    <a:gd name="T52" fmla="*/ 249 w 1902"/>
                    <a:gd name="T53" fmla="*/ 414 h 2650"/>
                    <a:gd name="T54" fmla="*/ 0 w 1902"/>
                    <a:gd name="T55" fmla="*/ 56 h 2650"/>
                    <a:gd name="T56" fmla="*/ 34 w 1902"/>
                    <a:gd name="T57" fmla="*/ 41 h 2650"/>
                    <a:gd name="T58" fmla="*/ 70 w 1902"/>
                    <a:gd name="T59" fmla="*/ 27 h 2650"/>
                    <a:gd name="T60" fmla="*/ 106 w 1902"/>
                    <a:gd name="T61" fmla="*/ 13 h 2650"/>
                    <a:gd name="T62" fmla="*/ 142 w 1902"/>
                    <a:gd name="T63" fmla="*/ 0 h 2650"/>
                    <a:gd name="T64" fmla="*/ 331 w 1902"/>
                    <a:gd name="T65" fmla="*/ 273 h 2650"/>
                    <a:gd name="T66" fmla="*/ 306 w 1902"/>
                    <a:gd name="T67" fmla="*/ 307 h 2650"/>
                    <a:gd name="T68" fmla="*/ 284 w 1902"/>
                    <a:gd name="T69" fmla="*/ 343 h 2650"/>
                    <a:gd name="T70" fmla="*/ 275 w 1902"/>
                    <a:gd name="T71" fmla="*/ 361 h 2650"/>
                    <a:gd name="T72" fmla="*/ 266 w 1902"/>
                    <a:gd name="T73" fmla="*/ 378 h 2650"/>
                    <a:gd name="T74" fmla="*/ 257 w 1902"/>
                    <a:gd name="T75" fmla="*/ 395 h 2650"/>
                    <a:gd name="T76" fmla="*/ 249 w 1902"/>
                    <a:gd name="T77" fmla="*/ 414 h 26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02"/>
                    <a:gd name="T118" fmla="*/ 0 h 2650"/>
                    <a:gd name="T119" fmla="*/ 1902 w 1902"/>
                    <a:gd name="T120" fmla="*/ 2650 h 26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02" h="2650">
                      <a:moveTo>
                        <a:pt x="1800" y="2650"/>
                      </a:moveTo>
                      <a:lnTo>
                        <a:pt x="1473" y="2180"/>
                      </a:lnTo>
                      <a:lnTo>
                        <a:pt x="1495" y="2181"/>
                      </a:lnTo>
                      <a:lnTo>
                        <a:pt x="1517" y="2182"/>
                      </a:lnTo>
                      <a:lnTo>
                        <a:pt x="1538" y="2182"/>
                      </a:lnTo>
                      <a:lnTo>
                        <a:pt x="1560" y="2181"/>
                      </a:lnTo>
                      <a:lnTo>
                        <a:pt x="1582" y="2180"/>
                      </a:lnTo>
                      <a:lnTo>
                        <a:pt x="1604" y="2177"/>
                      </a:lnTo>
                      <a:lnTo>
                        <a:pt x="1624" y="2174"/>
                      </a:lnTo>
                      <a:lnTo>
                        <a:pt x="1646" y="2171"/>
                      </a:lnTo>
                      <a:lnTo>
                        <a:pt x="1902" y="2538"/>
                      </a:lnTo>
                      <a:lnTo>
                        <a:pt x="1877" y="2568"/>
                      </a:lnTo>
                      <a:lnTo>
                        <a:pt x="1852" y="2596"/>
                      </a:lnTo>
                      <a:lnTo>
                        <a:pt x="1826" y="2624"/>
                      </a:lnTo>
                      <a:lnTo>
                        <a:pt x="1800" y="2650"/>
                      </a:lnTo>
                      <a:close/>
                      <a:moveTo>
                        <a:pt x="1016" y="1520"/>
                      </a:moveTo>
                      <a:lnTo>
                        <a:pt x="740" y="1122"/>
                      </a:lnTo>
                      <a:lnTo>
                        <a:pt x="770" y="1100"/>
                      </a:lnTo>
                      <a:lnTo>
                        <a:pt x="799" y="1078"/>
                      </a:lnTo>
                      <a:lnTo>
                        <a:pt x="828" y="1055"/>
                      </a:lnTo>
                      <a:lnTo>
                        <a:pt x="857" y="1032"/>
                      </a:lnTo>
                      <a:lnTo>
                        <a:pt x="1135" y="1433"/>
                      </a:lnTo>
                      <a:lnTo>
                        <a:pt x="1105" y="1454"/>
                      </a:lnTo>
                      <a:lnTo>
                        <a:pt x="1075" y="1475"/>
                      </a:lnTo>
                      <a:lnTo>
                        <a:pt x="1045" y="1497"/>
                      </a:lnTo>
                      <a:lnTo>
                        <a:pt x="1016" y="1520"/>
                      </a:lnTo>
                      <a:close/>
                      <a:moveTo>
                        <a:pt x="249" y="414"/>
                      </a:moveTo>
                      <a:lnTo>
                        <a:pt x="0" y="56"/>
                      </a:lnTo>
                      <a:lnTo>
                        <a:pt x="34" y="41"/>
                      </a:lnTo>
                      <a:lnTo>
                        <a:pt x="70" y="27"/>
                      </a:lnTo>
                      <a:lnTo>
                        <a:pt x="106" y="13"/>
                      </a:lnTo>
                      <a:lnTo>
                        <a:pt x="142" y="0"/>
                      </a:lnTo>
                      <a:lnTo>
                        <a:pt x="331" y="273"/>
                      </a:lnTo>
                      <a:lnTo>
                        <a:pt x="306" y="307"/>
                      </a:lnTo>
                      <a:lnTo>
                        <a:pt x="284" y="343"/>
                      </a:lnTo>
                      <a:lnTo>
                        <a:pt x="275" y="361"/>
                      </a:lnTo>
                      <a:lnTo>
                        <a:pt x="266" y="378"/>
                      </a:lnTo>
                      <a:lnTo>
                        <a:pt x="257" y="395"/>
                      </a:lnTo>
                      <a:lnTo>
                        <a:pt x="249" y="414"/>
                      </a:lnTo>
                      <a:close/>
                    </a:path>
                  </a:pathLst>
                </a:custGeom>
                <a:solidFill>
                  <a:srgbClr val="A8D9F6"/>
                </a:solidFill>
                <a:ln w="9525">
                  <a:noFill/>
                  <a:round/>
                  <a:headEnd/>
                  <a:tailEnd/>
                </a:ln>
              </p:spPr>
              <p:txBody>
                <a:bodyPr>
                  <a:prstTxWarp prst="textNoShape">
                    <a:avLst/>
                  </a:prstTxWarp>
                </a:bodyPr>
                <a:lstStyle/>
                <a:p>
                  <a:endParaRPr lang="es-MX"/>
                </a:p>
              </p:txBody>
            </p:sp>
            <p:sp>
              <p:nvSpPr>
                <p:cNvPr id="88105" name="Freeform 49"/>
                <p:cNvSpPr>
                  <a:spLocks noEditPoints="1"/>
                </p:cNvSpPr>
                <p:nvPr/>
              </p:nvSpPr>
              <p:spPr bwMode="auto">
                <a:xfrm>
                  <a:off x="2868" y="969"/>
                  <a:ext cx="226" cy="314"/>
                </a:xfrm>
                <a:custGeom>
                  <a:avLst/>
                  <a:gdLst>
                    <a:gd name="T0" fmla="*/ 1782 w 1880"/>
                    <a:gd name="T1" fmla="*/ 2619 h 2619"/>
                    <a:gd name="T2" fmla="*/ 1494 w 1880"/>
                    <a:gd name="T3" fmla="*/ 2204 h 2619"/>
                    <a:gd name="T4" fmla="*/ 1514 w 1880"/>
                    <a:gd name="T5" fmla="*/ 2203 h 2619"/>
                    <a:gd name="T6" fmla="*/ 1534 w 1880"/>
                    <a:gd name="T7" fmla="*/ 2200 h 2619"/>
                    <a:gd name="T8" fmla="*/ 1553 w 1880"/>
                    <a:gd name="T9" fmla="*/ 2197 h 2619"/>
                    <a:gd name="T10" fmla="*/ 1573 w 1880"/>
                    <a:gd name="T11" fmla="*/ 2194 h 2619"/>
                    <a:gd name="T12" fmla="*/ 1593 w 1880"/>
                    <a:gd name="T13" fmla="*/ 2189 h 2619"/>
                    <a:gd name="T14" fmla="*/ 1612 w 1880"/>
                    <a:gd name="T15" fmla="*/ 2184 h 2619"/>
                    <a:gd name="T16" fmla="*/ 1632 w 1880"/>
                    <a:gd name="T17" fmla="*/ 2178 h 2619"/>
                    <a:gd name="T18" fmla="*/ 1653 w 1880"/>
                    <a:gd name="T19" fmla="*/ 2173 h 2619"/>
                    <a:gd name="T20" fmla="*/ 1880 w 1880"/>
                    <a:gd name="T21" fmla="*/ 2501 h 2619"/>
                    <a:gd name="T22" fmla="*/ 1856 w 1880"/>
                    <a:gd name="T23" fmla="*/ 2532 h 2619"/>
                    <a:gd name="T24" fmla="*/ 1833 w 1880"/>
                    <a:gd name="T25" fmla="*/ 2561 h 2619"/>
                    <a:gd name="T26" fmla="*/ 1807 w 1880"/>
                    <a:gd name="T27" fmla="*/ 2591 h 2619"/>
                    <a:gd name="T28" fmla="*/ 1782 w 1880"/>
                    <a:gd name="T29" fmla="*/ 2619 h 2619"/>
                    <a:gd name="T30" fmla="*/ 1005 w 1880"/>
                    <a:gd name="T31" fmla="*/ 1498 h 2619"/>
                    <a:gd name="T32" fmla="*/ 729 w 1880"/>
                    <a:gd name="T33" fmla="*/ 1101 h 2619"/>
                    <a:gd name="T34" fmla="*/ 758 w 1880"/>
                    <a:gd name="T35" fmla="*/ 1078 h 2619"/>
                    <a:gd name="T36" fmla="*/ 787 w 1880"/>
                    <a:gd name="T37" fmla="*/ 1055 h 2619"/>
                    <a:gd name="T38" fmla="*/ 816 w 1880"/>
                    <a:gd name="T39" fmla="*/ 1031 h 2619"/>
                    <a:gd name="T40" fmla="*/ 844 w 1880"/>
                    <a:gd name="T41" fmla="*/ 1006 h 2619"/>
                    <a:gd name="T42" fmla="*/ 1128 w 1880"/>
                    <a:gd name="T43" fmla="*/ 1417 h 2619"/>
                    <a:gd name="T44" fmla="*/ 1097 w 1880"/>
                    <a:gd name="T45" fmla="*/ 1436 h 2619"/>
                    <a:gd name="T46" fmla="*/ 1065 w 1880"/>
                    <a:gd name="T47" fmla="*/ 1456 h 2619"/>
                    <a:gd name="T48" fmla="*/ 1035 w 1880"/>
                    <a:gd name="T49" fmla="*/ 1477 h 2619"/>
                    <a:gd name="T50" fmla="*/ 1005 w 1880"/>
                    <a:gd name="T51" fmla="*/ 1498 h 2619"/>
                    <a:gd name="T52" fmla="*/ 217 w 1880"/>
                    <a:gd name="T53" fmla="*/ 363 h 2619"/>
                    <a:gd name="T54" fmla="*/ 0 w 1880"/>
                    <a:gd name="T55" fmla="*/ 50 h 2619"/>
                    <a:gd name="T56" fmla="*/ 36 w 1880"/>
                    <a:gd name="T57" fmla="*/ 36 h 2619"/>
                    <a:gd name="T58" fmla="*/ 72 w 1880"/>
                    <a:gd name="T59" fmla="*/ 23 h 2619"/>
                    <a:gd name="T60" fmla="*/ 108 w 1880"/>
                    <a:gd name="T61" fmla="*/ 10 h 2619"/>
                    <a:gd name="T62" fmla="*/ 146 w 1880"/>
                    <a:gd name="T63" fmla="*/ 0 h 2619"/>
                    <a:gd name="T64" fmla="*/ 310 w 1880"/>
                    <a:gd name="T65" fmla="*/ 236 h 2619"/>
                    <a:gd name="T66" fmla="*/ 283 w 1880"/>
                    <a:gd name="T67" fmla="*/ 268 h 2619"/>
                    <a:gd name="T68" fmla="*/ 260 w 1880"/>
                    <a:gd name="T69" fmla="*/ 299 h 2619"/>
                    <a:gd name="T70" fmla="*/ 236 w 1880"/>
                    <a:gd name="T71" fmla="*/ 330 h 2619"/>
                    <a:gd name="T72" fmla="*/ 217 w 1880"/>
                    <a:gd name="T73" fmla="*/ 363 h 26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0"/>
                    <a:gd name="T112" fmla="*/ 0 h 2619"/>
                    <a:gd name="T113" fmla="*/ 1880 w 1880"/>
                    <a:gd name="T114" fmla="*/ 2619 h 26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0" h="2619">
                      <a:moveTo>
                        <a:pt x="1782" y="2619"/>
                      </a:moveTo>
                      <a:lnTo>
                        <a:pt x="1494" y="2204"/>
                      </a:lnTo>
                      <a:lnTo>
                        <a:pt x="1514" y="2203"/>
                      </a:lnTo>
                      <a:lnTo>
                        <a:pt x="1534" y="2200"/>
                      </a:lnTo>
                      <a:lnTo>
                        <a:pt x="1553" y="2197"/>
                      </a:lnTo>
                      <a:lnTo>
                        <a:pt x="1573" y="2194"/>
                      </a:lnTo>
                      <a:lnTo>
                        <a:pt x="1593" y="2189"/>
                      </a:lnTo>
                      <a:lnTo>
                        <a:pt x="1612" y="2184"/>
                      </a:lnTo>
                      <a:lnTo>
                        <a:pt x="1632" y="2178"/>
                      </a:lnTo>
                      <a:lnTo>
                        <a:pt x="1653" y="2173"/>
                      </a:lnTo>
                      <a:lnTo>
                        <a:pt x="1880" y="2501"/>
                      </a:lnTo>
                      <a:lnTo>
                        <a:pt x="1856" y="2532"/>
                      </a:lnTo>
                      <a:lnTo>
                        <a:pt x="1833" y="2561"/>
                      </a:lnTo>
                      <a:lnTo>
                        <a:pt x="1807" y="2591"/>
                      </a:lnTo>
                      <a:lnTo>
                        <a:pt x="1782" y="2619"/>
                      </a:lnTo>
                      <a:close/>
                      <a:moveTo>
                        <a:pt x="1005" y="1498"/>
                      </a:moveTo>
                      <a:lnTo>
                        <a:pt x="729" y="1101"/>
                      </a:lnTo>
                      <a:lnTo>
                        <a:pt x="758" y="1078"/>
                      </a:lnTo>
                      <a:lnTo>
                        <a:pt x="787" y="1055"/>
                      </a:lnTo>
                      <a:lnTo>
                        <a:pt x="816" y="1031"/>
                      </a:lnTo>
                      <a:lnTo>
                        <a:pt x="844" y="1006"/>
                      </a:lnTo>
                      <a:lnTo>
                        <a:pt x="1128" y="1417"/>
                      </a:lnTo>
                      <a:lnTo>
                        <a:pt x="1097" y="1436"/>
                      </a:lnTo>
                      <a:lnTo>
                        <a:pt x="1065" y="1456"/>
                      </a:lnTo>
                      <a:lnTo>
                        <a:pt x="1035" y="1477"/>
                      </a:lnTo>
                      <a:lnTo>
                        <a:pt x="1005" y="1498"/>
                      </a:lnTo>
                      <a:close/>
                      <a:moveTo>
                        <a:pt x="217" y="363"/>
                      </a:moveTo>
                      <a:lnTo>
                        <a:pt x="0" y="50"/>
                      </a:lnTo>
                      <a:lnTo>
                        <a:pt x="36" y="36"/>
                      </a:lnTo>
                      <a:lnTo>
                        <a:pt x="72" y="23"/>
                      </a:lnTo>
                      <a:lnTo>
                        <a:pt x="108" y="10"/>
                      </a:lnTo>
                      <a:lnTo>
                        <a:pt x="146" y="0"/>
                      </a:lnTo>
                      <a:lnTo>
                        <a:pt x="310" y="236"/>
                      </a:lnTo>
                      <a:lnTo>
                        <a:pt x="283" y="268"/>
                      </a:lnTo>
                      <a:lnTo>
                        <a:pt x="260" y="299"/>
                      </a:lnTo>
                      <a:lnTo>
                        <a:pt x="236" y="330"/>
                      </a:lnTo>
                      <a:lnTo>
                        <a:pt x="217" y="363"/>
                      </a:lnTo>
                      <a:close/>
                    </a:path>
                  </a:pathLst>
                </a:custGeom>
                <a:solidFill>
                  <a:srgbClr val="ADDBF7"/>
                </a:solidFill>
                <a:ln w="9525">
                  <a:noFill/>
                  <a:round/>
                  <a:headEnd/>
                  <a:tailEnd/>
                </a:ln>
              </p:spPr>
              <p:txBody>
                <a:bodyPr>
                  <a:prstTxWarp prst="textNoShape">
                    <a:avLst/>
                  </a:prstTxWarp>
                </a:bodyPr>
                <a:lstStyle/>
                <a:p>
                  <a:endParaRPr lang="es-MX"/>
                </a:p>
              </p:txBody>
            </p:sp>
            <p:sp>
              <p:nvSpPr>
                <p:cNvPr id="88106" name="Freeform 50"/>
                <p:cNvSpPr>
                  <a:spLocks noEditPoints="1"/>
                </p:cNvSpPr>
                <p:nvPr/>
              </p:nvSpPr>
              <p:spPr bwMode="auto">
                <a:xfrm>
                  <a:off x="2876" y="967"/>
                  <a:ext cx="223" cy="309"/>
                </a:xfrm>
                <a:custGeom>
                  <a:avLst/>
                  <a:gdLst>
                    <a:gd name="T0" fmla="*/ 1760 w 1853"/>
                    <a:gd name="T1" fmla="*/ 2582 h 2582"/>
                    <a:gd name="T2" fmla="*/ 1504 w 1853"/>
                    <a:gd name="T3" fmla="*/ 2215 h 2582"/>
                    <a:gd name="T4" fmla="*/ 1542 w 1853"/>
                    <a:gd name="T5" fmla="*/ 2205 h 2582"/>
                    <a:gd name="T6" fmla="*/ 1578 w 1853"/>
                    <a:gd name="T7" fmla="*/ 2195 h 2582"/>
                    <a:gd name="T8" fmla="*/ 1615 w 1853"/>
                    <a:gd name="T9" fmla="*/ 2181 h 2582"/>
                    <a:gd name="T10" fmla="*/ 1652 w 1853"/>
                    <a:gd name="T11" fmla="*/ 2166 h 2582"/>
                    <a:gd name="T12" fmla="*/ 1853 w 1853"/>
                    <a:gd name="T13" fmla="*/ 2458 h 2582"/>
                    <a:gd name="T14" fmla="*/ 1831 w 1853"/>
                    <a:gd name="T15" fmla="*/ 2490 h 2582"/>
                    <a:gd name="T16" fmla="*/ 1808 w 1853"/>
                    <a:gd name="T17" fmla="*/ 2522 h 2582"/>
                    <a:gd name="T18" fmla="*/ 1784 w 1853"/>
                    <a:gd name="T19" fmla="*/ 2553 h 2582"/>
                    <a:gd name="T20" fmla="*/ 1760 w 1853"/>
                    <a:gd name="T21" fmla="*/ 2582 h 2582"/>
                    <a:gd name="T22" fmla="*/ 993 w 1853"/>
                    <a:gd name="T23" fmla="*/ 1477 h 2582"/>
                    <a:gd name="T24" fmla="*/ 715 w 1853"/>
                    <a:gd name="T25" fmla="*/ 1076 h 2582"/>
                    <a:gd name="T26" fmla="*/ 744 w 1853"/>
                    <a:gd name="T27" fmla="*/ 1052 h 2582"/>
                    <a:gd name="T28" fmla="*/ 772 w 1853"/>
                    <a:gd name="T29" fmla="*/ 1027 h 2582"/>
                    <a:gd name="T30" fmla="*/ 800 w 1853"/>
                    <a:gd name="T31" fmla="*/ 1003 h 2582"/>
                    <a:gd name="T32" fmla="*/ 828 w 1853"/>
                    <a:gd name="T33" fmla="*/ 977 h 2582"/>
                    <a:gd name="T34" fmla="*/ 1121 w 1853"/>
                    <a:gd name="T35" fmla="*/ 1401 h 2582"/>
                    <a:gd name="T36" fmla="*/ 1088 w 1853"/>
                    <a:gd name="T37" fmla="*/ 1419 h 2582"/>
                    <a:gd name="T38" fmla="*/ 1057 w 1853"/>
                    <a:gd name="T39" fmla="*/ 1438 h 2582"/>
                    <a:gd name="T40" fmla="*/ 1025 w 1853"/>
                    <a:gd name="T41" fmla="*/ 1457 h 2582"/>
                    <a:gd name="T42" fmla="*/ 993 w 1853"/>
                    <a:gd name="T43" fmla="*/ 1477 h 2582"/>
                    <a:gd name="T44" fmla="*/ 189 w 1853"/>
                    <a:gd name="T45" fmla="*/ 317 h 2582"/>
                    <a:gd name="T46" fmla="*/ 0 w 1853"/>
                    <a:gd name="T47" fmla="*/ 44 h 2582"/>
                    <a:gd name="T48" fmla="*/ 36 w 1853"/>
                    <a:gd name="T49" fmla="*/ 31 h 2582"/>
                    <a:gd name="T50" fmla="*/ 73 w 1853"/>
                    <a:gd name="T51" fmla="*/ 21 h 2582"/>
                    <a:gd name="T52" fmla="*/ 111 w 1853"/>
                    <a:gd name="T53" fmla="*/ 9 h 2582"/>
                    <a:gd name="T54" fmla="*/ 149 w 1853"/>
                    <a:gd name="T55" fmla="*/ 0 h 2582"/>
                    <a:gd name="T56" fmla="*/ 290 w 1853"/>
                    <a:gd name="T57" fmla="*/ 202 h 2582"/>
                    <a:gd name="T58" fmla="*/ 262 w 1853"/>
                    <a:gd name="T59" fmla="*/ 231 h 2582"/>
                    <a:gd name="T60" fmla="*/ 236 w 1853"/>
                    <a:gd name="T61" fmla="*/ 259 h 2582"/>
                    <a:gd name="T62" fmla="*/ 212 w 1853"/>
                    <a:gd name="T63" fmla="*/ 288 h 2582"/>
                    <a:gd name="T64" fmla="*/ 189 w 1853"/>
                    <a:gd name="T65" fmla="*/ 317 h 25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3"/>
                    <a:gd name="T100" fmla="*/ 0 h 2582"/>
                    <a:gd name="T101" fmla="*/ 1853 w 1853"/>
                    <a:gd name="T102" fmla="*/ 2582 h 25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3" h="2582">
                      <a:moveTo>
                        <a:pt x="1760" y="2582"/>
                      </a:moveTo>
                      <a:lnTo>
                        <a:pt x="1504" y="2215"/>
                      </a:lnTo>
                      <a:lnTo>
                        <a:pt x="1542" y="2205"/>
                      </a:lnTo>
                      <a:lnTo>
                        <a:pt x="1578" y="2195"/>
                      </a:lnTo>
                      <a:lnTo>
                        <a:pt x="1615" y="2181"/>
                      </a:lnTo>
                      <a:lnTo>
                        <a:pt x="1652" y="2166"/>
                      </a:lnTo>
                      <a:lnTo>
                        <a:pt x="1853" y="2458"/>
                      </a:lnTo>
                      <a:lnTo>
                        <a:pt x="1831" y="2490"/>
                      </a:lnTo>
                      <a:lnTo>
                        <a:pt x="1808" y="2522"/>
                      </a:lnTo>
                      <a:lnTo>
                        <a:pt x="1784" y="2553"/>
                      </a:lnTo>
                      <a:lnTo>
                        <a:pt x="1760" y="2582"/>
                      </a:lnTo>
                      <a:close/>
                      <a:moveTo>
                        <a:pt x="993" y="1477"/>
                      </a:moveTo>
                      <a:lnTo>
                        <a:pt x="715" y="1076"/>
                      </a:lnTo>
                      <a:lnTo>
                        <a:pt x="744" y="1052"/>
                      </a:lnTo>
                      <a:lnTo>
                        <a:pt x="772" y="1027"/>
                      </a:lnTo>
                      <a:lnTo>
                        <a:pt x="800" y="1003"/>
                      </a:lnTo>
                      <a:lnTo>
                        <a:pt x="828" y="977"/>
                      </a:lnTo>
                      <a:lnTo>
                        <a:pt x="1121" y="1401"/>
                      </a:lnTo>
                      <a:lnTo>
                        <a:pt x="1088" y="1419"/>
                      </a:lnTo>
                      <a:lnTo>
                        <a:pt x="1057" y="1438"/>
                      </a:lnTo>
                      <a:lnTo>
                        <a:pt x="1025" y="1457"/>
                      </a:lnTo>
                      <a:lnTo>
                        <a:pt x="993" y="1477"/>
                      </a:lnTo>
                      <a:close/>
                      <a:moveTo>
                        <a:pt x="189" y="317"/>
                      </a:moveTo>
                      <a:lnTo>
                        <a:pt x="0" y="44"/>
                      </a:lnTo>
                      <a:lnTo>
                        <a:pt x="36" y="31"/>
                      </a:lnTo>
                      <a:lnTo>
                        <a:pt x="73" y="21"/>
                      </a:lnTo>
                      <a:lnTo>
                        <a:pt x="111" y="9"/>
                      </a:lnTo>
                      <a:lnTo>
                        <a:pt x="149" y="0"/>
                      </a:lnTo>
                      <a:lnTo>
                        <a:pt x="290" y="202"/>
                      </a:lnTo>
                      <a:lnTo>
                        <a:pt x="262" y="231"/>
                      </a:lnTo>
                      <a:lnTo>
                        <a:pt x="236" y="259"/>
                      </a:lnTo>
                      <a:lnTo>
                        <a:pt x="212" y="288"/>
                      </a:lnTo>
                      <a:lnTo>
                        <a:pt x="189" y="317"/>
                      </a:lnTo>
                      <a:close/>
                    </a:path>
                  </a:pathLst>
                </a:custGeom>
                <a:solidFill>
                  <a:srgbClr val="B2DDF7"/>
                </a:solidFill>
                <a:ln w="9525">
                  <a:noFill/>
                  <a:round/>
                  <a:headEnd/>
                  <a:tailEnd/>
                </a:ln>
              </p:spPr>
              <p:txBody>
                <a:bodyPr>
                  <a:prstTxWarp prst="textNoShape">
                    <a:avLst/>
                  </a:prstTxWarp>
                </a:bodyPr>
                <a:lstStyle/>
                <a:p>
                  <a:endParaRPr lang="es-MX"/>
                </a:p>
              </p:txBody>
            </p:sp>
            <p:sp>
              <p:nvSpPr>
                <p:cNvPr id="88107" name="Freeform 51"/>
                <p:cNvSpPr>
                  <a:spLocks noEditPoints="1"/>
                </p:cNvSpPr>
                <p:nvPr/>
              </p:nvSpPr>
              <p:spPr bwMode="auto">
                <a:xfrm>
                  <a:off x="2885" y="965"/>
                  <a:ext cx="219" cy="304"/>
                </a:xfrm>
                <a:custGeom>
                  <a:avLst/>
                  <a:gdLst>
                    <a:gd name="T0" fmla="*/ 1734 w 1823"/>
                    <a:gd name="T1" fmla="*/ 2540 h 2540"/>
                    <a:gd name="T2" fmla="*/ 1507 w 1823"/>
                    <a:gd name="T3" fmla="*/ 2212 h 2540"/>
                    <a:gd name="T4" fmla="*/ 1541 w 1823"/>
                    <a:gd name="T5" fmla="*/ 2199 h 2540"/>
                    <a:gd name="T6" fmla="*/ 1575 w 1823"/>
                    <a:gd name="T7" fmla="*/ 2185 h 2540"/>
                    <a:gd name="T8" fmla="*/ 1609 w 1823"/>
                    <a:gd name="T9" fmla="*/ 2169 h 2540"/>
                    <a:gd name="T10" fmla="*/ 1644 w 1823"/>
                    <a:gd name="T11" fmla="*/ 2150 h 2540"/>
                    <a:gd name="T12" fmla="*/ 1823 w 1823"/>
                    <a:gd name="T13" fmla="*/ 2409 h 2540"/>
                    <a:gd name="T14" fmla="*/ 1801 w 1823"/>
                    <a:gd name="T15" fmla="*/ 2442 h 2540"/>
                    <a:gd name="T16" fmla="*/ 1779 w 1823"/>
                    <a:gd name="T17" fmla="*/ 2476 h 2540"/>
                    <a:gd name="T18" fmla="*/ 1757 w 1823"/>
                    <a:gd name="T19" fmla="*/ 2508 h 2540"/>
                    <a:gd name="T20" fmla="*/ 1734 w 1823"/>
                    <a:gd name="T21" fmla="*/ 2540 h 2540"/>
                    <a:gd name="T22" fmla="*/ 982 w 1823"/>
                    <a:gd name="T23" fmla="*/ 1456 h 2540"/>
                    <a:gd name="T24" fmla="*/ 698 w 1823"/>
                    <a:gd name="T25" fmla="*/ 1045 h 2540"/>
                    <a:gd name="T26" fmla="*/ 726 w 1823"/>
                    <a:gd name="T27" fmla="*/ 1021 h 2540"/>
                    <a:gd name="T28" fmla="*/ 754 w 1823"/>
                    <a:gd name="T29" fmla="*/ 994 h 2540"/>
                    <a:gd name="T30" fmla="*/ 780 w 1823"/>
                    <a:gd name="T31" fmla="*/ 969 h 2540"/>
                    <a:gd name="T32" fmla="*/ 807 w 1823"/>
                    <a:gd name="T33" fmla="*/ 942 h 2540"/>
                    <a:gd name="T34" fmla="*/ 1113 w 1823"/>
                    <a:gd name="T35" fmla="*/ 1384 h 2540"/>
                    <a:gd name="T36" fmla="*/ 1079 w 1823"/>
                    <a:gd name="T37" fmla="*/ 1401 h 2540"/>
                    <a:gd name="T38" fmla="*/ 1047 w 1823"/>
                    <a:gd name="T39" fmla="*/ 1419 h 2540"/>
                    <a:gd name="T40" fmla="*/ 1014 w 1823"/>
                    <a:gd name="T41" fmla="*/ 1437 h 2540"/>
                    <a:gd name="T42" fmla="*/ 982 w 1823"/>
                    <a:gd name="T43" fmla="*/ 1456 h 2540"/>
                    <a:gd name="T44" fmla="*/ 164 w 1823"/>
                    <a:gd name="T45" fmla="*/ 275 h 2540"/>
                    <a:gd name="T46" fmla="*/ 0 w 1823"/>
                    <a:gd name="T47" fmla="*/ 39 h 2540"/>
                    <a:gd name="T48" fmla="*/ 37 w 1823"/>
                    <a:gd name="T49" fmla="*/ 27 h 2540"/>
                    <a:gd name="T50" fmla="*/ 75 w 1823"/>
                    <a:gd name="T51" fmla="*/ 18 h 2540"/>
                    <a:gd name="T52" fmla="*/ 114 w 1823"/>
                    <a:gd name="T53" fmla="*/ 8 h 2540"/>
                    <a:gd name="T54" fmla="*/ 153 w 1823"/>
                    <a:gd name="T55" fmla="*/ 0 h 2540"/>
                    <a:gd name="T56" fmla="*/ 270 w 1823"/>
                    <a:gd name="T57" fmla="*/ 169 h 2540"/>
                    <a:gd name="T58" fmla="*/ 241 w 1823"/>
                    <a:gd name="T59" fmla="*/ 195 h 2540"/>
                    <a:gd name="T60" fmla="*/ 215 w 1823"/>
                    <a:gd name="T61" fmla="*/ 222 h 2540"/>
                    <a:gd name="T62" fmla="*/ 188 w 1823"/>
                    <a:gd name="T63" fmla="*/ 249 h 2540"/>
                    <a:gd name="T64" fmla="*/ 164 w 1823"/>
                    <a:gd name="T65" fmla="*/ 275 h 25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23"/>
                    <a:gd name="T100" fmla="*/ 0 h 2540"/>
                    <a:gd name="T101" fmla="*/ 1823 w 1823"/>
                    <a:gd name="T102" fmla="*/ 2540 h 25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23" h="2540">
                      <a:moveTo>
                        <a:pt x="1734" y="2540"/>
                      </a:moveTo>
                      <a:lnTo>
                        <a:pt x="1507" y="2212"/>
                      </a:lnTo>
                      <a:lnTo>
                        <a:pt x="1541" y="2199"/>
                      </a:lnTo>
                      <a:lnTo>
                        <a:pt x="1575" y="2185"/>
                      </a:lnTo>
                      <a:lnTo>
                        <a:pt x="1609" y="2169"/>
                      </a:lnTo>
                      <a:lnTo>
                        <a:pt x="1644" y="2150"/>
                      </a:lnTo>
                      <a:lnTo>
                        <a:pt x="1823" y="2409"/>
                      </a:lnTo>
                      <a:lnTo>
                        <a:pt x="1801" y="2442"/>
                      </a:lnTo>
                      <a:lnTo>
                        <a:pt x="1779" y="2476"/>
                      </a:lnTo>
                      <a:lnTo>
                        <a:pt x="1757" y="2508"/>
                      </a:lnTo>
                      <a:lnTo>
                        <a:pt x="1734" y="2540"/>
                      </a:lnTo>
                      <a:close/>
                      <a:moveTo>
                        <a:pt x="982" y="1456"/>
                      </a:moveTo>
                      <a:lnTo>
                        <a:pt x="698" y="1045"/>
                      </a:lnTo>
                      <a:lnTo>
                        <a:pt x="726" y="1021"/>
                      </a:lnTo>
                      <a:lnTo>
                        <a:pt x="754" y="994"/>
                      </a:lnTo>
                      <a:lnTo>
                        <a:pt x="780" y="969"/>
                      </a:lnTo>
                      <a:lnTo>
                        <a:pt x="807" y="942"/>
                      </a:lnTo>
                      <a:lnTo>
                        <a:pt x="1113" y="1384"/>
                      </a:lnTo>
                      <a:lnTo>
                        <a:pt x="1079" y="1401"/>
                      </a:lnTo>
                      <a:lnTo>
                        <a:pt x="1047" y="1419"/>
                      </a:lnTo>
                      <a:lnTo>
                        <a:pt x="1014" y="1437"/>
                      </a:lnTo>
                      <a:lnTo>
                        <a:pt x="982" y="1456"/>
                      </a:lnTo>
                      <a:close/>
                      <a:moveTo>
                        <a:pt x="164" y="275"/>
                      </a:moveTo>
                      <a:lnTo>
                        <a:pt x="0" y="39"/>
                      </a:lnTo>
                      <a:lnTo>
                        <a:pt x="37" y="27"/>
                      </a:lnTo>
                      <a:lnTo>
                        <a:pt x="75" y="18"/>
                      </a:lnTo>
                      <a:lnTo>
                        <a:pt x="114" y="8"/>
                      </a:lnTo>
                      <a:lnTo>
                        <a:pt x="153" y="0"/>
                      </a:lnTo>
                      <a:lnTo>
                        <a:pt x="270" y="169"/>
                      </a:lnTo>
                      <a:lnTo>
                        <a:pt x="241" y="195"/>
                      </a:lnTo>
                      <a:lnTo>
                        <a:pt x="215" y="222"/>
                      </a:lnTo>
                      <a:lnTo>
                        <a:pt x="188" y="249"/>
                      </a:lnTo>
                      <a:lnTo>
                        <a:pt x="164" y="275"/>
                      </a:lnTo>
                      <a:close/>
                    </a:path>
                  </a:pathLst>
                </a:custGeom>
                <a:solidFill>
                  <a:srgbClr val="B8DFF8"/>
                </a:solidFill>
                <a:ln w="9525">
                  <a:noFill/>
                  <a:round/>
                  <a:headEnd/>
                  <a:tailEnd/>
                </a:ln>
              </p:spPr>
              <p:txBody>
                <a:bodyPr>
                  <a:prstTxWarp prst="textNoShape">
                    <a:avLst/>
                  </a:prstTxWarp>
                </a:bodyPr>
                <a:lstStyle/>
                <a:p>
                  <a:endParaRPr lang="es-MX"/>
                </a:p>
              </p:txBody>
            </p:sp>
            <p:sp>
              <p:nvSpPr>
                <p:cNvPr id="88108" name="Freeform 52"/>
                <p:cNvSpPr>
                  <a:spLocks noEditPoints="1"/>
                </p:cNvSpPr>
                <p:nvPr/>
              </p:nvSpPr>
              <p:spPr bwMode="auto">
                <a:xfrm>
                  <a:off x="2895" y="962"/>
                  <a:ext cx="214" cy="299"/>
                </a:xfrm>
                <a:custGeom>
                  <a:avLst/>
                  <a:gdLst>
                    <a:gd name="T0" fmla="*/ 1704 w 1789"/>
                    <a:gd name="T1" fmla="*/ 2493 h 2493"/>
                    <a:gd name="T2" fmla="*/ 1503 w 1789"/>
                    <a:gd name="T3" fmla="*/ 2201 h 2493"/>
                    <a:gd name="T4" fmla="*/ 1535 w 1789"/>
                    <a:gd name="T5" fmla="*/ 2186 h 2493"/>
                    <a:gd name="T6" fmla="*/ 1568 w 1789"/>
                    <a:gd name="T7" fmla="*/ 2168 h 2493"/>
                    <a:gd name="T8" fmla="*/ 1600 w 1789"/>
                    <a:gd name="T9" fmla="*/ 2149 h 2493"/>
                    <a:gd name="T10" fmla="*/ 1633 w 1789"/>
                    <a:gd name="T11" fmla="*/ 2128 h 2493"/>
                    <a:gd name="T12" fmla="*/ 1789 w 1789"/>
                    <a:gd name="T13" fmla="*/ 2355 h 2493"/>
                    <a:gd name="T14" fmla="*/ 1769 w 1789"/>
                    <a:gd name="T15" fmla="*/ 2390 h 2493"/>
                    <a:gd name="T16" fmla="*/ 1748 w 1789"/>
                    <a:gd name="T17" fmla="*/ 2426 h 2493"/>
                    <a:gd name="T18" fmla="*/ 1726 w 1789"/>
                    <a:gd name="T19" fmla="*/ 2459 h 2493"/>
                    <a:gd name="T20" fmla="*/ 1704 w 1789"/>
                    <a:gd name="T21" fmla="*/ 2493 h 2493"/>
                    <a:gd name="T22" fmla="*/ 972 w 1789"/>
                    <a:gd name="T23" fmla="*/ 1436 h 2493"/>
                    <a:gd name="T24" fmla="*/ 679 w 1789"/>
                    <a:gd name="T25" fmla="*/ 1012 h 2493"/>
                    <a:gd name="T26" fmla="*/ 705 w 1789"/>
                    <a:gd name="T27" fmla="*/ 986 h 2493"/>
                    <a:gd name="T28" fmla="*/ 732 w 1789"/>
                    <a:gd name="T29" fmla="*/ 959 h 2493"/>
                    <a:gd name="T30" fmla="*/ 757 w 1789"/>
                    <a:gd name="T31" fmla="*/ 932 h 2493"/>
                    <a:gd name="T32" fmla="*/ 784 w 1789"/>
                    <a:gd name="T33" fmla="*/ 905 h 2493"/>
                    <a:gd name="T34" fmla="*/ 1106 w 1789"/>
                    <a:gd name="T35" fmla="*/ 1370 h 2493"/>
                    <a:gd name="T36" fmla="*/ 1071 w 1789"/>
                    <a:gd name="T37" fmla="*/ 1385 h 2493"/>
                    <a:gd name="T38" fmla="*/ 1038 w 1789"/>
                    <a:gd name="T39" fmla="*/ 1401 h 2493"/>
                    <a:gd name="T40" fmla="*/ 1004 w 1789"/>
                    <a:gd name="T41" fmla="*/ 1418 h 2493"/>
                    <a:gd name="T42" fmla="*/ 972 w 1789"/>
                    <a:gd name="T43" fmla="*/ 1436 h 2493"/>
                    <a:gd name="T44" fmla="*/ 141 w 1789"/>
                    <a:gd name="T45" fmla="*/ 237 h 2493"/>
                    <a:gd name="T46" fmla="*/ 0 w 1789"/>
                    <a:gd name="T47" fmla="*/ 35 h 2493"/>
                    <a:gd name="T48" fmla="*/ 39 w 1789"/>
                    <a:gd name="T49" fmla="*/ 25 h 2493"/>
                    <a:gd name="T50" fmla="*/ 77 w 1789"/>
                    <a:gd name="T51" fmla="*/ 17 h 2493"/>
                    <a:gd name="T52" fmla="*/ 116 w 1789"/>
                    <a:gd name="T53" fmla="*/ 8 h 2493"/>
                    <a:gd name="T54" fmla="*/ 157 w 1789"/>
                    <a:gd name="T55" fmla="*/ 0 h 2493"/>
                    <a:gd name="T56" fmla="*/ 253 w 1789"/>
                    <a:gd name="T57" fmla="*/ 139 h 2493"/>
                    <a:gd name="T58" fmla="*/ 223 w 1789"/>
                    <a:gd name="T59" fmla="*/ 164 h 2493"/>
                    <a:gd name="T60" fmla="*/ 194 w 1789"/>
                    <a:gd name="T61" fmla="*/ 188 h 2493"/>
                    <a:gd name="T62" fmla="*/ 166 w 1789"/>
                    <a:gd name="T63" fmla="*/ 212 h 2493"/>
                    <a:gd name="T64" fmla="*/ 141 w 1789"/>
                    <a:gd name="T65" fmla="*/ 237 h 24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89"/>
                    <a:gd name="T100" fmla="*/ 0 h 2493"/>
                    <a:gd name="T101" fmla="*/ 1789 w 1789"/>
                    <a:gd name="T102" fmla="*/ 2493 h 24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89" h="2493">
                      <a:moveTo>
                        <a:pt x="1704" y="2493"/>
                      </a:moveTo>
                      <a:lnTo>
                        <a:pt x="1503" y="2201"/>
                      </a:lnTo>
                      <a:lnTo>
                        <a:pt x="1535" y="2186"/>
                      </a:lnTo>
                      <a:lnTo>
                        <a:pt x="1568" y="2168"/>
                      </a:lnTo>
                      <a:lnTo>
                        <a:pt x="1600" y="2149"/>
                      </a:lnTo>
                      <a:lnTo>
                        <a:pt x="1633" y="2128"/>
                      </a:lnTo>
                      <a:lnTo>
                        <a:pt x="1789" y="2355"/>
                      </a:lnTo>
                      <a:lnTo>
                        <a:pt x="1769" y="2390"/>
                      </a:lnTo>
                      <a:lnTo>
                        <a:pt x="1748" y="2426"/>
                      </a:lnTo>
                      <a:lnTo>
                        <a:pt x="1726" y="2459"/>
                      </a:lnTo>
                      <a:lnTo>
                        <a:pt x="1704" y="2493"/>
                      </a:lnTo>
                      <a:close/>
                      <a:moveTo>
                        <a:pt x="972" y="1436"/>
                      </a:moveTo>
                      <a:lnTo>
                        <a:pt x="679" y="1012"/>
                      </a:lnTo>
                      <a:lnTo>
                        <a:pt x="705" y="986"/>
                      </a:lnTo>
                      <a:lnTo>
                        <a:pt x="732" y="959"/>
                      </a:lnTo>
                      <a:lnTo>
                        <a:pt x="757" y="932"/>
                      </a:lnTo>
                      <a:lnTo>
                        <a:pt x="784" y="905"/>
                      </a:lnTo>
                      <a:lnTo>
                        <a:pt x="1106" y="1370"/>
                      </a:lnTo>
                      <a:lnTo>
                        <a:pt x="1071" y="1385"/>
                      </a:lnTo>
                      <a:lnTo>
                        <a:pt x="1038" y="1401"/>
                      </a:lnTo>
                      <a:lnTo>
                        <a:pt x="1004" y="1418"/>
                      </a:lnTo>
                      <a:lnTo>
                        <a:pt x="972" y="1436"/>
                      </a:lnTo>
                      <a:close/>
                      <a:moveTo>
                        <a:pt x="141" y="237"/>
                      </a:moveTo>
                      <a:lnTo>
                        <a:pt x="0" y="35"/>
                      </a:lnTo>
                      <a:lnTo>
                        <a:pt x="39" y="25"/>
                      </a:lnTo>
                      <a:lnTo>
                        <a:pt x="77" y="17"/>
                      </a:lnTo>
                      <a:lnTo>
                        <a:pt x="116" y="8"/>
                      </a:lnTo>
                      <a:lnTo>
                        <a:pt x="157" y="0"/>
                      </a:lnTo>
                      <a:lnTo>
                        <a:pt x="253" y="139"/>
                      </a:lnTo>
                      <a:lnTo>
                        <a:pt x="223" y="164"/>
                      </a:lnTo>
                      <a:lnTo>
                        <a:pt x="194" y="188"/>
                      </a:lnTo>
                      <a:lnTo>
                        <a:pt x="166" y="212"/>
                      </a:lnTo>
                      <a:lnTo>
                        <a:pt x="141" y="237"/>
                      </a:lnTo>
                      <a:close/>
                    </a:path>
                  </a:pathLst>
                </a:custGeom>
                <a:solidFill>
                  <a:srgbClr val="BDE2F9"/>
                </a:solidFill>
                <a:ln w="9525">
                  <a:noFill/>
                  <a:round/>
                  <a:headEnd/>
                  <a:tailEnd/>
                </a:ln>
              </p:spPr>
              <p:txBody>
                <a:bodyPr>
                  <a:prstTxWarp prst="textNoShape">
                    <a:avLst/>
                  </a:prstTxWarp>
                </a:bodyPr>
                <a:lstStyle/>
                <a:p>
                  <a:endParaRPr lang="es-MX"/>
                </a:p>
              </p:txBody>
            </p:sp>
            <p:sp>
              <p:nvSpPr>
                <p:cNvPr id="88109" name="Freeform 53"/>
                <p:cNvSpPr>
                  <a:spLocks noEditPoints="1"/>
                </p:cNvSpPr>
                <p:nvPr/>
              </p:nvSpPr>
              <p:spPr bwMode="auto">
                <a:xfrm>
                  <a:off x="2904" y="961"/>
                  <a:ext cx="210" cy="293"/>
                </a:xfrm>
                <a:custGeom>
                  <a:avLst/>
                  <a:gdLst>
                    <a:gd name="T0" fmla="*/ 1670 w 1749"/>
                    <a:gd name="T1" fmla="*/ 2438 h 2438"/>
                    <a:gd name="T2" fmla="*/ 1491 w 1749"/>
                    <a:gd name="T3" fmla="*/ 2179 h 2438"/>
                    <a:gd name="T4" fmla="*/ 1522 w 1749"/>
                    <a:gd name="T5" fmla="*/ 2161 h 2438"/>
                    <a:gd name="T6" fmla="*/ 1552 w 1749"/>
                    <a:gd name="T7" fmla="*/ 2141 h 2438"/>
                    <a:gd name="T8" fmla="*/ 1584 w 1749"/>
                    <a:gd name="T9" fmla="*/ 2120 h 2438"/>
                    <a:gd name="T10" fmla="*/ 1615 w 1749"/>
                    <a:gd name="T11" fmla="*/ 2097 h 2438"/>
                    <a:gd name="T12" fmla="*/ 1749 w 1749"/>
                    <a:gd name="T13" fmla="*/ 2293 h 2438"/>
                    <a:gd name="T14" fmla="*/ 1731 w 1749"/>
                    <a:gd name="T15" fmla="*/ 2330 h 2438"/>
                    <a:gd name="T16" fmla="*/ 1711 w 1749"/>
                    <a:gd name="T17" fmla="*/ 2366 h 2438"/>
                    <a:gd name="T18" fmla="*/ 1691 w 1749"/>
                    <a:gd name="T19" fmla="*/ 2402 h 2438"/>
                    <a:gd name="T20" fmla="*/ 1670 w 1749"/>
                    <a:gd name="T21" fmla="*/ 2438 h 2438"/>
                    <a:gd name="T22" fmla="*/ 960 w 1749"/>
                    <a:gd name="T23" fmla="*/ 1413 h 2438"/>
                    <a:gd name="T24" fmla="*/ 654 w 1749"/>
                    <a:gd name="T25" fmla="*/ 971 h 2438"/>
                    <a:gd name="T26" fmla="*/ 679 w 1749"/>
                    <a:gd name="T27" fmla="*/ 944 h 2438"/>
                    <a:gd name="T28" fmla="*/ 706 w 1749"/>
                    <a:gd name="T29" fmla="*/ 917 h 2438"/>
                    <a:gd name="T30" fmla="*/ 732 w 1749"/>
                    <a:gd name="T31" fmla="*/ 888 h 2438"/>
                    <a:gd name="T32" fmla="*/ 756 w 1749"/>
                    <a:gd name="T33" fmla="*/ 859 h 2438"/>
                    <a:gd name="T34" fmla="*/ 1098 w 1749"/>
                    <a:gd name="T35" fmla="*/ 1351 h 2438"/>
                    <a:gd name="T36" fmla="*/ 1063 w 1749"/>
                    <a:gd name="T37" fmla="*/ 1366 h 2438"/>
                    <a:gd name="T38" fmla="*/ 1028 w 1749"/>
                    <a:gd name="T39" fmla="*/ 1382 h 2438"/>
                    <a:gd name="T40" fmla="*/ 993 w 1749"/>
                    <a:gd name="T41" fmla="*/ 1397 h 2438"/>
                    <a:gd name="T42" fmla="*/ 960 w 1749"/>
                    <a:gd name="T43" fmla="*/ 1413 h 2438"/>
                    <a:gd name="T44" fmla="*/ 117 w 1749"/>
                    <a:gd name="T45" fmla="*/ 198 h 2438"/>
                    <a:gd name="T46" fmla="*/ 0 w 1749"/>
                    <a:gd name="T47" fmla="*/ 29 h 2438"/>
                    <a:gd name="T48" fmla="*/ 38 w 1749"/>
                    <a:gd name="T49" fmla="*/ 20 h 2438"/>
                    <a:gd name="T50" fmla="*/ 79 w 1749"/>
                    <a:gd name="T51" fmla="*/ 12 h 2438"/>
                    <a:gd name="T52" fmla="*/ 118 w 1749"/>
                    <a:gd name="T53" fmla="*/ 5 h 2438"/>
                    <a:gd name="T54" fmla="*/ 160 w 1749"/>
                    <a:gd name="T55" fmla="*/ 0 h 2438"/>
                    <a:gd name="T56" fmla="*/ 234 w 1749"/>
                    <a:gd name="T57" fmla="*/ 107 h 2438"/>
                    <a:gd name="T58" fmla="*/ 203 w 1749"/>
                    <a:gd name="T59" fmla="*/ 129 h 2438"/>
                    <a:gd name="T60" fmla="*/ 173 w 1749"/>
                    <a:gd name="T61" fmla="*/ 153 h 2438"/>
                    <a:gd name="T62" fmla="*/ 145 w 1749"/>
                    <a:gd name="T63" fmla="*/ 176 h 2438"/>
                    <a:gd name="T64" fmla="*/ 117 w 1749"/>
                    <a:gd name="T65" fmla="*/ 198 h 2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49"/>
                    <a:gd name="T100" fmla="*/ 0 h 2438"/>
                    <a:gd name="T101" fmla="*/ 1749 w 1749"/>
                    <a:gd name="T102" fmla="*/ 2438 h 24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49" h="2438">
                      <a:moveTo>
                        <a:pt x="1670" y="2438"/>
                      </a:moveTo>
                      <a:lnTo>
                        <a:pt x="1491" y="2179"/>
                      </a:lnTo>
                      <a:lnTo>
                        <a:pt x="1522" y="2161"/>
                      </a:lnTo>
                      <a:lnTo>
                        <a:pt x="1552" y="2141"/>
                      </a:lnTo>
                      <a:lnTo>
                        <a:pt x="1584" y="2120"/>
                      </a:lnTo>
                      <a:lnTo>
                        <a:pt x="1615" y="2097"/>
                      </a:lnTo>
                      <a:lnTo>
                        <a:pt x="1749" y="2293"/>
                      </a:lnTo>
                      <a:lnTo>
                        <a:pt x="1731" y="2330"/>
                      </a:lnTo>
                      <a:lnTo>
                        <a:pt x="1711" y="2366"/>
                      </a:lnTo>
                      <a:lnTo>
                        <a:pt x="1691" y="2402"/>
                      </a:lnTo>
                      <a:lnTo>
                        <a:pt x="1670" y="2438"/>
                      </a:lnTo>
                      <a:close/>
                      <a:moveTo>
                        <a:pt x="960" y="1413"/>
                      </a:moveTo>
                      <a:lnTo>
                        <a:pt x="654" y="971"/>
                      </a:lnTo>
                      <a:lnTo>
                        <a:pt x="679" y="944"/>
                      </a:lnTo>
                      <a:lnTo>
                        <a:pt x="706" y="917"/>
                      </a:lnTo>
                      <a:lnTo>
                        <a:pt x="732" y="888"/>
                      </a:lnTo>
                      <a:lnTo>
                        <a:pt x="756" y="859"/>
                      </a:lnTo>
                      <a:lnTo>
                        <a:pt x="1098" y="1351"/>
                      </a:lnTo>
                      <a:lnTo>
                        <a:pt x="1063" y="1366"/>
                      </a:lnTo>
                      <a:lnTo>
                        <a:pt x="1028" y="1382"/>
                      </a:lnTo>
                      <a:lnTo>
                        <a:pt x="993" y="1397"/>
                      </a:lnTo>
                      <a:lnTo>
                        <a:pt x="960" y="1413"/>
                      </a:lnTo>
                      <a:close/>
                      <a:moveTo>
                        <a:pt x="117" y="198"/>
                      </a:moveTo>
                      <a:lnTo>
                        <a:pt x="0" y="29"/>
                      </a:lnTo>
                      <a:lnTo>
                        <a:pt x="38" y="20"/>
                      </a:lnTo>
                      <a:lnTo>
                        <a:pt x="79" y="12"/>
                      </a:lnTo>
                      <a:lnTo>
                        <a:pt x="118" y="5"/>
                      </a:lnTo>
                      <a:lnTo>
                        <a:pt x="160" y="0"/>
                      </a:lnTo>
                      <a:lnTo>
                        <a:pt x="234" y="107"/>
                      </a:lnTo>
                      <a:lnTo>
                        <a:pt x="203" y="129"/>
                      </a:lnTo>
                      <a:lnTo>
                        <a:pt x="173" y="153"/>
                      </a:lnTo>
                      <a:lnTo>
                        <a:pt x="145" y="176"/>
                      </a:lnTo>
                      <a:lnTo>
                        <a:pt x="117" y="198"/>
                      </a:lnTo>
                      <a:close/>
                    </a:path>
                  </a:pathLst>
                </a:custGeom>
                <a:solidFill>
                  <a:srgbClr val="C2E4F9"/>
                </a:solidFill>
                <a:ln w="9525">
                  <a:noFill/>
                  <a:round/>
                  <a:headEnd/>
                  <a:tailEnd/>
                </a:ln>
              </p:spPr>
              <p:txBody>
                <a:bodyPr>
                  <a:prstTxWarp prst="textNoShape">
                    <a:avLst/>
                  </a:prstTxWarp>
                </a:bodyPr>
                <a:lstStyle/>
                <a:p>
                  <a:endParaRPr lang="es-MX"/>
                </a:p>
              </p:txBody>
            </p:sp>
            <p:sp>
              <p:nvSpPr>
                <p:cNvPr id="88110" name="Freeform 54"/>
                <p:cNvSpPr>
                  <a:spLocks noEditPoints="1"/>
                </p:cNvSpPr>
                <p:nvPr/>
              </p:nvSpPr>
              <p:spPr bwMode="auto">
                <a:xfrm>
                  <a:off x="2913" y="960"/>
                  <a:ext cx="205" cy="285"/>
                </a:xfrm>
                <a:custGeom>
                  <a:avLst/>
                  <a:gdLst>
                    <a:gd name="T0" fmla="*/ 1632 w 1707"/>
                    <a:gd name="T1" fmla="*/ 2379 h 2379"/>
                    <a:gd name="T2" fmla="*/ 1476 w 1707"/>
                    <a:gd name="T3" fmla="*/ 2152 h 2379"/>
                    <a:gd name="T4" fmla="*/ 1505 w 1707"/>
                    <a:gd name="T5" fmla="*/ 2132 h 2379"/>
                    <a:gd name="T6" fmla="*/ 1533 w 1707"/>
                    <a:gd name="T7" fmla="*/ 2110 h 2379"/>
                    <a:gd name="T8" fmla="*/ 1564 w 1707"/>
                    <a:gd name="T9" fmla="*/ 2087 h 2379"/>
                    <a:gd name="T10" fmla="*/ 1593 w 1707"/>
                    <a:gd name="T11" fmla="*/ 2062 h 2379"/>
                    <a:gd name="T12" fmla="*/ 1707 w 1707"/>
                    <a:gd name="T13" fmla="*/ 2226 h 2379"/>
                    <a:gd name="T14" fmla="*/ 1689 w 1707"/>
                    <a:gd name="T15" fmla="*/ 2265 h 2379"/>
                    <a:gd name="T16" fmla="*/ 1671 w 1707"/>
                    <a:gd name="T17" fmla="*/ 2304 h 2379"/>
                    <a:gd name="T18" fmla="*/ 1652 w 1707"/>
                    <a:gd name="T19" fmla="*/ 2342 h 2379"/>
                    <a:gd name="T20" fmla="*/ 1632 w 1707"/>
                    <a:gd name="T21" fmla="*/ 2379 h 2379"/>
                    <a:gd name="T22" fmla="*/ 949 w 1707"/>
                    <a:gd name="T23" fmla="*/ 1394 h 2379"/>
                    <a:gd name="T24" fmla="*/ 627 w 1707"/>
                    <a:gd name="T25" fmla="*/ 929 h 2379"/>
                    <a:gd name="T26" fmla="*/ 653 w 1707"/>
                    <a:gd name="T27" fmla="*/ 900 h 2379"/>
                    <a:gd name="T28" fmla="*/ 677 w 1707"/>
                    <a:gd name="T29" fmla="*/ 871 h 2379"/>
                    <a:gd name="T30" fmla="*/ 701 w 1707"/>
                    <a:gd name="T31" fmla="*/ 842 h 2379"/>
                    <a:gd name="T32" fmla="*/ 726 w 1707"/>
                    <a:gd name="T33" fmla="*/ 812 h 2379"/>
                    <a:gd name="T34" fmla="*/ 1090 w 1707"/>
                    <a:gd name="T35" fmla="*/ 1337 h 2379"/>
                    <a:gd name="T36" fmla="*/ 1054 w 1707"/>
                    <a:gd name="T37" fmla="*/ 1349 h 2379"/>
                    <a:gd name="T38" fmla="*/ 1019 w 1707"/>
                    <a:gd name="T39" fmla="*/ 1363 h 2379"/>
                    <a:gd name="T40" fmla="*/ 984 w 1707"/>
                    <a:gd name="T41" fmla="*/ 1378 h 2379"/>
                    <a:gd name="T42" fmla="*/ 949 w 1707"/>
                    <a:gd name="T43" fmla="*/ 1394 h 2379"/>
                    <a:gd name="T44" fmla="*/ 96 w 1707"/>
                    <a:gd name="T45" fmla="*/ 163 h 2379"/>
                    <a:gd name="T46" fmla="*/ 0 w 1707"/>
                    <a:gd name="T47" fmla="*/ 24 h 2379"/>
                    <a:gd name="T48" fmla="*/ 39 w 1707"/>
                    <a:gd name="T49" fmla="*/ 17 h 2379"/>
                    <a:gd name="T50" fmla="*/ 81 w 1707"/>
                    <a:gd name="T51" fmla="*/ 12 h 2379"/>
                    <a:gd name="T52" fmla="*/ 122 w 1707"/>
                    <a:gd name="T53" fmla="*/ 6 h 2379"/>
                    <a:gd name="T54" fmla="*/ 163 w 1707"/>
                    <a:gd name="T55" fmla="*/ 0 h 2379"/>
                    <a:gd name="T56" fmla="*/ 217 w 1707"/>
                    <a:gd name="T57" fmla="*/ 78 h 2379"/>
                    <a:gd name="T58" fmla="*/ 184 w 1707"/>
                    <a:gd name="T59" fmla="*/ 99 h 2379"/>
                    <a:gd name="T60" fmla="*/ 154 w 1707"/>
                    <a:gd name="T61" fmla="*/ 119 h 2379"/>
                    <a:gd name="T62" fmla="*/ 124 w 1707"/>
                    <a:gd name="T63" fmla="*/ 141 h 2379"/>
                    <a:gd name="T64" fmla="*/ 96 w 1707"/>
                    <a:gd name="T65" fmla="*/ 163 h 23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7"/>
                    <a:gd name="T100" fmla="*/ 0 h 2379"/>
                    <a:gd name="T101" fmla="*/ 1707 w 1707"/>
                    <a:gd name="T102" fmla="*/ 2379 h 23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7" h="2379">
                      <a:moveTo>
                        <a:pt x="1632" y="2379"/>
                      </a:moveTo>
                      <a:lnTo>
                        <a:pt x="1476" y="2152"/>
                      </a:lnTo>
                      <a:lnTo>
                        <a:pt x="1505" y="2132"/>
                      </a:lnTo>
                      <a:lnTo>
                        <a:pt x="1533" y="2110"/>
                      </a:lnTo>
                      <a:lnTo>
                        <a:pt x="1564" y="2087"/>
                      </a:lnTo>
                      <a:lnTo>
                        <a:pt x="1593" y="2062"/>
                      </a:lnTo>
                      <a:lnTo>
                        <a:pt x="1707" y="2226"/>
                      </a:lnTo>
                      <a:lnTo>
                        <a:pt x="1689" y="2265"/>
                      </a:lnTo>
                      <a:lnTo>
                        <a:pt x="1671" y="2304"/>
                      </a:lnTo>
                      <a:lnTo>
                        <a:pt x="1652" y="2342"/>
                      </a:lnTo>
                      <a:lnTo>
                        <a:pt x="1632" y="2379"/>
                      </a:lnTo>
                      <a:close/>
                      <a:moveTo>
                        <a:pt x="949" y="1394"/>
                      </a:moveTo>
                      <a:lnTo>
                        <a:pt x="627" y="929"/>
                      </a:lnTo>
                      <a:lnTo>
                        <a:pt x="653" y="900"/>
                      </a:lnTo>
                      <a:lnTo>
                        <a:pt x="677" y="871"/>
                      </a:lnTo>
                      <a:lnTo>
                        <a:pt x="701" y="842"/>
                      </a:lnTo>
                      <a:lnTo>
                        <a:pt x="726" y="812"/>
                      </a:lnTo>
                      <a:lnTo>
                        <a:pt x="1090" y="1337"/>
                      </a:lnTo>
                      <a:lnTo>
                        <a:pt x="1054" y="1349"/>
                      </a:lnTo>
                      <a:lnTo>
                        <a:pt x="1019" y="1363"/>
                      </a:lnTo>
                      <a:lnTo>
                        <a:pt x="984" y="1378"/>
                      </a:lnTo>
                      <a:lnTo>
                        <a:pt x="949" y="1394"/>
                      </a:lnTo>
                      <a:close/>
                      <a:moveTo>
                        <a:pt x="96" y="163"/>
                      </a:moveTo>
                      <a:lnTo>
                        <a:pt x="0" y="24"/>
                      </a:lnTo>
                      <a:lnTo>
                        <a:pt x="39" y="17"/>
                      </a:lnTo>
                      <a:lnTo>
                        <a:pt x="81" y="12"/>
                      </a:lnTo>
                      <a:lnTo>
                        <a:pt x="122" y="6"/>
                      </a:lnTo>
                      <a:lnTo>
                        <a:pt x="163" y="0"/>
                      </a:lnTo>
                      <a:lnTo>
                        <a:pt x="217" y="78"/>
                      </a:lnTo>
                      <a:lnTo>
                        <a:pt x="184" y="99"/>
                      </a:lnTo>
                      <a:lnTo>
                        <a:pt x="154" y="119"/>
                      </a:lnTo>
                      <a:lnTo>
                        <a:pt x="124" y="141"/>
                      </a:lnTo>
                      <a:lnTo>
                        <a:pt x="96" y="163"/>
                      </a:lnTo>
                      <a:close/>
                    </a:path>
                  </a:pathLst>
                </a:custGeom>
                <a:solidFill>
                  <a:srgbClr val="C7E6FA"/>
                </a:solidFill>
                <a:ln w="9525">
                  <a:noFill/>
                  <a:round/>
                  <a:headEnd/>
                  <a:tailEnd/>
                </a:ln>
              </p:spPr>
              <p:txBody>
                <a:bodyPr>
                  <a:prstTxWarp prst="textNoShape">
                    <a:avLst/>
                  </a:prstTxWarp>
                </a:bodyPr>
                <a:lstStyle/>
                <a:p>
                  <a:endParaRPr lang="es-MX"/>
                </a:p>
              </p:txBody>
            </p:sp>
            <p:sp>
              <p:nvSpPr>
                <p:cNvPr id="88111" name="Freeform 55"/>
                <p:cNvSpPr>
                  <a:spLocks noEditPoints="1"/>
                </p:cNvSpPr>
                <p:nvPr/>
              </p:nvSpPr>
              <p:spPr bwMode="auto">
                <a:xfrm>
                  <a:off x="2923" y="959"/>
                  <a:ext cx="199" cy="277"/>
                </a:xfrm>
                <a:custGeom>
                  <a:avLst/>
                  <a:gdLst>
                    <a:gd name="T0" fmla="*/ 1589 w 1659"/>
                    <a:gd name="T1" fmla="*/ 2313 h 2313"/>
                    <a:gd name="T2" fmla="*/ 1455 w 1659"/>
                    <a:gd name="T3" fmla="*/ 2117 h 2313"/>
                    <a:gd name="T4" fmla="*/ 1483 w 1659"/>
                    <a:gd name="T5" fmla="*/ 2095 h 2313"/>
                    <a:gd name="T6" fmla="*/ 1510 w 1659"/>
                    <a:gd name="T7" fmla="*/ 2072 h 2313"/>
                    <a:gd name="T8" fmla="*/ 1539 w 1659"/>
                    <a:gd name="T9" fmla="*/ 2046 h 2313"/>
                    <a:gd name="T10" fmla="*/ 1567 w 1659"/>
                    <a:gd name="T11" fmla="*/ 2019 h 2313"/>
                    <a:gd name="T12" fmla="*/ 1659 w 1659"/>
                    <a:gd name="T13" fmla="*/ 2153 h 2313"/>
                    <a:gd name="T14" fmla="*/ 1643 w 1659"/>
                    <a:gd name="T15" fmla="*/ 2193 h 2313"/>
                    <a:gd name="T16" fmla="*/ 1626 w 1659"/>
                    <a:gd name="T17" fmla="*/ 2234 h 2313"/>
                    <a:gd name="T18" fmla="*/ 1608 w 1659"/>
                    <a:gd name="T19" fmla="*/ 2273 h 2313"/>
                    <a:gd name="T20" fmla="*/ 1589 w 1659"/>
                    <a:gd name="T21" fmla="*/ 2313 h 2313"/>
                    <a:gd name="T22" fmla="*/ 938 w 1659"/>
                    <a:gd name="T23" fmla="*/ 1371 h 2313"/>
                    <a:gd name="T24" fmla="*/ 596 w 1659"/>
                    <a:gd name="T25" fmla="*/ 879 h 2313"/>
                    <a:gd name="T26" fmla="*/ 620 w 1659"/>
                    <a:gd name="T27" fmla="*/ 850 h 2313"/>
                    <a:gd name="T28" fmla="*/ 645 w 1659"/>
                    <a:gd name="T29" fmla="*/ 820 h 2313"/>
                    <a:gd name="T30" fmla="*/ 669 w 1659"/>
                    <a:gd name="T31" fmla="*/ 788 h 2313"/>
                    <a:gd name="T32" fmla="*/ 692 w 1659"/>
                    <a:gd name="T33" fmla="*/ 757 h 2313"/>
                    <a:gd name="T34" fmla="*/ 1082 w 1659"/>
                    <a:gd name="T35" fmla="*/ 1320 h 2313"/>
                    <a:gd name="T36" fmla="*/ 1046 w 1659"/>
                    <a:gd name="T37" fmla="*/ 1332 h 2313"/>
                    <a:gd name="T38" fmla="*/ 1009 w 1659"/>
                    <a:gd name="T39" fmla="*/ 1345 h 2313"/>
                    <a:gd name="T40" fmla="*/ 973 w 1659"/>
                    <a:gd name="T41" fmla="*/ 1357 h 2313"/>
                    <a:gd name="T42" fmla="*/ 938 w 1659"/>
                    <a:gd name="T43" fmla="*/ 1371 h 2313"/>
                    <a:gd name="T44" fmla="*/ 74 w 1659"/>
                    <a:gd name="T45" fmla="*/ 127 h 2313"/>
                    <a:gd name="T46" fmla="*/ 0 w 1659"/>
                    <a:gd name="T47" fmla="*/ 20 h 2313"/>
                    <a:gd name="T48" fmla="*/ 41 w 1659"/>
                    <a:gd name="T49" fmla="*/ 14 h 2313"/>
                    <a:gd name="T50" fmla="*/ 82 w 1659"/>
                    <a:gd name="T51" fmla="*/ 8 h 2313"/>
                    <a:gd name="T52" fmla="*/ 124 w 1659"/>
                    <a:gd name="T53" fmla="*/ 3 h 2313"/>
                    <a:gd name="T54" fmla="*/ 167 w 1659"/>
                    <a:gd name="T55" fmla="*/ 0 h 2313"/>
                    <a:gd name="T56" fmla="*/ 198 w 1659"/>
                    <a:gd name="T57" fmla="*/ 46 h 2313"/>
                    <a:gd name="T58" fmla="*/ 166 w 1659"/>
                    <a:gd name="T59" fmla="*/ 66 h 2313"/>
                    <a:gd name="T60" fmla="*/ 135 w 1659"/>
                    <a:gd name="T61" fmla="*/ 86 h 2313"/>
                    <a:gd name="T62" fmla="*/ 103 w 1659"/>
                    <a:gd name="T63" fmla="*/ 107 h 2313"/>
                    <a:gd name="T64" fmla="*/ 74 w 1659"/>
                    <a:gd name="T65" fmla="*/ 127 h 23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59"/>
                    <a:gd name="T100" fmla="*/ 0 h 2313"/>
                    <a:gd name="T101" fmla="*/ 1659 w 1659"/>
                    <a:gd name="T102" fmla="*/ 2313 h 23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59" h="2313">
                      <a:moveTo>
                        <a:pt x="1589" y="2313"/>
                      </a:moveTo>
                      <a:lnTo>
                        <a:pt x="1455" y="2117"/>
                      </a:lnTo>
                      <a:lnTo>
                        <a:pt x="1483" y="2095"/>
                      </a:lnTo>
                      <a:lnTo>
                        <a:pt x="1510" y="2072"/>
                      </a:lnTo>
                      <a:lnTo>
                        <a:pt x="1539" y="2046"/>
                      </a:lnTo>
                      <a:lnTo>
                        <a:pt x="1567" y="2019"/>
                      </a:lnTo>
                      <a:lnTo>
                        <a:pt x="1659" y="2153"/>
                      </a:lnTo>
                      <a:lnTo>
                        <a:pt x="1643" y="2193"/>
                      </a:lnTo>
                      <a:lnTo>
                        <a:pt x="1626" y="2234"/>
                      </a:lnTo>
                      <a:lnTo>
                        <a:pt x="1608" y="2273"/>
                      </a:lnTo>
                      <a:lnTo>
                        <a:pt x="1589" y="2313"/>
                      </a:lnTo>
                      <a:close/>
                      <a:moveTo>
                        <a:pt x="938" y="1371"/>
                      </a:moveTo>
                      <a:lnTo>
                        <a:pt x="596" y="879"/>
                      </a:lnTo>
                      <a:lnTo>
                        <a:pt x="620" y="850"/>
                      </a:lnTo>
                      <a:lnTo>
                        <a:pt x="645" y="820"/>
                      </a:lnTo>
                      <a:lnTo>
                        <a:pt x="669" y="788"/>
                      </a:lnTo>
                      <a:lnTo>
                        <a:pt x="692" y="757"/>
                      </a:lnTo>
                      <a:lnTo>
                        <a:pt x="1082" y="1320"/>
                      </a:lnTo>
                      <a:lnTo>
                        <a:pt x="1046" y="1332"/>
                      </a:lnTo>
                      <a:lnTo>
                        <a:pt x="1009" y="1345"/>
                      </a:lnTo>
                      <a:lnTo>
                        <a:pt x="973" y="1357"/>
                      </a:lnTo>
                      <a:lnTo>
                        <a:pt x="938" y="1371"/>
                      </a:lnTo>
                      <a:close/>
                      <a:moveTo>
                        <a:pt x="74" y="127"/>
                      </a:moveTo>
                      <a:lnTo>
                        <a:pt x="0" y="20"/>
                      </a:lnTo>
                      <a:lnTo>
                        <a:pt x="41" y="14"/>
                      </a:lnTo>
                      <a:lnTo>
                        <a:pt x="82" y="8"/>
                      </a:lnTo>
                      <a:lnTo>
                        <a:pt x="124" y="3"/>
                      </a:lnTo>
                      <a:lnTo>
                        <a:pt x="167" y="0"/>
                      </a:lnTo>
                      <a:lnTo>
                        <a:pt x="198" y="46"/>
                      </a:lnTo>
                      <a:lnTo>
                        <a:pt x="166" y="66"/>
                      </a:lnTo>
                      <a:lnTo>
                        <a:pt x="135" y="86"/>
                      </a:lnTo>
                      <a:lnTo>
                        <a:pt x="103" y="107"/>
                      </a:lnTo>
                      <a:lnTo>
                        <a:pt x="74" y="127"/>
                      </a:lnTo>
                      <a:close/>
                    </a:path>
                  </a:pathLst>
                </a:custGeom>
                <a:solidFill>
                  <a:srgbClr val="CDE9FA"/>
                </a:solidFill>
                <a:ln w="9525">
                  <a:noFill/>
                  <a:round/>
                  <a:headEnd/>
                  <a:tailEnd/>
                </a:ln>
              </p:spPr>
              <p:txBody>
                <a:bodyPr>
                  <a:prstTxWarp prst="textNoShape">
                    <a:avLst/>
                  </a:prstTxWarp>
                </a:bodyPr>
                <a:lstStyle/>
                <a:p>
                  <a:endParaRPr lang="es-MX"/>
                </a:p>
              </p:txBody>
            </p:sp>
            <p:sp>
              <p:nvSpPr>
                <p:cNvPr id="88112" name="Freeform 56"/>
                <p:cNvSpPr>
                  <a:spLocks noEditPoints="1"/>
                </p:cNvSpPr>
                <p:nvPr/>
              </p:nvSpPr>
              <p:spPr bwMode="auto">
                <a:xfrm>
                  <a:off x="2932" y="958"/>
                  <a:ext cx="194" cy="269"/>
                </a:xfrm>
                <a:custGeom>
                  <a:avLst/>
                  <a:gdLst>
                    <a:gd name="T0" fmla="*/ 1544 w 1608"/>
                    <a:gd name="T1" fmla="*/ 2240 h 2240"/>
                    <a:gd name="T2" fmla="*/ 1430 w 1608"/>
                    <a:gd name="T3" fmla="*/ 2076 h 2240"/>
                    <a:gd name="T4" fmla="*/ 1457 w 1608"/>
                    <a:gd name="T5" fmla="*/ 2052 h 2240"/>
                    <a:gd name="T6" fmla="*/ 1484 w 1608"/>
                    <a:gd name="T7" fmla="*/ 2027 h 2240"/>
                    <a:gd name="T8" fmla="*/ 1511 w 1608"/>
                    <a:gd name="T9" fmla="*/ 2000 h 2240"/>
                    <a:gd name="T10" fmla="*/ 1539 w 1608"/>
                    <a:gd name="T11" fmla="*/ 1973 h 2240"/>
                    <a:gd name="T12" fmla="*/ 1608 w 1608"/>
                    <a:gd name="T13" fmla="*/ 2073 h 2240"/>
                    <a:gd name="T14" fmla="*/ 1593 w 1608"/>
                    <a:gd name="T15" fmla="*/ 2116 h 2240"/>
                    <a:gd name="T16" fmla="*/ 1578 w 1608"/>
                    <a:gd name="T17" fmla="*/ 2158 h 2240"/>
                    <a:gd name="T18" fmla="*/ 1561 w 1608"/>
                    <a:gd name="T19" fmla="*/ 2199 h 2240"/>
                    <a:gd name="T20" fmla="*/ 1544 w 1608"/>
                    <a:gd name="T21" fmla="*/ 2240 h 2240"/>
                    <a:gd name="T22" fmla="*/ 927 w 1608"/>
                    <a:gd name="T23" fmla="*/ 1351 h 2240"/>
                    <a:gd name="T24" fmla="*/ 563 w 1608"/>
                    <a:gd name="T25" fmla="*/ 826 h 2240"/>
                    <a:gd name="T26" fmla="*/ 587 w 1608"/>
                    <a:gd name="T27" fmla="*/ 794 h 2240"/>
                    <a:gd name="T28" fmla="*/ 610 w 1608"/>
                    <a:gd name="T29" fmla="*/ 763 h 2240"/>
                    <a:gd name="T30" fmla="*/ 632 w 1608"/>
                    <a:gd name="T31" fmla="*/ 732 h 2240"/>
                    <a:gd name="T32" fmla="*/ 655 w 1608"/>
                    <a:gd name="T33" fmla="*/ 699 h 2240"/>
                    <a:gd name="T34" fmla="*/ 1075 w 1608"/>
                    <a:gd name="T35" fmla="*/ 1304 h 2240"/>
                    <a:gd name="T36" fmla="*/ 1037 w 1608"/>
                    <a:gd name="T37" fmla="*/ 1315 h 2240"/>
                    <a:gd name="T38" fmla="*/ 1000 w 1608"/>
                    <a:gd name="T39" fmla="*/ 1326 h 2240"/>
                    <a:gd name="T40" fmla="*/ 964 w 1608"/>
                    <a:gd name="T41" fmla="*/ 1338 h 2240"/>
                    <a:gd name="T42" fmla="*/ 927 w 1608"/>
                    <a:gd name="T43" fmla="*/ 1351 h 2240"/>
                    <a:gd name="T44" fmla="*/ 54 w 1608"/>
                    <a:gd name="T45" fmla="*/ 92 h 2240"/>
                    <a:gd name="T46" fmla="*/ 0 w 1608"/>
                    <a:gd name="T47" fmla="*/ 14 h 2240"/>
                    <a:gd name="T48" fmla="*/ 42 w 1608"/>
                    <a:gd name="T49" fmla="*/ 9 h 2240"/>
                    <a:gd name="T50" fmla="*/ 85 w 1608"/>
                    <a:gd name="T51" fmla="*/ 6 h 2240"/>
                    <a:gd name="T52" fmla="*/ 127 w 1608"/>
                    <a:gd name="T53" fmla="*/ 2 h 2240"/>
                    <a:gd name="T54" fmla="*/ 171 w 1608"/>
                    <a:gd name="T55" fmla="*/ 0 h 2240"/>
                    <a:gd name="T56" fmla="*/ 180 w 1608"/>
                    <a:gd name="T57" fmla="*/ 14 h 2240"/>
                    <a:gd name="T58" fmla="*/ 148 w 1608"/>
                    <a:gd name="T59" fmla="*/ 34 h 2240"/>
                    <a:gd name="T60" fmla="*/ 115 w 1608"/>
                    <a:gd name="T61" fmla="*/ 52 h 2240"/>
                    <a:gd name="T62" fmla="*/ 84 w 1608"/>
                    <a:gd name="T63" fmla="*/ 72 h 2240"/>
                    <a:gd name="T64" fmla="*/ 54 w 1608"/>
                    <a:gd name="T65" fmla="*/ 92 h 22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8"/>
                    <a:gd name="T100" fmla="*/ 0 h 2240"/>
                    <a:gd name="T101" fmla="*/ 1608 w 1608"/>
                    <a:gd name="T102" fmla="*/ 2240 h 22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8" h="2240">
                      <a:moveTo>
                        <a:pt x="1544" y="2240"/>
                      </a:moveTo>
                      <a:lnTo>
                        <a:pt x="1430" y="2076"/>
                      </a:lnTo>
                      <a:lnTo>
                        <a:pt x="1457" y="2052"/>
                      </a:lnTo>
                      <a:lnTo>
                        <a:pt x="1484" y="2027"/>
                      </a:lnTo>
                      <a:lnTo>
                        <a:pt x="1511" y="2000"/>
                      </a:lnTo>
                      <a:lnTo>
                        <a:pt x="1539" y="1973"/>
                      </a:lnTo>
                      <a:lnTo>
                        <a:pt x="1608" y="2073"/>
                      </a:lnTo>
                      <a:lnTo>
                        <a:pt x="1593" y="2116"/>
                      </a:lnTo>
                      <a:lnTo>
                        <a:pt x="1578" y="2158"/>
                      </a:lnTo>
                      <a:lnTo>
                        <a:pt x="1561" y="2199"/>
                      </a:lnTo>
                      <a:lnTo>
                        <a:pt x="1544" y="2240"/>
                      </a:lnTo>
                      <a:close/>
                      <a:moveTo>
                        <a:pt x="927" y="1351"/>
                      </a:moveTo>
                      <a:lnTo>
                        <a:pt x="563" y="826"/>
                      </a:lnTo>
                      <a:lnTo>
                        <a:pt x="587" y="794"/>
                      </a:lnTo>
                      <a:lnTo>
                        <a:pt x="610" y="763"/>
                      </a:lnTo>
                      <a:lnTo>
                        <a:pt x="632" y="732"/>
                      </a:lnTo>
                      <a:lnTo>
                        <a:pt x="655" y="699"/>
                      </a:lnTo>
                      <a:lnTo>
                        <a:pt x="1075" y="1304"/>
                      </a:lnTo>
                      <a:lnTo>
                        <a:pt x="1037" y="1315"/>
                      </a:lnTo>
                      <a:lnTo>
                        <a:pt x="1000" y="1326"/>
                      </a:lnTo>
                      <a:lnTo>
                        <a:pt x="964" y="1338"/>
                      </a:lnTo>
                      <a:lnTo>
                        <a:pt x="927" y="1351"/>
                      </a:lnTo>
                      <a:close/>
                      <a:moveTo>
                        <a:pt x="54" y="92"/>
                      </a:moveTo>
                      <a:lnTo>
                        <a:pt x="0" y="14"/>
                      </a:lnTo>
                      <a:lnTo>
                        <a:pt x="42" y="9"/>
                      </a:lnTo>
                      <a:lnTo>
                        <a:pt x="85" y="6"/>
                      </a:lnTo>
                      <a:lnTo>
                        <a:pt x="127" y="2"/>
                      </a:lnTo>
                      <a:lnTo>
                        <a:pt x="171" y="0"/>
                      </a:lnTo>
                      <a:lnTo>
                        <a:pt x="180" y="14"/>
                      </a:lnTo>
                      <a:lnTo>
                        <a:pt x="148" y="34"/>
                      </a:lnTo>
                      <a:lnTo>
                        <a:pt x="115" y="52"/>
                      </a:lnTo>
                      <a:lnTo>
                        <a:pt x="84" y="72"/>
                      </a:lnTo>
                      <a:lnTo>
                        <a:pt x="54" y="92"/>
                      </a:lnTo>
                      <a:close/>
                    </a:path>
                  </a:pathLst>
                </a:custGeom>
                <a:solidFill>
                  <a:srgbClr val="D4ECFB"/>
                </a:solidFill>
                <a:ln w="9525">
                  <a:noFill/>
                  <a:round/>
                  <a:headEnd/>
                  <a:tailEnd/>
                </a:ln>
              </p:spPr>
              <p:txBody>
                <a:bodyPr>
                  <a:prstTxWarp prst="textNoShape">
                    <a:avLst/>
                  </a:prstTxWarp>
                </a:bodyPr>
                <a:lstStyle/>
                <a:p>
                  <a:endParaRPr lang="es-MX"/>
                </a:p>
              </p:txBody>
            </p:sp>
            <p:sp>
              <p:nvSpPr>
                <p:cNvPr id="88113" name="Freeform 57"/>
                <p:cNvSpPr>
                  <a:spLocks noEditPoints="1"/>
                </p:cNvSpPr>
                <p:nvPr/>
              </p:nvSpPr>
              <p:spPr bwMode="auto">
                <a:xfrm>
                  <a:off x="2942" y="957"/>
                  <a:ext cx="187" cy="260"/>
                </a:xfrm>
                <a:custGeom>
                  <a:avLst/>
                  <a:gdLst>
                    <a:gd name="T0" fmla="*/ 1492 w 1550"/>
                    <a:gd name="T1" fmla="*/ 2161 h 2161"/>
                    <a:gd name="T2" fmla="*/ 1400 w 1550"/>
                    <a:gd name="T3" fmla="*/ 2027 h 2161"/>
                    <a:gd name="T4" fmla="*/ 1427 w 1550"/>
                    <a:gd name="T5" fmla="*/ 2002 h 2161"/>
                    <a:gd name="T6" fmla="*/ 1452 w 1550"/>
                    <a:gd name="T7" fmla="*/ 1975 h 2161"/>
                    <a:gd name="T8" fmla="*/ 1479 w 1550"/>
                    <a:gd name="T9" fmla="*/ 1949 h 2161"/>
                    <a:gd name="T10" fmla="*/ 1505 w 1550"/>
                    <a:gd name="T11" fmla="*/ 1920 h 2161"/>
                    <a:gd name="T12" fmla="*/ 1550 w 1550"/>
                    <a:gd name="T13" fmla="*/ 1985 h 2161"/>
                    <a:gd name="T14" fmla="*/ 1544 w 1550"/>
                    <a:gd name="T15" fmla="*/ 2007 h 2161"/>
                    <a:gd name="T16" fmla="*/ 1537 w 1550"/>
                    <a:gd name="T17" fmla="*/ 2030 h 2161"/>
                    <a:gd name="T18" fmla="*/ 1530 w 1550"/>
                    <a:gd name="T19" fmla="*/ 2052 h 2161"/>
                    <a:gd name="T20" fmla="*/ 1523 w 1550"/>
                    <a:gd name="T21" fmla="*/ 2074 h 2161"/>
                    <a:gd name="T22" fmla="*/ 1516 w 1550"/>
                    <a:gd name="T23" fmla="*/ 2096 h 2161"/>
                    <a:gd name="T24" fmla="*/ 1508 w 1550"/>
                    <a:gd name="T25" fmla="*/ 2118 h 2161"/>
                    <a:gd name="T26" fmla="*/ 1500 w 1550"/>
                    <a:gd name="T27" fmla="*/ 2139 h 2161"/>
                    <a:gd name="T28" fmla="*/ 1492 w 1550"/>
                    <a:gd name="T29" fmla="*/ 2161 h 2161"/>
                    <a:gd name="T30" fmla="*/ 915 w 1550"/>
                    <a:gd name="T31" fmla="*/ 1328 h 2161"/>
                    <a:gd name="T32" fmla="*/ 525 w 1550"/>
                    <a:gd name="T33" fmla="*/ 765 h 2161"/>
                    <a:gd name="T34" fmla="*/ 547 w 1550"/>
                    <a:gd name="T35" fmla="*/ 734 h 2161"/>
                    <a:gd name="T36" fmla="*/ 570 w 1550"/>
                    <a:gd name="T37" fmla="*/ 700 h 2161"/>
                    <a:gd name="T38" fmla="*/ 592 w 1550"/>
                    <a:gd name="T39" fmla="*/ 668 h 2161"/>
                    <a:gd name="T40" fmla="*/ 613 w 1550"/>
                    <a:gd name="T41" fmla="*/ 634 h 2161"/>
                    <a:gd name="T42" fmla="*/ 1066 w 1550"/>
                    <a:gd name="T43" fmla="*/ 1285 h 2161"/>
                    <a:gd name="T44" fmla="*/ 1028 w 1550"/>
                    <a:gd name="T45" fmla="*/ 1296 h 2161"/>
                    <a:gd name="T46" fmla="*/ 990 w 1550"/>
                    <a:gd name="T47" fmla="*/ 1306 h 2161"/>
                    <a:gd name="T48" fmla="*/ 952 w 1550"/>
                    <a:gd name="T49" fmla="*/ 1317 h 2161"/>
                    <a:gd name="T50" fmla="*/ 915 w 1550"/>
                    <a:gd name="T51" fmla="*/ 1328 h 2161"/>
                    <a:gd name="T52" fmla="*/ 31 w 1550"/>
                    <a:gd name="T53" fmla="*/ 54 h 2161"/>
                    <a:gd name="T54" fmla="*/ 0 w 1550"/>
                    <a:gd name="T55" fmla="*/ 8 h 2161"/>
                    <a:gd name="T56" fmla="*/ 30 w 1550"/>
                    <a:gd name="T57" fmla="*/ 6 h 2161"/>
                    <a:gd name="T58" fmla="*/ 63 w 1550"/>
                    <a:gd name="T59" fmla="*/ 3 h 2161"/>
                    <a:gd name="T60" fmla="*/ 94 w 1550"/>
                    <a:gd name="T61" fmla="*/ 1 h 2161"/>
                    <a:gd name="T62" fmla="*/ 125 w 1550"/>
                    <a:gd name="T63" fmla="*/ 0 h 2161"/>
                    <a:gd name="T64" fmla="*/ 101 w 1550"/>
                    <a:gd name="T65" fmla="*/ 14 h 2161"/>
                    <a:gd name="T66" fmla="*/ 78 w 1550"/>
                    <a:gd name="T67" fmla="*/ 26 h 2161"/>
                    <a:gd name="T68" fmla="*/ 54 w 1550"/>
                    <a:gd name="T69" fmla="*/ 40 h 2161"/>
                    <a:gd name="T70" fmla="*/ 31 w 1550"/>
                    <a:gd name="T71" fmla="*/ 54 h 21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0"/>
                    <a:gd name="T109" fmla="*/ 0 h 2161"/>
                    <a:gd name="T110" fmla="*/ 1550 w 1550"/>
                    <a:gd name="T111" fmla="*/ 2161 h 21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0" h="2161">
                      <a:moveTo>
                        <a:pt x="1492" y="2161"/>
                      </a:moveTo>
                      <a:lnTo>
                        <a:pt x="1400" y="2027"/>
                      </a:lnTo>
                      <a:lnTo>
                        <a:pt x="1427" y="2002"/>
                      </a:lnTo>
                      <a:lnTo>
                        <a:pt x="1452" y="1975"/>
                      </a:lnTo>
                      <a:lnTo>
                        <a:pt x="1479" y="1949"/>
                      </a:lnTo>
                      <a:lnTo>
                        <a:pt x="1505" y="1920"/>
                      </a:lnTo>
                      <a:lnTo>
                        <a:pt x="1550" y="1985"/>
                      </a:lnTo>
                      <a:lnTo>
                        <a:pt x="1544" y="2007"/>
                      </a:lnTo>
                      <a:lnTo>
                        <a:pt x="1537" y="2030"/>
                      </a:lnTo>
                      <a:lnTo>
                        <a:pt x="1530" y="2052"/>
                      </a:lnTo>
                      <a:lnTo>
                        <a:pt x="1523" y="2074"/>
                      </a:lnTo>
                      <a:lnTo>
                        <a:pt x="1516" y="2096"/>
                      </a:lnTo>
                      <a:lnTo>
                        <a:pt x="1508" y="2118"/>
                      </a:lnTo>
                      <a:lnTo>
                        <a:pt x="1500" y="2139"/>
                      </a:lnTo>
                      <a:lnTo>
                        <a:pt x="1492" y="2161"/>
                      </a:lnTo>
                      <a:close/>
                      <a:moveTo>
                        <a:pt x="915" y="1328"/>
                      </a:moveTo>
                      <a:lnTo>
                        <a:pt x="525" y="765"/>
                      </a:lnTo>
                      <a:lnTo>
                        <a:pt x="547" y="734"/>
                      </a:lnTo>
                      <a:lnTo>
                        <a:pt x="570" y="700"/>
                      </a:lnTo>
                      <a:lnTo>
                        <a:pt x="592" y="668"/>
                      </a:lnTo>
                      <a:lnTo>
                        <a:pt x="613" y="634"/>
                      </a:lnTo>
                      <a:lnTo>
                        <a:pt x="1066" y="1285"/>
                      </a:lnTo>
                      <a:lnTo>
                        <a:pt x="1028" y="1296"/>
                      </a:lnTo>
                      <a:lnTo>
                        <a:pt x="990" y="1306"/>
                      </a:lnTo>
                      <a:lnTo>
                        <a:pt x="952" y="1317"/>
                      </a:lnTo>
                      <a:lnTo>
                        <a:pt x="915" y="1328"/>
                      </a:lnTo>
                      <a:close/>
                      <a:moveTo>
                        <a:pt x="31" y="54"/>
                      </a:moveTo>
                      <a:lnTo>
                        <a:pt x="0" y="8"/>
                      </a:lnTo>
                      <a:lnTo>
                        <a:pt x="30" y="6"/>
                      </a:lnTo>
                      <a:lnTo>
                        <a:pt x="63" y="3"/>
                      </a:lnTo>
                      <a:lnTo>
                        <a:pt x="94" y="1"/>
                      </a:lnTo>
                      <a:lnTo>
                        <a:pt x="125" y="0"/>
                      </a:lnTo>
                      <a:lnTo>
                        <a:pt x="101" y="14"/>
                      </a:lnTo>
                      <a:lnTo>
                        <a:pt x="78" y="26"/>
                      </a:lnTo>
                      <a:lnTo>
                        <a:pt x="54" y="40"/>
                      </a:lnTo>
                      <a:lnTo>
                        <a:pt x="31" y="54"/>
                      </a:lnTo>
                      <a:close/>
                    </a:path>
                  </a:pathLst>
                </a:custGeom>
                <a:solidFill>
                  <a:srgbClr val="DAEEFC"/>
                </a:solidFill>
                <a:ln w="9525">
                  <a:noFill/>
                  <a:round/>
                  <a:headEnd/>
                  <a:tailEnd/>
                </a:ln>
              </p:spPr>
              <p:txBody>
                <a:bodyPr>
                  <a:prstTxWarp prst="textNoShape">
                    <a:avLst/>
                  </a:prstTxWarp>
                </a:bodyPr>
                <a:lstStyle/>
                <a:p>
                  <a:endParaRPr lang="es-MX"/>
                </a:p>
              </p:txBody>
            </p:sp>
            <p:sp>
              <p:nvSpPr>
                <p:cNvPr id="88114" name="Freeform 58"/>
                <p:cNvSpPr>
                  <a:spLocks noEditPoints="1"/>
                </p:cNvSpPr>
                <p:nvPr/>
              </p:nvSpPr>
              <p:spPr bwMode="auto">
                <a:xfrm>
                  <a:off x="2953" y="957"/>
                  <a:ext cx="179" cy="250"/>
                </a:xfrm>
                <a:custGeom>
                  <a:avLst/>
                  <a:gdLst>
                    <a:gd name="T0" fmla="*/ 1437 w 1488"/>
                    <a:gd name="T1" fmla="*/ 2075 h 2075"/>
                    <a:gd name="T2" fmla="*/ 1368 w 1488"/>
                    <a:gd name="T3" fmla="*/ 1975 h 2075"/>
                    <a:gd name="T4" fmla="*/ 1393 w 1488"/>
                    <a:gd name="T5" fmla="*/ 1947 h 2075"/>
                    <a:gd name="T6" fmla="*/ 1419 w 1488"/>
                    <a:gd name="T7" fmla="*/ 1920 h 2075"/>
                    <a:gd name="T8" fmla="*/ 1444 w 1488"/>
                    <a:gd name="T9" fmla="*/ 1891 h 2075"/>
                    <a:gd name="T10" fmla="*/ 1468 w 1488"/>
                    <a:gd name="T11" fmla="*/ 1862 h 2075"/>
                    <a:gd name="T12" fmla="*/ 1488 w 1488"/>
                    <a:gd name="T13" fmla="*/ 1890 h 2075"/>
                    <a:gd name="T14" fmla="*/ 1483 w 1488"/>
                    <a:gd name="T15" fmla="*/ 1913 h 2075"/>
                    <a:gd name="T16" fmla="*/ 1478 w 1488"/>
                    <a:gd name="T17" fmla="*/ 1937 h 2075"/>
                    <a:gd name="T18" fmla="*/ 1471 w 1488"/>
                    <a:gd name="T19" fmla="*/ 1960 h 2075"/>
                    <a:gd name="T20" fmla="*/ 1465 w 1488"/>
                    <a:gd name="T21" fmla="*/ 1983 h 2075"/>
                    <a:gd name="T22" fmla="*/ 1458 w 1488"/>
                    <a:gd name="T23" fmla="*/ 2007 h 2075"/>
                    <a:gd name="T24" fmla="*/ 1451 w 1488"/>
                    <a:gd name="T25" fmla="*/ 2030 h 2075"/>
                    <a:gd name="T26" fmla="*/ 1444 w 1488"/>
                    <a:gd name="T27" fmla="*/ 2052 h 2075"/>
                    <a:gd name="T28" fmla="*/ 1437 w 1488"/>
                    <a:gd name="T29" fmla="*/ 2075 h 2075"/>
                    <a:gd name="T30" fmla="*/ 904 w 1488"/>
                    <a:gd name="T31" fmla="*/ 1306 h 2075"/>
                    <a:gd name="T32" fmla="*/ 484 w 1488"/>
                    <a:gd name="T33" fmla="*/ 701 h 2075"/>
                    <a:gd name="T34" fmla="*/ 506 w 1488"/>
                    <a:gd name="T35" fmla="*/ 668 h 2075"/>
                    <a:gd name="T36" fmla="*/ 527 w 1488"/>
                    <a:gd name="T37" fmla="*/ 633 h 2075"/>
                    <a:gd name="T38" fmla="*/ 549 w 1488"/>
                    <a:gd name="T39" fmla="*/ 599 h 2075"/>
                    <a:gd name="T40" fmla="*/ 569 w 1488"/>
                    <a:gd name="T41" fmla="*/ 563 h 2075"/>
                    <a:gd name="T42" fmla="*/ 1058 w 1488"/>
                    <a:gd name="T43" fmla="*/ 1268 h 2075"/>
                    <a:gd name="T44" fmla="*/ 1019 w 1488"/>
                    <a:gd name="T45" fmla="*/ 1277 h 2075"/>
                    <a:gd name="T46" fmla="*/ 980 w 1488"/>
                    <a:gd name="T47" fmla="*/ 1285 h 2075"/>
                    <a:gd name="T48" fmla="*/ 942 w 1488"/>
                    <a:gd name="T49" fmla="*/ 1296 h 2075"/>
                    <a:gd name="T50" fmla="*/ 904 w 1488"/>
                    <a:gd name="T51" fmla="*/ 1306 h 2075"/>
                    <a:gd name="T52" fmla="*/ 9 w 1488"/>
                    <a:gd name="T53" fmla="*/ 16 h 2075"/>
                    <a:gd name="T54" fmla="*/ 0 w 1488"/>
                    <a:gd name="T55" fmla="*/ 2 h 2075"/>
                    <a:gd name="T56" fmla="*/ 9 w 1488"/>
                    <a:gd name="T57" fmla="*/ 1 h 2075"/>
                    <a:gd name="T58" fmla="*/ 19 w 1488"/>
                    <a:gd name="T59" fmla="*/ 1 h 2075"/>
                    <a:gd name="T60" fmla="*/ 30 w 1488"/>
                    <a:gd name="T61" fmla="*/ 0 h 2075"/>
                    <a:gd name="T62" fmla="*/ 39 w 1488"/>
                    <a:gd name="T63" fmla="*/ 0 h 2075"/>
                    <a:gd name="T64" fmla="*/ 24 w 1488"/>
                    <a:gd name="T65" fmla="*/ 8 h 2075"/>
                    <a:gd name="T66" fmla="*/ 9 w 1488"/>
                    <a:gd name="T67" fmla="*/ 16 h 207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88"/>
                    <a:gd name="T103" fmla="*/ 0 h 2075"/>
                    <a:gd name="T104" fmla="*/ 1488 w 1488"/>
                    <a:gd name="T105" fmla="*/ 2075 h 207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88" h="2075">
                      <a:moveTo>
                        <a:pt x="1437" y="2075"/>
                      </a:moveTo>
                      <a:lnTo>
                        <a:pt x="1368" y="1975"/>
                      </a:lnTo>
                      <a:lnTo>
                        <a:pt x="1393" y="1947"/>
                      </a:lnTo>
                      <a:lnTo>
                        <a:pt x="1419" y="1920"/>
                      </a:lnTo>
                      <a:lnTo>
                        <a:pt x="1444" y="1891"/>
                      </a:lnTo>
                      <a:lnTo>
                        <a:pt x="1468" y="1862"/>
                      </a:lnTo>
                      <a:lnTo>
                        <a:pt x="1488" y="1890"/>
                      </a:lnTo>
                      <a:lnTo>
                        <a:pt x="1483" y="1913"/>
                      </a:lnTo>
                      <a:lnTo>
                        <a:pt x="1478" y="1937"/>
                      </a:lnTo>
                      <a:lnTo>
                        <a:pt x="1471" y="1960"/>
                      </a:lnTo>
                      <a:lnTo>
                        <a:pt x="1465" y="1983"/>
                      </a:lnTo>
                      <a:lnTo>
                        <a:pt x="1458" y="2007"/>
                      </a:lnTo>
                      <a:lnTo>
                        <a:pt x="1451" y="2030"/>
                      </a:lnTo>
                      <a:lnTo>
                        <a:pt x="1444" y="2052"/>
                      </a:lnTo>
                      <a:lnTo>
                        <a:pt x="1437" y="2075"/>
                      </a:lnTo>
                      <a:close/>
                      <a:moveTo>
                        <a:pt x="904" y="1306"/>
                      </a:moveTo>
                      <a:lnTo>
                        <a:pt x="484" y="701"/>
                      </a:lnTo>
                      <a:lnTo>
                        <a:pt x="506" y="668"/>
                      </a:lnTo>
                      <a:lnTo>
                        <a:pt x="527" y="633"/>
                      </a:lnTo>
                      <a:lnTo>
                        <a:pt x="549" y="599"/>
                      </a:lnTo>
                      <a:lnTo>
                        <a:pt x="569" y="563"/>
                      </a:lnTo>
                      <a:lnTo>
                        <a:pt x="1058" y="1268"/>
                      </a:lnTo>
                      <a:lnTo>
                        <a:pt x="1019" y="1277"/>
                      </a:lnTo>
                      <a:lnTo>
                        <a:pt x="980" y="1285"/>
                      </a:lnTo>
                      <a:lnTo>
                        <a:pt x="942" y="1296"/>
                      </a:lnTo>
                      <a:lnTo>
                        <a:pt x="904" y="1306"/>
                      </a:lnTo>
                      <a:close/>
                      <a:moveTo>
                        <a:pt x="9" y="16"/>
                      </a:moveTo>
                      <a:lnTo>
                        <a:pt x="0" y="2"/>
                      </a:lnTo>
                      <a:lnTo>
                        <a:pt x="9" y="1"/>
                      </a:lnTo>
                      <a:lnTo>
                        <a:pt x="19" y="1"/>
                      </a:lnTo>
                      <a:lnTo>
                        <a:pt x="30" y="0"/>
                      </a:lnTo>
                      <a:lnTo>
                        <a:pt x="39" y="0"/>
                      </a:lnTo>
                      <a:lnTo>
                        <a:pt x="24" y="8"/>
                      </a:lnTo>
                      <a:lnTo>
                        <a:pt x="9" y="16"/>
                      </a:lnTo>
                      <a:close/>
                    </a:path>
                  </a:pathLst>
                </a:custGeom>
                <a:solidFill>
                  <a:srgbClr val="E0F1FC"/>
                </a:solidFill>
                <a:ln w="9525">
                  <a:noFill/>
                  <a:round/>
                  <a:headEnd/>
                  <a:tailEnd/>
                </a:ln>
              </p:spPr>
              <p:txBody>
                <a:bodyPr>
                  <a:prstTxWarp prst="textNoShape">
                    <a:avLst/>
                  </a:prstTxWarp>
                </a:bodyPr>
                <a:lstStyle/>
                <a:p>
                  <a:endParaRPr lang="es-MX"/>
                </a:p>
              </p:txBody>
            </p:sp>
            <p:sp>
              <p:nvSpPr>
                <p:cNvPr id="88115" name="Freeform 59"/>
                <p:cNvSpPr>
                  <a:spLocks noEditPoints="1"/>
                </p:cNvSpPr>
                <p:nvPr/>
              </p:nvSpPr>
              <p:spPr bwMode="auto">
                <a:xfrm>
                  <a:off x="3016" y="1017"/>
                  <a:ext cx="118" cy="179"/>
                </a:xfrm>
                <a:custGeom>
                  <a:avLst/>
                  <a:gdLst>
                    <a:gd name="T0" fmla="*/ 937 w 977"/>
                    <a:gd name="T1" fmla="*/ 1494 h 1494"/>
                    <a:gd name="T2" fmla="*/ 892 w 977"/>
                    <a:gd name="T3" fmla="*/ 1429 h 1494"/>
                    <a:gd name="T4" fmla="*/ 914 w 977"/>
                    <a:gd name="T5" fmla="*/ 1404 h 1494"/>
                    <a:gd name="T6" fmla="*/ 934 w 977"/>
                    <a:gd name="T7" fmla="*/ 1379 h 1494"/>
                    <a:gd name="T8" fmla="*/ 955 w 977"/>
                    <a:gd name="T9" fmla="*/ 1353 h 1494"/>
                    <a:gd name="T10" fmla="*/ 977 w 977"/>
                    <a:gd name="T11" fmla="*/ 1328 h 1494"/>
                    <a:gd name="T12" fmla="*/ 968 w 977"/>
                    <a:gd name="T13" fmla="*/ 1370 h 1494"/>
                    <a:gd name="T14" fmla="*/ 959 w 977"/>
                    <a:gd name="T15" fmla="*/ 1411 h 1494"/>
                    <a:gd name="T16" fmla="*/ 948 w 977"/>
                    <a:gd name="T17" fmla="*/ 1453 h 1494"/>
                    <a:gd name="T18" fmla="*/ 937 w 977"/>
                    <a:gd name="T19" fmla="*/ 1494 h 1494"/>
                    <a:gd name="T20" fmla="*/ 453 w 977"/>
                    <a:gd name="T21" fmla="*/ 794 h 1494"/>
                    <a:gd name="T22" fmla="*/ 0 w 977"/>
                    <a:gd name="T23" fmla="*/ 143 h 1494"/>
                    <a:gd name="T24" fmla="*/ 22 w 977"/>
                    <a:gd name="T25" fmla="*/ 108 h 1494"/>
                    <a:gd name="T26" fmla="*/ 42 w 977"/>
                    <a:gd name="T27" fmla="*/ 72 h 1494"/>
                    <a:gd name="T28" fmla="*/ 63 w 977"/>
                    <a:gd name="T29" fmla="*/ 36 h 1494"/>
                    <a:gd name="T30" fmla="*/ 81 w 977"/>
                    <a:gd name="T31" fmla="*/ 0 h 1494"/>
                    <a:gd name="T32" fmla="*/ 611 w 977"/>
                    <a:gd name="T33" fmla="*/ 763 h 1494"/>
                    <a:gd name="T34" fmla="*/ 570 w 977"/>
                    <a:gd name="T35" fmla="*/ 770 h 1494"/>
                    <a:gd name="T36" fmla="*/ 531 w 977"/>
                    <a:gd name="T37" fmla="*/ 777 h 1494"/>
                    <a:gd name="T38" fmla="*/ 492 w 977"/>
                    <a:gd name="T39" fmla="*/ 786 h 1494"/>
                    <a:gd name="T40" fmla="*/ 453 w 977"/>
                    <a:gd name="T41" fmla="*/ 794 h 1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7"/>
                    <a:gd name="T64" fmla="*/ 0 h 1494"/>
                    <a:gd name="T65" fmla="*/ 977 w 977"/>
                    <a:gd name="T66" fmla="*/ 1494 h 1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7" h="1494">
                      <a:moveTo>
                        <a:pt x="937" y="1494"/>
                      </a:moveTo>
                      <a:lnTo>
                        <a:pt x="892" y="1429"/>
                      </a:lnTo>
                      <a:lnTo>
                        <a:pt x="914" y="1404"/>
                      </a:lnTo>
                      <a:lnTo>
                        <a:pt x="934" y="1379"/>
                      </a:lnTo>
                      <a:lnTo>
                        <a:pt x="955" y="1353"/>
                      </a:lnTo>
                      <a:lnTo>
                        <a:pt x="977" y="1328"/>
                      </a:lnTo>
                      <a:lnTo>
                        <a:pt x="968" y="1370"/>
                      </a:lnTo>
                      <a:lnTo>
                        <a:pt x="959" y="1411"/>
                      </a:lnTo>
                      <a:lnTo>
                        <a:pt x="948" y="1453"/>
                      </a:lnTo>
                      <a:lnTo>
                        <a:pt x="937" y="1494"/>
                      </a:lnTo>
                      <a:close/>
                      <a:moveTo>
                        <a:pt x="453" y="794"/>
                      </a:moveTo>
                      <a:lnTo>
                        <a:pt x="0" y="143"/>
                      </a:lnTo>
                      <a:lnTo>
                        <a:pt x="22" y="108"/>
                      </a:lnTo>
                      <a:lnTo>
                        <a:pt x="42" y="72"/>
                      </a:lnTo>
                      <a:lnTo>
                        <a:pt x="63" y="36"/>
                      </a:lnTo>
                      <a:lnTo>
                        <a:pt x="81" y="0"/>
                      </a:lnTo>
                      <a:lnTo>
                        <a:pt x="611" y="763"/>
                      </a:lnTo>
                      <a:lnTo>
                        <a:pt x="570" y="770"/>
                      </a:lnTo>
                      <a:lnTo>
                        <a:pt x="531" y="777"/>
                      </a:lnTo>
                      <a:lnTo>
                        <a:pt x="492" y="786"/>
                      </a:lnTo>
                      <a:lnTo>
                        <a:pt x="453" y="794"/>
                      </a:lnTo>
                      <a:close/>
                    </a:path>
                  </a:pathLst>
                </a:custGeom>
                <a:solidFill>
                  <a:srgbClr val="E7F4FD"/>
                </a:solidFill>
                <a:ln w="9525">
                  <a:noFill/>
                  <a:round/>
                  <a:headEnd/>
                  <a:tailEnd/>
                </a:ln>
              </p:spPr>
              <p:txBody>
                <a:bodyPr>
                  <a:prstTxWarp prst="textNoShape">
                    <a:avLst/>
                  </a:prstTxWarp>
                </a:bodyPr>
                <a:lstStyle/>
                <a:p>
                  <a:endParaRPr lang="es-MX"/>
                </a:p>
              </p:txBody>
            </p:sp>
            <p:sp>
              <p:nvSpPr>
                <p:cNvPr id="88116" name="Freeform 60"/>
                <p:cNvSpPr>
                  <a:spLocks noEditPoints="1"/>
                </p:cNvSpPr>
                <p:nvPr/>
              </p:nvSpPr>
              <p:spPr bwMode="auto">
                <a:xfrm>
                  <a:off x="3021" y="1008"/>
                  <a:ext cx="113" cy="176"/>
                </a:xfrm>
                <a:custGeom>
                  <a:avLst/>
                  <a:gdLst>
                    <a:gd name="T0" fmla="*/ 919 w 935"/>
                    <a:gd name="T1" fmla="*/ 1474 h 1474"/>
                    <a:gd name="T2" fmla="*/ 899 w 935"/>
                    <a:gd name="T3" fmla="*/ 1446 h 1474"/>
                    <a:gd name="T4" fmla="*/ 909 w 935"/>
                    <a:gd name="T5" fmla="*/ 1435 h 1474"/>
                    <a:gd name="T6" fmla="*/ 917 w 935"/>
                    <a:gd name="T7" fmla="*/ 1424 h 1474"/>
                    <a:gd name="T8" fmla="*/ 926 w 935"/>
                    <a:gd name="T9" fmla="*/ 1413 h 1474"/>
                    <a:gd name="T10" fmla="*/ 935 w 935"/>
                    <a:gd name="T11" fmla="*/ 1403 h 1474"/>
                    <a:gd name="T12" fmla="*/ 931 w 935"/>
                    <a:gd name="T13" fmla="*/ 1420 h 1474"/>
                    <a:gd name="T14" fmla="*/ 927 w 935"/>
                    <a:gd name="T15" fmla="*/ 1438 h 1474"/>
                    <a:gd name="T16" fmla="*/ 924 w 935"/>
                    <a:gd name="T17" fmla="*/ 1456 h 1474"/>
                    <a:gd name="T18" fmla="*/ 919 w 935"/>
                    <a:gd name="T19" fmla="*/ 1474 h 1474"/>
                    <a:gd name="T20" fmla="*/ 489 w 935"/>
                    <a:gd name="T21" fmla="*/ 852 h 1474"/>
                    <a:gd name="T22" fmla="*/ 0 w 935"/>
                    <a:gd name="T23" fmla="*/ 147 h 1474"/>
                    <a:gd name="T24" fmla="*/ 21 w 935"/>
                    <a:gd name="T25" fmla="*/ 111 h 1474"/>
                    <a:gd name="T26" fmla="*/ 40 w 935"/>
                    <a:gd name="T27" fmla="*/ 74 h 1474"/>
                    <a:gd name="T28" fmla="*/ 59 w 935"/>
                    <a:gd name="T29" fmla="*/ 37 h 1474"/>
                    <a:gd name="T30" fmla="*/ 78 w 935"/>
                    <a:gd name="T31" fmla="*/ 0 h 1474"/>
                    <a:gd name="T32" fmla="*/ 181 w 935"/>
                    <a:gd name="T33" fmla="*/ 148 h 1474"/>
                    <a:gd name="T34" fmla="*/ 191 w 935"/>
                    <a:gd name="T35" fmla="*/ 189 h 1474"/>
                    <a:gd name="T36" fmla="*/ 203 w 935"/>
                    <a:gd name="T37" fmla="*/ 228 h 1474"/>
                    <a:gd name="T38" fmla="*/ 217 w 935"/>
                    <a:gd name="T39" fmla="*/ 267 h 1474"/>
                    <a:gd name="T40" fmla="*/ 232 w 935"/>
                    <a:gd name="T41" fmla="*/ 303 h 1474"/>
                    <a:gd name="T42" fmla="*/ 248 w 935"/>
                    <a:gd name="T43" fmla="*/ 338 h 1474"/>
                    <a:gd name="T44" fmla="*/ 267 w 935"/>
                    <a:gd name="T45" fmla="*/ 373 h 1474"/>
                    <a:gd name="T46" fmla="*/ 286 w 935"/>
                    <a:gd name="T47" fmla="*/ 406 h 1474"/>
                    <a:gd name="T48" fmla="*/ 307 w 935"/>
                    <a:gd name="T49" fmla="*/ 437 h 1474"/>
                    <a:gd name="T50" fmla="*/ 330 w 935"/>
                    <a:gd name="T51" fmla="*/ 468 h 1474"/>
                    <a:gd name="T52" fmla="*/ 353 w 935"/>
                    <a:gd name="T53" fmla="*/ 497 h 1474"/>
                    <a:gd name="T54" fmla="*/ 380 w 935"/>
                    <a:gd name="T55" fmla="*/ 526 h 1474"/>
                    <a:gd name="T56" fmla="*/ 407 w 935"/>
                    <a:gd name="T57" fmla="*/ 553 h 1474"/>
                    <a:gd name="T58" fmla="*/ 435 w 935"/>
                    <a:gd name="T59" fmla="*/ 578 h 1474"/>
                    <a:gd name="T60" fmla="*/ 465 w 935"/>
                    <a:gd name="T61" fmla="*/ 604 h 1474"/>
                    <a:gd name="T62" fmla="*/ 496 w 935"/>
                    <a:gd name="T63" fmla="*/ 627 h 1474"/>
                    <a:gd name="T64" fmla="*/ 528 w 935"/>
                    <a:gd name="T65" fmla="*/ 650 h 1474"/>
                    <a:gd name="T66" fmla="*/ 650 w 935"/>
                    <a:gd name="T67" fmla="*/ 825 h 1474"/>
                    <a:gd name="T68" fmla="*/ 610 w 935"/>
                    <a:gd name="T69" fmla="*/ 831 h 1474"/>
                    <a:gd name="T70" fmla="*/ 569 w 935"/>
                    <a:gd name="T71" fmla="*/ 838 h 1474"/>
                    <a:gd name="T72" fmla="*/ 528 w 935"/>
                    <a:gd name="T73" fmla="*/ 845 h 1474"/>
                    <a:gd name="T74" fmla="*/ 489 w 935"/>
                    <a:gd name="T75" fmla="*/ 852 h 14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5"/>
                    <a:gd name="T115" fmla="*/ 0 h 1474"/>
                    <a:gd name="T116" fmla="*/ 935 w 935"/>
                    <a:gd name="T117" fmla="*/ 1474 h 14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5" h="1474">
                      <a:moveTo>
                        <a:pt x="919" y="1474"/>
                      </a:moveTo>
                      <a:lnTo>
                        <a:pt x="899" y="1446"/>
                      </a:lnTo>
                      <a:lnTo>
                        <a:pt x="909" y="1435"/>
                      </a:lnTo>
                      <a:lnTo>
                        <a:pt x="917" y="1424"/>
                      </a:lnTo>
                      <a:lnTo>
                        <a:pt x="926" y="1413"/>
                      </a:lnTo>
                      <a:lnTo>
                        <a:pt x="935" y="1403"/>
                      </a:lnTo>
                      <a:lnTo>
                        <a:pt x="931" y="1420"/>
                      </a:lnTo>
                      <a:lnTo>
                        <a:pt x="927" y="1438"/>
                      </a:lnTo>
                      <a:lnTo>
                        <a:pt x="924" y="1456"/>
                      </a:lnTo>
                      <a:lnTo>
                        <a:pt x="919" y="1474"/>
                      </a:lnTo>
                      <a:close/>
                      <a:moveTo>
                        <a:pt x="489" y="852"/>
                      </a:moveTo>
                      <a:lnTo>
                        <a:pt x="0" y="147"/>
                      </a:lnTo>
                      <a:lnTo>
                        <a:pt x="21" y="111"/>
                      </a:lnTo>
                      <a:lnTo>
                        <a:pt x="40" y="74"/>
                      </a:lnTo>
                      <a:lnTo>
                        <a:pt x="59" y="37"/>
                      </a:lnTo>
                      <a:lnTo>
                        <a:pt x="78" y="0"/>
                      </a:lnTo>
                      <a:lnTo>
                        <a:pt x="181" y="148"/>
                      </a:lnTo>
                      <a:lnTo>
                        <a:pt x="191" y="189"/>
                      </a:lnTo>
                      <a:lnTo>
                        <a:pt x="203" y="228"/>
                      </a:lnTo>
                      <a:lnTo>
                        <a:pt x="217" y="267"/>
                      </a:lnTo>
                      <a:lnTo>
                        <a:pt x="232" y="303"/>
                      </a:lnTo>
                      <a:lnTo>
                        <a:pt x="248" y="338"/>
                      </a:lnTo>
                      <a:lnTo>
                        <a:pt x="267" y="373"/>
                      </a:lnTo>
                      <a:lnTo>
                        <a:pt x="286" y="406"/>
                      </a:lnTo>
                      <a:lnTo>
                        <a:pt x="307" y="437"/>
                      </a:lnTo>
                      <a:lnTo>
                        <a:pt x="330" y="468"/>
                      </a:lnTo>
                      <a:lnTo>
                        <a:pt x="353" y="497"/>
                      </a:lnTo>
                      <a:lnTo>
                        <a:pt x="380" y="526"/>
                      </a:lnTo>
                      <a:lnTo>
                        <a:pt x="407" y="553"/>
                      </a:lnTo>
                      <a:lnTo>
                        <a:pt x="435" y="578"/>
                      </a:lnTo>
                      <a:lnTo>
                        <a:pt x="465" y="604"/>
                      </a:lnTo>
                      <a:lnTo>
                        <a:pt x="496" y="627"/>
                      </a:lnTo>
                      <a:lnTo>
                        <a:pt x="528" y="650"/>
                      </a:lnTo>
                      <a:lnTo>
                        <a:pt x="650" y="825"/>
                      </a:lnTo>
                      <a:lnTo>
                        <a:pt x="610" y="831"/>
                      </a:lnTo>
                      <a:lnTo>
                        <a:pt x="569" y="838"/>
                      </a:lnTo>
                      <a:lnTo>
                        <a:pt x="528" y="845"/>
                      </a:lnTo>
                      <a:lnTo>
                        <a:pt x="489" y="852"/>
                      </a:lnTo>
                      <a:close/>
                    </a:path>
                  </a:pathLst>
                </a:custGeom>
                <a:solidFill>
                  <a:srgbClr val="EDF7FD"/>
                </a:solidFill>
                <a:ln w="9525">
                  <a:noFill/>
                  <a:round/>
                  <a:headEnd/>
                  <a:tailEnd/>
                </a:ln>
              </p:spPr>
              <p:txBody>
                <a:bodyPr>
                  <a:prstTxWarp prst="textNoShape">
                    <a:avLst/>
                  </a:prstTxWarp>
                </a:bodyPr>
                <a:lstStyle/>
                <a:p>
                  <a:endParaRPr lang="es-MX"/>
                </a:p>
              </p:txBody>
            </p:sp>
            <p:sp>
              <p:nvSpPr>
                <p:cNvPr id="88117" name="Freeform 61"/>
                <p:cNvSpPr>
                  <a:spLocks/>
                </p:cNvSpPr>
                <p:nvPr/>
              </p:nvSpPr>
              <p:spPr bwMode="auto">
                <a:xfrm>
                  <a:off x="3027" y="998"/>
                  <a:ext cx="83" cy="110"/>
                </a:xfrm>
                <a:custGeom>
                  <a:avLst/>
                  <a:gdLst>
                    <a:gd name="T0" fmla="*/ 530 w 693"/>
                    <a:gd name="T1" fmla="*/ 917 h 917"/>
                    <a:gd name="T2" fmla="*/ 0 w 693"/>
                    <a:gd name="T3" fmla="*/ 154 h 917"/>
                    <a:gd name="T4" fmla="*/ 20 w 693"/>
                    <a:gd name="T5" fmla="*/ 116 h 917"/>
                    <a:gd name="T6" fmla="*/ 39 w 693"/>
                    <a:gd name="T7" fmla="*/ 78 h 917"/>
                    <a:gd name="T8" fmla="*/ 57 w 693"/>
                    <a:gd name="T9" fmla="*/ 40 h 917"/>
                    <a:gd name="T10" fmla="*/ 75 w 693"/>
                    <a:gd name="T11" fmla="*/ 0 h 917"/>
                    <a:gd name="T12" fmla="*/ 119 w 693"/>
                    <a:gd name="T13" fmla="*/ 63 h 917"/>
                    <a:gd name="T14" fmla="*/ 121 w 693"/>
                    <a:gd name="T15" fmla="*/ 98 h 917"/>
                    <a:gd name="T16" fmla="*/ 124 w 693"/>
                    <a:gd name="T17" fmla="*/ 130 h 917"/>
                    <a:gd name="T18" fmla="*/ 129 w 693"/>
                    <a:gd name="T19" fmla="*/ 164 h 917"/>
                    <a:gd name="T20" fmla="*/ 135 w 693"/>
                    <a:gd name="T21" fmla="*/ 195 h 917"/>
                    <a:gd name="T22" fmla="*/ 142 w 693"/>
                    <a:gd name="T23" fmla="*/ 226 h 917"/>
                    <a:gd name="T24" fmla="*/ 149 w 693"/>
                    <a:gd name="T25" fmla="*/ 256 h 917"/>
                    <a:gd name="T26" fmla="*/ 157 w 693"/>
                    <a:gd name="T27" fmla="*/ 286 h 917"/>
                    <a:gd name="T28" fmla="*/ 166 w 693"/>
                    <a:gd name="T29" fmla="*/ 314 h 917"/>
                    <a:gd name="T30" fmla="*/ 177 w 693"/>
                    <a:gd name="T31" fmla="*/ 343 h 917"/>
                    <a:gd name="T32" fmla="*/ 188 w 693"/>
                    <a:gd name="T33" fmla="*/ 371 h 917"/>
                    <a:gd name="T34" fmla="*/ 200 w 693"/>
                    <a:gd name="T35" fmla="*/ 398 h 917"/>
                    <a:gd name="T36" fmla="*/ 212 w 693"/>
                    <a:gd name="T37" fmla="*/ 423 h 917"/>
                    <a:gd name="T38" fmla="*/ 225 w 693"/>
                    <a:gd name="T39" fmla="*/ 449 h 917"/>
                    <a:gd name="T40" fmla="*/ 240 w 693"/>
                    <a:gd name="T41" fmla="*/ 474 h 917"/>
                    <a:gd name="T42" fmla="*/ 255 w 693"/>
                    <a:gd name="T43" fmla="*/ 497 h 917"/>
                    <a:gd name="T44" fmla="*/ 272 w 693"/>
                    <a:gd name="T45" fmla="*/ 521 h 917"/>
                    <a:gd name="T46" fmla="*/ 289 w 693"/>
                    <a:gd name="T47" fmla="*/ 544 h 917"/>
                    <a:gd name="T48" fmla="*/ 306 w 693"/>
                    <a:gd name="T49" fmla="*/ 566 h 917"/>
                    <a:gd name="T50" fmla="*/ 325 w 693"/>
                    <a:gd name="T51" fmla="*/ 588 h 917"/>
                    <a:gd name="T52" fmla="*/ 343 w 693"/>
                    <a:gd name="T53" fmla="*/ 609 h 917"/>
                    <a:gd name="T54" fmla="*/ 364 w 693"/>
                    <a:gd name="T55" fmla="*/ 628 h 917"/>
                    <a:gd name="T56" fmla="*/ 385 w 693"/>
                    <a:gd name="T57" fmla="*/ 648 h 917"/>
                    <a:gd name="T58" fmla="*/ 407 w 693"/>
                    <a:gd name="T59" fmla="*/ 667 h 917"/>
                    <a:gd name="T60" fmla="*/ 429 w 693"/>
                    <a:gd name="T61" fmla="*/ 685 h 917"/>
                    <a:gd name="T62" fmla="*/ 452 w 693"/>
                    <a:gd name="T63" fmla="*/ 703 h 917"/>
                    <a:gd name="T64" fmla="*/ 477 w 693"/>
                    <a:gd name="T65" fmla="*/ 720 h 917"/>
                    <a:gd name="T66" fmla="*/ 501 w 693"/>
                    <a:gd name="T67" fmla="*/ 736 h 917"/>
                    <a:gd name="T68" fmla="*/ 527 w 693"/>
                    <a:gd name="T69" fmla="*/ 753 h 917"/>
                    <a:gd name="T70" fmla="*/ 553 w 693"/>
                    <a:gd name="T71" fmla="*/ 768 h 917"/>
                    <a:gd name="T72" fmla="*/ 580 w 693"/>
                    <a:gd name="T73" fmla="*/ 783 h 917"/>
                    <a:gd name="T74" fmla="*/ 608 w 693"/>
                    <a:gd name="T75" fmla="*/ 797 h 917"/>
                    <a:gd name="T76" fmla="*/ 636 w 693"/>
                    <a:gd name="T77" fmla="*/ 811 h 917"/>
                    <a:gd name="T78" fmla="*/ 693 w 693"/>
                    <a:gd name="T79" fmla="*/ 894 h 917"/>
                    <a:gd name="T80" fmla="*/ 653 w 693"/>
                    <a:gd name="T81" fmla="*/ 899 h 917"/>
                    <a:gd name="T82" fmla="*/ 611 w 693"/>
                    <a:gd name="T83" fmla="*/ 904 h 917"/>
                    <a:gd name="T84" fmla="*/ 571 w 693"/>
                    <a:gd name="T85" fmla="*/ 910 h 917"/>
                    <a:gd name="T86" fmla="*/ 530 w 693"/>
                    <a:gd name="T87" fmla="*/ 917 h 9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917"/>
                    <a:gd name="T134" fmla="*/ 693 w 693"/>
                    <a:gd name="T135" fmla="*/ 917 h 9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917">
                      <a:moveTo>
                        <a:pt x="530" y="917"/>
                      </a:moveTo>
                      <a:lnTo>
                        <a:pt x="0" y="154"/>
                      </a:lnTo>
                      <a:lnTo>
                        <a:pt x="20" y="116"/>
                      </a:lnTo>
                      <a:lnTo>
                        <a:pt x="39" y="78"/>
                      </a:lnTo>
                      <a:lnTo>
                        <a:pt x="57" y="40"/>
                      </a:lnTo>
                      <a:lnTo>
                        <a:pt x="75" y="0"/>
                      </a:lnTo>
                      <a:lnTo>
                        <a:pt x="119" y="63"/>
                      </a:lnTo>
                      <a:lnTo>
                        <a:pt x="121" y="98"/>
                      </a:lnTo>
                      <a:lnTo>
                        <a:pt x="124" y="130"/>
                      </a:lnTo>
                      <a:lnTo>
                        <a:pt x="129" y="164"/>
                      </a:lnTo>
                      <a:lnTo>
                        <a:pt x="135" y="195"/>
                      </a:lnTo>
                      <a:lnTo>
                        <a:pt x="142" y="226"/>
                      </a:lnTo>
                      <a:lnTo>
                        <a:pt x="149" y="256"/>
                      </a:lnTo>
                      <a:lnTo>
                        <a:pt x="157" y="286"/>
                      </a:lnTo>
                      <a:lnTo>
                        <a:pt x="166" y="314"/>
                      </a:lnTo>
                      <a:lnTo>
                        <a:pt x="177" y="343"/>
                      </a:lnTo>
                      <a:lnTo>
                        <a:pt x="188" y="371"/>
                      </a:lnTo>
                      <a:lnTo>
                        <a:pt x="200" y="398"/>
                      </a:lnTo>
                      <a:lnTo>
                        <a:pt x="212" y="423"/>
                      </a:lnTo>
                      <a:lnTo>
                        <a:pt x="225" y="449"/>
                      </a:lnTo>
                      <a:lnTo>
                        <a:pt x="240" y="474"/>
                      </a:lnTo>
                      <a:lnTo>
                        <a:pt x="255" y="497"/>
                      </a:lnTo>
                      <a:lnTo>
                        <a:pt x="272" y="521"/>
                      </a:lnTo>
                      <a:lnTo>
                        <a:pt x="289" y="544"/>
                      </a:lnTo>
                      <a:lnTo>
                        <a:pt x="306" y="566"/>
                      </a:lnTo>
                      <a:lnTo>
                        <a:pt x="325" y="588"/>
                      </a:lnTo>
                      <a:lnTo>
                        <a:pt x="343" y="609"/>
                      </a:lnTo>
                      <a:lnTo>
                        <a:pt x="364" y="628"/>
                      </a:lnTo>
                      <a:lnTo>
                        <a:pt x="385" y="648"/>
                      </a:lnTo>
                      <a:lnTo>
                        <a:pt x="407" y="667"/>
                      </a:lnTo>
                      <a:lnTo>
                        <a:pt x="429" y="685"/>
                      </a:lnTo>
                      <a:lnTo>
                        <a:pt x="452" y="703"/>
                      </a:lnTo>
                      <a:lnTo>
                        <a:pt x="477" y="720"/>
                      </a:lnTo>
                      <a:lnTo>
                        <a:pt x="501" y="736"/>
                      </a:lnTo>
                      <a:lnTo>
                        <a:pt x="527" y="753"/>
                      </a:lnTo>
                      <a:lnTo>
                        <a:pt x="553" y="768"/>
                      </a:lnTo>
                      <a:lnTo>
                        <a:pt x="580" y="783"/>
                      </a:lnTo>
                      <a:lnTo>
                        <a:pt x="608" y="797"/>
                      </a:lnTo>
                      <a:lnTo>
                        <a:pt x="636" y="811"/>
                      </a:lnTo>
                      <a:lnTo>
                        <a:pt x="693" y="894"/>
                      </a:lnTo>
                      <a:lnTo>
                        <a:pt x="653" y="899"/>
                      </a:lnTo>
                      <a:lnTo>
                        <a:pt x="611" y="904"/>
                      </a:lnTo>
                      <a:lnTo>
                        <a:pt x="571" y="910"/>
                      </a:lnTo>
                      <a:lnTo>
                        <a:pt x="530" y="917"/>
                      </a:lnTo>
                      <a:close/>
                    </a:path>
                  </a:pathLst>
                </a:custGeom>
                <a:solidFill>
                  <a:srgbClr val="F3F9FE"/>
                </a:solidFill>
                <a:ln w="9525">
                  <a:noFill/>
                  <a:round/>
                  <a:headEnd/>
                  <a:tailEnd/>
                </a:ln>
              </p:spPr>
              <p:txBody>
                <a:bodyPr>
                  <a:prstTxWarp prst="textNoShape">
                    <a:avLst/>
                  </a:prstTxWarp>
                </a:bodyPr>
                <a:lstStyle/>
                <a:p>
                  <a:endParaRPr lang="es-MX"/>
                </a:p>
              </p:txBody>
            </p:sp>
            <p:sp>
              <p:nvSpPr>
                <p:cNvPr id="88118" name="Freeform 62"/>
                <p:cNvSpPr>
                  <a:spLocks noEditPoints="1"/>
                </p:cNvSpPr>
                <p:nvPr/>
              </p:nvSpPr>
              <p:spPr bwMode="auto">
                <a:xfrm>
                  <a:off x="3031" y="988"/>
                  <a:ext cx="89" cy="119"/>
                </a:xfrm>
                <a:custGeom>
                  <a:avLst/>
                  <a:gdLst>
                    <a:gd name="T0" fmla="*/ 572 w 739"/>
                    <a:gd name="T1" fmla="*/ 985 h 985"/>
                    <a:gd name="T2" fmla="*/ 450 w 739"/>
                    <a:gd name="T3" fmla="*/ 810 h 985"/>
                    <a:gd name="T4" fmla="*/ 481 w 739"/>
                    <a:gd name="T5" fmla="*/ 829 h 985"/>
                    <a:gd name="T6" fmla="*/ 512 w 739"/>
                    <a:gd name="T7" fmla="*/ 847 h 985"/>
                    <a:gd name="T8" fmla="*/ 544 w 739"/>
                    <a:gd name="T9" fmla="*/ 865 h 985"/>
                    <a:gd name="T10" fmla="*/ 578 w 739"/>
                    <a:gd name="T11" fmla="*/ 882 h 985"/>
                    <a:gd name="T12" fmla="*/ 613 w 739"/>
                    <a:gd name="T13" fmla="*/ 898 h 985"/>
                    <a:gd name="T14" fmla="*/ 648 w 739"/>
                    <a:gd name="T15" fmla="*/ 914 h 985"/>
                    <a:gd name="T16" fmla="*/ 685 w 739"/>
                    <a:gd name="T17" fmla="*/ 927 h 985"/>
                    <a:gd name="T18" fmla="*/ 722 w 739"/>
                    <a:gd name="T19" fmla="*/ 941 h 985"/>
                    <a:gd name="T20" fmla="*/ 739 w 739"/>
                    <a:gd name="T21" fmla="*/ 967 h 985"/>
                    <a:gd name="T22" fmla="*/ 697 w 739"/>
                    <a:gd name="T23" fmla="*/ 970 h 985"/>
                    <a:gd name="T24" fmla="*/ 654 w 739"/>
                    <a:gd name="T25" fmla="*/ 975 h 985"/>
                    <a:gd name="T26" fmla="*/ 614 w 739"/>
                    <a:gd name="T27" fmla="*/ 980 h 985"/>
                    <a:gd name="T28" fmla="*/ 572 w 739"/>
                    <a:gd name="T29" fmla="*/ 985 h 985"/>
                    <a:gd name="T30" fmla="*/ 103 w 739"/>
                    <a:gd name="T31" fmla="*/ 308 h 985"/>
                    <a:gd name="T32" fmla="*/ 0 w 739"/>
                    <a:gd name="T33" fmla="*/ 160 h 985"/>
                    <a:gd name="T34" fmla="*/ 18 w 739"/>
                    <a:gd name="T35" fmla="*/ 121 h 985"/>
                    <a:gd name="T36" fmla="*/ 36 w 739"/>
                    <a:gd name="T37" fmla="*/ 81 h 985"/>
                    <a:gd name="T38" fmla="*/ 53 w 739"/>
                    <a:gd name="T39" fmla="*/ 41 h 985"/>
                    <a:gd name="T40" fmla="*/ 69 w 739"/>
                    <a:gd name="T41" fmla="*/ 0 h 985"/>
                    <a:gd name="T42" fmla="*/ 77 w 739"/>
                    <a:gd name="T43" fmla="*/ 10 h 985"/>
                    <a:gd name="T44" fmla="*/ 76 w 739"/>
                    <a:gd name="T45" fmla="*/ 51 h 985"/>
                    <a:gd name="T46" fmla="*/ 76 w 739"/>
                    <a:gd name="T47" fmla="*/ 90 h 985"/>
                    <a:gd name="T48" fmla="*/ 78 w 739"/>
                    <a:gd name="T49" fmla="*/ 130 h 985"/>
                    <a:gd name="T50" fmla="*/ 81 w 739"/>
                    <a:gd name="T51" fmla="*/ 167 h 985"/>
                    <a:gd name="T52" fmla="*/ 85 w 739"/>
                    <a:gd name="T53" fmla="*/ 204 h 985"/>
                    <a:gd name="T54" fmla="*/ 90 w 739"/>
                    <a:gd name="T55" fmla="*/ 240 h 985"/>
                    <a:gd name="T56" fmla="*/ 96 w 739"/>
                    <a:gd name="T57" fmla="*/ 275 h 985"/>
                    <a:gd name="T58" fmla="*/ 103 w 739"/>
                    <a:gd name="T59" fmla="*/ 308 h 9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9"/>
                    <a:gd name="T91" fmla="*/ 0 h 985"/>
                    <a:gd name="T92" fmla="*/ 739 w 739"/>
                    <a:gd name="T93" fmla="*/ 985 h 9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9" h="985">
                      <a:moveTo>
                        <a:pt x="572" y="985"/>
                      </a:moveTo>
                      <a:lnTo>
                        <a:pt x="450" y="810"/>
                      </a:lnTo>
                      <a:lnTo>
                        <a:pt x="481" y="829"/>
                      </a:lnTo>
                      <a:lnTo>
                        <a:pt x="512" y="847"/>
                      </a:lnTo>
                      <a:lnTo>
                        <a:pt x="544" y="865"/>
                      </a:lnTo>
                      <a:lnTo>
                        <a:pt x="578" y="882"/>
                      </a:lnTo>
                      <a:lnTo>
                        <a:pt x="613" y="898"/>
                      </a:lnTo>
                      <a:lnTo>
                        <a:pt x="648" y="914"/>
                      </a:lnTo>
                      <a:lnTo>
                        <a:pt x="685" y="927"/>
                      </a:lnTo>
                      <a:lnTo>
                        <a:pt x="722" y="941"/>
                      </a:lnTo>
                      <a:lnTo>
                        <a:pt x="739" y="967"/>
                      </a:lnTo>
                      <a:lnTo>
                        <a:pt x="697" y="970"/>
                      </a:lnTo>
                      <a:lnTo>
                        <a:pt x="654" y="975"/>
                      </a:lnTo>
                      <a:lnTo>
                        <a:pt x="614" y="980"/>
                      </a:lnTo>
                      <a:lnTo>
                        <a:pt x="572" y="985"/>
                      </a:lnTo>
                      <a:close/>
                      <a:moveTo>
                        <a:pt x="103" y="308"/>
                      </a:moveTo>
                      <a:lnTo>
                        <a:pt x="0" y="160"/>
                      </a:lnTo>
                      <a:lnTo>
                        <a:pt x="18" y="121"/>
                      </a:lnTo>
                      <a:lnTo>
                        <a:pt x="36" y="81"/>
                      </a:lnTo>
                      <a:lnTo>
                        <a:pt x="53" y="41"/>
                      </a:lnTo>
                      <a:lnTo>
                        <a:pt x="69" y="0"/>
                      </a:lnTo>
                      <a:lnTo>
                        <a:pt x="77" y="10"/>
                      </a:lnTo>
                      <a:lnTo>
                        <a:pt x="76" y="51"/>
                      </a:lnTo>
                      <a:lnTo>
                        <a:pt x="76" y="90"/>
                      </a:lnTo>
                      <a:lnTo>
                        <a:pt x="78" y="130"/>
                      </a:lnTo>
                      <a:lnTo>
                        <a:pt x="81" y="167"/>
                      </a:lnTo>
                      <a:lnTo>
                        <a:pt x="85" y="204"/>
                      </a:lnTo>
                      <a:lnTo>
                        <a:pt x="90" y="240"/>
                      </a:lnTo>
                      <a:lnTo>
                        <a:pt x="96" y="275"/>
                      </a:lnTo>
                      <a:lnTo>
                        <a:pt x="103" y="308"/>
                      </a:lnTo>
                      <a:close/>
                    </a:path>
                  </a:pathLst>
                </a:custGeom>
                <a:solidFill>
                  <a:srgbClr val="F9FCFE"/>
                </a:solidFill>
                <a:ln w="9525">
                  <a:noFill/>
                  <a:round/>
                  <a:headEnd/>
                  <a:tailEnd/>
                </a:ln>
              </p:spPr>
              <p:txBody>
                <a:bodyPr>
                  <a:prstTxWarp prst="textNoShape">
                    <a:avLst/>
                  </a:prstTxWarp>
                </a:bodyPr>
                <a:lstStyle/>
                <a:p>
                  <a:endParaRPr lang="es-MX"/>
                </a:p>
              </p:txBody>
            </p:sp>
            <p:sp>
              <p:nvSpPr>
                <p:cNvPr id="88119" name="Freeform 63"/>
                <p:cNvSpPr>
                  <a:spLocks noEditPoints="1"/>
                </p:cNvSpPr>
                <p:nvPr/>
              </p:nvSpPr>
              <p:spPr bwMode="auto">
                <a:xfrm>
                  <a:off x="3035" y="986"/>
                  <a:ext cx="91" cy="119"/>
                </a:xfrm>
                <a:custGeom>
                  <a:avLst/>
                  <a:gdLst>
                    <a:gd name="T0" fmla="*/ 618 w 755"/>
                    <a:gd name="T1" fmla="*/ 999 h 999"/>
                    <a:gd name="T2" fmla="*/ 561 w 755"/>
                    <a:gd name="T3" fmla="*/ 916 h 999"/>
                    <a:gd name="T4" fmla="*/ 584 w 755"/>
                    <a:gd name="T5" fmla="*/ 925 h 999"/>
                    <a:gd name="T6" fmla="*/ 607 w 755"/>
                    <a:gd name="T7" fmla="*/ 935 h 999"/>
                    <a:gd name="T8" fmla="*/ 630 w 755"/>
                    <a:gd name="T9" fmla="*/ 945 h 999"/>
                    <a:gd name="T10" fmla="*/ 654 w 755"/>
                    <a:gd name="T11" fmla="*/ 954 h 999"/>
                    <a:gd name="T12" fmla="*/ 679 w 755"/>
                    <a:gd name="T13" fmla="*/ 963 h 999"/>
                    <a:gd name="T14" fmla="*/ 704 w 755"/>
                    <a:gd name="T15" fmla="*/ 971 h 999"/>
                    <a:gd name="T16" fmla="*/ 730 w 755"/>
                    <a:gd name="T17" fmla="*/ 979 h 999"/>
                    <a:gd name="T18" fmla="*/ 755 w 755"/>
                    <a:gd name="T19" fmla="*/ 987 h 999"/>
                    <a:gd name="T20" fmla="*/ 721 w 755"/>
                    <a:gd name="T21" fmla="*/ 990 h 999"/>
                    <a:gd name="T22" fmla="*/ 687 w 755"/>
                    <a:gd name="T23" fmla="*/ 992 h 999"/>
                    <a:gd name="T24" fmla="*/ 653 w 755"/>
                    <a:gd name="T25" fmla="*/ 996 h 999"/>
                    <a:gd name="T26" fmla="*/ 618 w 755"/>
                    <a:gd name="T27" fmla="*/ 999 h 999"/>
                    <a:gd name="T28" fmla="*/ 44 w 755"/>
                    <a:gd name="T29" fmla="*/ 168 h 999"/>
                    <a:gd name="T30" fmla="*/ 0 w 755"/>
                    <a:gd name="T31" fmla="*/ 105 h 999"/>
                    <a:gd name="T32" fmla="*/ 10 w 755"/>
                    <a:gd name="T33" fmla="*/ 80 h 999"/>
                    <a:gd name="T34" fmla="*/ 22 w 755"/>
                    <a:gd name="T35" fmla="*/ 53 h 999"/>
                    <a:gd name="T36" fmla="*/ 32 w 755"/>
                    <a:gd name="T37" fmla="*/ 26 h 999"/>
                    <a:gd name="T38" fmla="*/ 42 w 755"/>
                    <a:gd name="T39" fmla="*/ 0 h 999"/>
                    <a:gd name="T40" fmla="*/ 40 w 755"/>
                    <a:gd name="T41" fmla="*/ 44 h 999"/>
                    <a:gd name="T42" fmla="*/ 40 w 755"/>
                    <a:gd name="T43" fmla="*/ 87 h 999"/>
                    <a:gd name="T44" fmla="*/ 41 w 755"/>
                    <a:gd name="T45" fmla="*/ 127 h 999"/>
                    <a:gd name="T46" fmla="*/ 44 w 755"/>
                    <a:gd name="T47" fmla="*/ 168 h 9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55"/>
                    <a:gd name="T73" fmla="*/ 0 h 999"/>
                    <a:gd name="T74" fmla="*/ 755 w 755"/>
                    <a:gd name="T75" fmla="*/ 999 h 9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55" h="999">
                      <a:moveTo>
                        <a:pt x="618" y="999"/>
                      </a:moveTo>
                      <a:lnTo>
                        <a:pt x="561" y="916"/>
                      </a:lnTo>
                      <a:lnTo>
                        <a:pt x="584" y="925"/>
                      </a:lnTo>
                      <a:lnTo>
                        <a:pt x="607" y="935"/>
                      </a:lnTo>
                      <a:lnTo>
                        <a:pt x="630" y="945"/>
                      </a:lnTo>
                      <a:lnTo>
                        <a:pt x="654" y="954"/>
                      </a:lnTo>
                      <a:lnTo>
                        <a:pt x="679" y="963"/>
                      </a:lnTo>
                      <a:lnTo>
                        <a:pt x="704" y="971"/>
                      </a:lnTo>
                      <a:lnTo>
                        <a:pt x="730" y="979"/>
                      </a:lnTo>
                      <a:lnTo>
                        <a:pt x="755" y="987"/>
                      </a:lnTo>
                      <a:lnTo>
                        <a:pt x="721" y="990"/>
                      </a:lnTo>
                      <a:lnTo>
                        <a:pt x="687" y="992"/>
                      </a:lnTo>
                      <a:lnTo>
                        <a:pt x="653" y="996"/>
                      </a:lnTo>
                      <a:lnTo>
                        <a:pt x="618" y="999"/>
                      </a:lnTo>
                      <a:close/>
                      <a:moveTo>
                        <a:pt x="44" y="168"/>
                      </a:moveTo>
                      <a:lnTo>
                        <a:pt x="0" y="105"/>
                      </a:lnTo>
                      <a:lnTo>
                        <a:pt x="10" y="80"/>
                      </a:lnTo>
                      <a:lnTo>
                        <a:pt x="22" y="53"/>
                      </a:lnTo>
                      <a:lnTo>
                        <a:pt x="32" y="26"/>
                      </a:lnTo>
                      <a:lnTo>
                        <a:pt x="42" y="0"/>
                      </a:lnTo>
                      <a:lnTo>
                        <a:pt x="40" y="44"/>
                      </a:lnTo>
                      <a:lnTo>
                        <a:pt x="40" y="87"/>
                      </a:lnTo>
                      <a:lnTo>
                        <a:pt x="41" y="127"/>
                      </a:lnTo>
                      <a:lnTo>
                        <a:pt x="44" y="168"/>
                      </a:lnTo>
                      <a:close/>
                    </a:path>
                  </a:pathLst>
                </a:custGeom>
                <a:solidFill>
                  <a:srgbClr val="FFFFFF"/>
                </a:solidFill>
                <a:ln w="9525">
                  <a:noFill/>
                  <a:round/>
                  <a:headEnd/>
                  <a:tailEnd/>
                </a:ln>
              </p:spPr>
              <p:txBody>
                <a:bodyPr>
                  <a:prstTxWarp prst="textNoShape">
                    <a:avLst/>
                  </a:prstTxWarp>
                </a:bodyPr>
                <a:lstStyle/>
                <a:p>
                  <a:endParaRPr lang="es-MX"/>
                </a:p>
              </p:txBody>
            </p:sp>
            <p:sp>
              <p:nvSpPr>
                <p:cNvPr id="88120" name="Freeform 64"/>
                <p:cNvSpPr>
                  <a:spLocks noEditPoints="1"/>
                </p:cNvSpPr>
                <p:nvPr/>
              </p:nvSpPr>
              <p:spPr bwMode="auto">
                <a:xfrm>
                  <a:off x="3039" y="986"/>
                  <a:ext cx="87" cy="118"/>
                </a:xfrm>
                <a:custGeom>
                  <a:avLst/>
                  <a:gdLst>
                    <a:gd name="T0" fmla="*/ 670 w 722"/>
                    <a:gd name="T1" fmla="*/ 991 h 991"/>
                    <a:gd name="T2" fmla="*/ 653 w 722"/>
                    <a:gd name="T3" fmla="*/ 965 h 991"/>
                    <a:gd name="T4" fmla="*/ 670 w 722"/>
                    <a:gd name="T5" fmla="*/ 971 h 991"/>
                    <a:gd name="T6" fmla="*/ 688 w 722"/>
                    <a:gd name="T7" fmla="*/ 977 h 991"/>
                    <a:gd name="T8" fmla="*/ 705 w 722"/>
                    <a:gd name="T9" fmla="*/ 982 h 991"/>
                    <a:gd name="T10" fmla="*/ 722 w 722"/>
                    <a:gd name="T11" fmla="*/ 987 h 991"/>
                    <a:gd name="T12" fmla="*/ 710 w 722"/>
                    <a:gd name="T13" fmla="*/ 989 h 991"/>
                    <a:gd name="T14" fmla="*/ 697 w 722"/>
                    <a:gd name="T15" fmla="*/ 989 h 991"/>
                    <a:gd name="T16" fmla="*/ 684 w 722"/>
                    <a:gd name="T17" fmla="*/ 990 h 991"/>
                    <a:gd name="T18" fmla="*/ 670 w 722"/>
                    <a:gd name="T19" fmla="*/ 991 h 991"/>
                    <a:gd name="T20" fmla="*/ 8 w 722"/>
                    <a:gd name="T21" fmla="*/ 34 h 991"/>
                    <a:gd name="T22" fmla="*/ 0 w 722"/>
                    <a:gd name="T23" fmla="*/ 24 h 991"/>
                    <a:gd name="T24" fmla="*/ 9 w 722"/>
                    <a:gd name="T25" fmla="*/ 0 h 991"/>
                    <a:gd name="T26" fmla="*/ 8 w 722"/>
                    <a:gd name="T27" fmla="*/ 9 h 991"/>
                    <a:gd name="T28" fmla="*/ 8 w 722"/>
                    <a:gd name="T29" fmla="*/ 17 h 991"/>
                    <a:gd name="T30" fmla="*/ 8 w 722"/>
                    <a:gd name="T31" fmla="*/ 26 h 991"/>
                    <a:gd name="T32" fmla="*/ 8 w 722"/>
                    <a:gd name="T33" fmla="*/ 34 h 9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2"/>
                    <a:gd name="T52" fmla="*/ 0 h 991"/>
                    <a:gd name="T53" fmla="*/ 722 w 722"/>
                    <a:gd name="T54" fmla="*/ 991 h 9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2" h="991">
                      <a:moveTo>
                        <a:pt x="670" y="991"/>
                      </a:moveTo>
                      <a:lnTo>
                        <a:pt x="653" y="965"/>
                      </a:lnTo>
                      <a:lnTo>
                        <a:pt x="670" y="971"/>
                      </a:lnTo>
                      <a:lnTo>
                        <a:pt x="688" y="977"/>
                      </a:lnTo>
                      <a:lnTo>
                        <a:pt x="705" y="982"/>
                      </a:lnTo>
                      <a:lnTo>
                        <a:pt x="722" y="987"/>
                      </a:lnTo>
                      <a:lnTo>
                        <a:pt x="710" y="989"/>
                      </a:lnTo>
                      <a:lnTo>
                        <a:pt x="697" y="989"/>
                      </a:lnTo>
                      <a:lnTo>
                        <a:pt x="684" y="990"/>
                      </a:lnTo>
                      <a:lnTo>
                        <a:pt x="670" y="991"/>
                      </a:lnTo>
                      <a:close/>
                      <a:moveTo>
                        <a:pt x="8" y="34"/>
                      </a:moveTo>
                      <a:lnTo>
                        <a:pt x="0" y="24"/>
                      </a:lnTo>
                      <a:lnTo>
                        <a:pt x="9" y="0"/>
                      </a:lnTo>
                      <a:lnTo>
                        <a:pt x="8" y="9"/>
                      </a:lnTo>
                      <a:lnTo>
                        <a:pt x="8" y="17"/>
                      </a:lnTo>
                      <a:lnTo>
                        <a:pt x="8" y="26"/>
                      </a:lnTo>
                      <a:lnTo>
                        <a:pt x="8" y="34"/>
                      </a:lnTo>
                      <a:close/>
                    </a:path>
                  </a:pathLst>
                </a:custGeom>
                <a:solidFill>
                  <a:srgbClr val="FFFFFF"/>
                </a:solidFill>
                <a:ln w="9525">
                  <a:noFill/>
                  <a:round/>
                  <a:headEnd/>
                  <a:tailEnd/>
                </a:ln>
              </p:spPr>
              <p:txBody>
                <a:bodyPr>
                  <a:prstTxWarp prst="textNoShape">
                    <a:avLst/>
                  </a:prstTxWarp>
                </a:bodyPr>
                <a:lstStyle/>
                <a:p>
                  <a:endParaRPr lang="es-MX"/>
                </a:p>
              </p:txBody>
            </p:sp>
            <p:sp>
              <p:nvSpPr>
                <p:cNvPr id="88121" name="Freeform 65"/>
                <p:cNvSpPr>
                  <a:spLocks noEditPoints="1"/>
                </p:cNvSpPr>
                <p:nvPr/>
              </p:nvSpPr>
              <p:spPr bwMode="auto">
                <a:xfrm>
                  <a:off x="2750" y="951"/>
                  <a:ext cx="390" cy="404"/>
                </a:xfrm>
                <a:custGeom>
                  <a:avLst/>
                  <a:gdLst>
                    <a:gd name="T0" fmla="*/ 2019 w 3249"/>
                    <a:gd name="T1" fmla="*/ 1044 h 3374"/>
                    <a:gd name="T2" fmla="*/ 1490 w 3249"/>
                    <a:gd name="T3" fmla="*/ 1336 h 3374"/>
                    <a:gd name="T4" fmla="*/ 2128 w 3249"/>
                    <a:gd name="T5" fmla="*/ 726 h 3374"/>
                    <a:gd name="T6" fmla="*/ 2898 w 3249"/>
                    <a:gd name="T7" fmla="*/ 1248 h 3374"/>
                    <a:gd name="T8" fmla="*/ 2585 w 3249"/>
                    <a:gd name="T9" fmla="*/ 1021 h 3374"/>
                    <a:gd name="T10" fmla="*/ 2399 w 3249"/>
                    <a:gd name="T11" fmla="*/ 688 h 3374"/>
                    <a:gd name="T12" fmla="*/ 2470 w 3249"/>
                    <a:gd name="T13" fmla="*/ 315 h 3374"/>
                    <a:gd name="T14" fmla="*/ 2522 w 3249"/>
                    <a:gd name="T15" fmla="*/ 702 h 3374"/>
                    <a:gd name="T16" fmla="*/ 2698 w 3249"/>
                    <a:gd name="T17" fmla="*/ 979 h 3374"/>
                    <a:gd name="T18" fmla="*/ 3002 w 3249"/>
                    <a:gd name="T19" fmla="*/ 1171 h 3374"/>
                    <a:gd name="T20" fmla="*/ 2177 w 3249"/>
                    <a:gd name="T21" fmla="*/ 1466 h 3374"/>
                    <a:gd name="T22" fmla="*/ 3097 w 3249"/>
                    <a:gd name="T23" fmla="*/ 1221 h 3374"/>
                    <a:gd name="T24" fmla="*/ 2290 w 3249"/>
                    <a:gd name="T25" fmla="*/ 1534 h 3374"/>
                    <a:gd name="T26" fmla="*/ 3190 w 3249"/>
                    <a:gd name="T27" fmla="*/ 1969 h 3374"/>
                    <a:gd name="T28" fmla="*/ 2734 w 3249"/>
                    <a:gd name="T29" fmla="*/ 2343 h 3374"/>
                    <a:gd name="T30" fmla="*/ 2266 w 3249"/>
                    <a:gd name="T31" fmla="*/ 2391 h 3374"/>
                    <a:gd name="T32" fmla="*/ 1815 w 3249"/>
                    <a:gd name="T33" fmla="*/ 2106 h 3374"/>
                    <a:gd name="T34" fmla="*/ 2004 w 3249"/>
                    <a:gd name="T35" fmla="*/ 2128 h 3374"/>
                    <a:gd name="T36" fmla="*/ 2400 w 3249"/>
                    <a:gd name="T37" fmla="*/ 2300 h 3374"/>
                    <a:gd name="T38" fmla="*/ 2797 w 3249"/>
                    <a:gd name="T39" fmla="*/ 2180 h 3374"/>
                    <a:gd name="T40" fmla="*/ 1191 w 3249"/>
                    <a:gd name="T41" fmla="*/ 2834 h 3374"/>
                    <a:gd name="T42" fmla="*/ 1592 w 3249"/>
                    <a:gd name="T43" fmla="*/ 3045 h 3374"/>
                    <a:gd name="T44" fmla="*/ 1966 w 3249"/>
                    <a:gd name="T45" fmla="*/ 3103 h 3374"/>
                    <a:gd name="T46" fmla="*/ 2313 w 3249"/>
                    <a:gd name="T47" fmla="*/ 3025 h 3374"/>
                    <a:gd name="T48" fmla="*/ 2858 w 3249"/>
                    <a:gd name="T49" fmla="*/ 2557 h 3374"/>
                    <a:gd name="T50" fmla="*/ 3238 w 3249"/>
                    <a:gd name="T51" fmla="*/ 1933 h 3374"/>
                    <a:gd name="T52" fmla="*/ 2885 w 3249"/>
                    <a:gd name="T53" fmla="*/ 2710 h 3374"/>
                    <a:gd name="T54" fmla="*/ 2298 w 3249"/>
                    <a:gd name="T55" fmla="*/ 3150 h 3374"/>
                    <a:gd name="T56" fmla="*/ 1915 w 3249"/>
                    <a:gd name="T57" fmla="*/ 3214 h 3374"/>
                    <a:gd name="T58" fmla="*/ 1500 w 3249"/>
                    <a:gd name="T59" fmla="*/ 3130 h 3374"/>
                    <a:gd name="T60" fmla="*/ 414 w 3249"/>
                    <a:gd name="T61" fmla="*/ 3295 h 3374"/>
                    <a:gd name="T62" fmla="*/ 420 w 3249"/>
                    <a:gd name="T63" fmla="*/ 2985 h 3374"/>
                    <a:gd name="T64" fmla="*/ 659 w 3249"/>
                    <a:gd name="T65" fmla="*/ 2720 h 3374"/>
                    <a:gd name="T66" fmla="*/ 1002 w 3249"/>
                    <a:gd name="T67" fmla="*/ 2698 h 3374"/>
                    <a:gd name="T68" fmla="*/ 957 w 3249"/>
                    <a:gd name="T69" fmla="*/ 2800 h 3374"/>
                    <a:gd name="T70" fmla="*/ 715 w 3249"/>
                    <a:gd name="T71" fmla="*/ 2816 h 3374"/>
                    <a:gd name="T72" fmla="*/ 519 w 3249"/>
                    <a:gd name="T73" fmla="*/ 3036 h 3374"/>
                    <a:gd name="T74" fmla="*/ 335 w 3249"/>
                    <a:gd name="T75" fmla="*/ 3374 h 3374"/>
                    <a:gd name="T76" fmla="*/ 133 w 3249"/>
                    <a:gd name="T77" fmla="*/ 2547 h 3374"/>
                    <a:gd name="T78" fmla="*/ 127 w 3249"/>
                    <a:gd name="T79" fmla="*/ 2834 h 3374"/>
                    <a:gd name="T80" fmla="*/ 272 w 3249"/>
                    <a:gd name="T81" fmla="*/ 3130 h 3374"/>
                    <a:gd name="T82" fmla="*/ 133 w 3249"/>
                    <a:gd name="T83" fmla="*/ 3125 h 3374"/>
                    <a:gd name="T84" fmla="*/ 4 w 3249"/>
                    <a:gd name="T85" fmla="*/ 2785 h 3374"/>
                    <a:gd name="T86" fmla="*/ 51 w 3249"/>
                    <a:gd name="T87" fmla="*/ 2443 h 3374"/>
                    <a:gd name="T88" fmla="*/ 434 w 3249"/>
                    <a:gd name="T89" fmla="*/ 1911 h 3374"/>
                    <a:gd name="T90" fmla="*/ 382 w 3249"/>
                    <a:gd name="T91" fmla="*/ 2174 h 3374"/>
                    <a:gd name="T92" fmla="*/ 276 w 3249"/>
                    <a:gd name="T93" fmla="*/ 2132 h 3374"/>
                    <a:gd name="T94" fmla="*/ 330 w 3249"/>
                    <a:gd name="T95" fmla="*/ 1957 h 3374"/>
                    <a:gd name="T96" fmla="*/ 1235 w 3249"/>
                    <a:gd name="T97" fmla="*/ 179 h 3374"/>
                    <a:gd name="T98" fmla="*/ 598 w 3249"/>
                    <a:gd name="T99" fmla="*/ 497 h 3374"/>
                    <a:gd name="T100" fmla="*/ 329 w 3249"/>
                    <a:gd name="T101" fmla="*/ 954 h 3374"/>
                    <a:gd name="T102" fmla="*/ 303 w 3249"/>
                    <a:gd name="T103" fmla="*/ 1373 h 3374"/>
                    <a:gd name="T104" fmla="*/ 198 w 3249"/>
                    <a:gd name="T105" fmla="*/ 1434 h 3374"/>
                    <a:gd name="T106" fmla="*/ 215 w 3249"/>
                    <a:gd name="T107" fmla="*/ 948 h 3374"/>
                    <a:gd name="T108" fmla="*/ 493 w 3249"/>
                    <a:gd name="T109" fmla="*/ 443 h 3374"/>
                    <a:gd name="T110" fmla="*/ 1166 w 3249"/>
                    <a:gd name="T111" fmla="*/ 81 h 3374"/>
                    <a:gd name="T112" fmla="*/ 1254 w 3249"/>
                    <a:gd name="T113" fmla="*/ 1380 h 3374"/>
                    <a:gd name="T114" fmla="*/ 1053 w 3249"/>
                    <a:gd name="T115" fmla="*/ 910 h 3374"/>
                    <a:gd name="T116" fmla="*/ 1158 w 3249"/>
                    <a:gd name="T117" fmla="*/ 467 h 3374"/>
                    <a:gd name="T118" fmla="*/ 1573 w 3249"/>
                    <a:gd name="T119" fmla="*/ 82 h 3374"/>
                    <a:gd name="T120" fmla="*/ 1388 w 3249"/>
                    <a:gd name="T121" fmla="*/ 364 h 3374"/>
                    <a:gd name="T122" fmla="*/ 1172 w 3249"/>
                    <a:gd name="T123" fmla="*/ 724 h 3374"/>
                    <a:gd name="T124" fmla="*/ 1228 w 3249"/>
                    <a:gd name="T125" fmla="*/ 1117 h 3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49"/>
                    <a:gd name="T190" fmla="*/ 0 h 3374"/>
                    <a:gd name="T191" fmla="*/ 3249 w 3249"/>
                    <a:gd name="T192" fmla="*/ 3374 h 3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49" h="3374">
                      <a:moveTo>
                        <a:pt x="2471" y="291"/>
                      </a:moveTo>
                      <a:lnTo>
                        <a:pt x="2360" y="285"/>
                      </a:lnTo>
                      <a:lnTo>
                        <a:pt x="2468" y="307"/>
                      </a:lnTo>
                      <a:lnTo>
                        <a:pt x="2458" y="333"/>
                      </a:lnTo>
                      <a:lnTo>
                        <a:pt x="2448" y="357"/>
                      </a:lnTo>
                      <a:lnTo>
                        <a:pt x="2439" y="382"/>
                      </a:lnTo>
                      <a:lnTo>
                        <a:pt x="2428" y="406"/>
                      </a:lnTo>
                      <a:lnTo>
                        <a:pt x="2418" y="429"/>
                      </a:lnTo>
                      <a:lnTo>
                        <a:pt x="2407" y="453"/>
                      </a:lnTo>
                      <a:lnTo>
                        <a:pt x="2396" y="477"/>
                      </a:lnTo>
                      <a:lnTo>
                        <a:pt x="2385" y="501"/>
                      </a:lnTo>
                      <a:lnTo>
                        <a:pt x="2374" y="523"/>
                      </a:lnTo>
                      <a:lnTo>
                        <a:pt x="2362" y="546"/>
                      </a:lnTo>
                      <a:lnTo>
                        <a:pt x="2350" y="569"/>
                      </a:lnTo>
                      <a:lnTo>
                        <a:pt x="2338" y="593"/>
                      </a:lnTo>
                      <a:lnTo>
                        <a:pt x="2326" y="615"/>
                      </a:lnTo>
                      <a:lnTo>
                        <a:pt x="2313" y="637"/>
                      </a:lnTo>
                      <a:lnTo>
                        <a:pt x="2301" y="659"/>
                      </a:lnTo>
                      <a:lnTo>
                        <a:pt x="2288" y="681"/>
                      </a:lnTo>
                      <a:lnTo>
                        <a:pt x="2275" y="703"/>
                      </a:lnTo>
                      <a:lnTo>
                        <a:pt x="2261" y="725"/>
                      </a:lnTo>
                      <a:lnTo>
                        <a:pt x="2248" y="746"/>
                      </a:lnTo>
                      <a:lnTo>
                        <a:pt x="2235" y="768"/>
                      </a:lnTo>
                      <a:lnTo>
                        <a:pt x="2221" y="788"/>
                      </a:lnTo>
                      <a:lnTo>
                        <a:pt x="2206" y="809"/>
                      </a:lnTo>
                      <a:lnTo>
                        <a:pt x="2192" y="829"/>
                      </a:lnTo>
                      <a:lnTo>
                        <a:pt x="2177" y="850"/>
                      </a:lnTo>
                      <a:lnTo>
                        <a:pt x="2163" y="870"/>
                      </a:lnTo>
                      <a:lnTo>
                        <a:pt x="2146" y="890"/>
                      </a:lnTo>
                      <a:lnTo>
                        <a:pt x="2131" y="910"/>
                      </a:lnTo>
                      <a:lnTo>
                        <a:pt x="2116" y="930"/>
                      </a:lnTo>
                      <a:lnTo>
                        <a:pt x="2100" y="950"/>
                      </a:lnTo>
                      <a:lnTo>
                        <a:pt x="2085" y="968"/>
                      </a:lnTo>
                      <a:lnTo>
                        <a:pt x="2069" y="988"/>
                      </a:lnTo>
                      <a:lnTo>
                        <a:pt x="2053" y="1006"/>
                      </a:lnTo>
                      <a:lnTo>
                        <a:pt x="2035" y="1025"/>
                      </a:lnTo>
                      <a:lnTo>
                        <a:pt x="2019" y="1044"/>
                      </a:lnTo>
                      <a:lnTo>
                        <a:pt x="2002" y="1062"/>
                      </a:lnTo>
                      <a:lnTo>
                        <a:pt x="1984" y="1081"/>
                      </a:lnTo>
                      <a:lnTo>
                        <a:pt x="1967" y="1098"/>
                      </a:lnTo>
                      <a:lnTo>
                        <a:pt x="1949" y="1117"/>
                      </a:lnTo>
                      <a:lnTo>
                        <a:pt x="1931" y="1134"/>
                      </a:lnTo>
                      <a:lnTo>
                        <a:pt x="1913" y="1151"/>
                      </a:lnTo>
                      <a:lnTo>
                        <a:pt x="1895" y="1168"/>
                      </a:lnTo>
                      <a:lnTo>
                        <a:pt x="1876" y="1185"/>
                      </a:lnTo>
                      <a:lnTo>
                        <a:pt x="1857" y="1202"/>
                      </a:lnTo>
                      <a:lnTo>
                        <a:pt x="1838" y="1219"/>
                      </a:lnTo>
                      <a:lnTo>
                        <a:pt x="1818" y="1235"/>
                      </a:lnTo>
                      <a:lnTo>
                        <a:pt x="1800" y="1251"/>
                      </a:lnTo>
                      <a:lnTo>
                        <a:pt x="1780" y="1267"/>
                      </a:lnTo>
                      <a:lnTo>
                        <a:pt x="1760" y="1284"/>
                      </a:lnTo>
                      <a:lnTo>
                        <a:pt x="1740" y="1299"/>
                      </a:lnTo>
                      <a:lnTo>
                        <a:pt x="1720" y="1314"/>
                      </a:lnTo>
                      <a:lnTo>
                        <a:pt x="1699" y="1330"/>
                      </a:lnTo>
                      <a:lnTo>
                        <a:pt x="1678" y="1345"/>
                      </a:lnTo>
                      <a:lnTo>
                        <a:pt x="1657" y="1359"/>
                      </a:lnTo>
                      <a:lnTo>
                        <a:pt x="1636" y="1374"/>
                      </a:lnTo>
                      <a:lnTo>
                        <a:pt x="1614" y="1389"/>
                      </a:lnTo>
                      <a:lnTo>
                        <a:pt x="1594" y="1403"/>
                      </a:lnTo>
                      <a:lnTo>
                        <a:pt x="1572" y="1417"/>
                      </a:lnTo>
                      <a:lnTo>
                        <a:pt x="1549" y="1431"/>
                      </a:lnTo>
                      <a:lnTo>
                        <a:pt x="1527" y="1445"/>
                      </a:lnTo>
                      <a:lnTo>
                        <a:pt x="1504" y="1459"/>
                      </a:lnTo>
                      <a:lnTo>
                        <a:pt x="1482" y="1471"/>
                      </a:lnTo>
                      <a:lnTo>
                        <a:pt x="1459" y="1484"/>
                      </a:lnTo>
                      <a:lnTo>
                        <a:pt x="1436" y="1498"/>
                      </a:lnTo>
                      <a:lnTo>
                        <a:pt x="1413" y="1510"/>
                      </a:lnTo>
                      <a:lnTo>
                        <a:pt x="1359" y="1412"/>
                      </a:lnTo>
                      <a:lnTo>
                        <a:pt x="1383" y="1399"/>
                      </a:lnTo>
                      <a:lnTo>
                        <a:pt x="1405" y="1388"/>
                      </a:lnTo>
                      <a:lnTo>
                        <a:pt x="1425" y="1375"/>
                      </a:lnTo>
                      <a:lnTo>
                        <a:pt x="1447" y="1362"/>
                      </a:lnTo>
                      <a:lnTo>
                        <a:pt x="1470" y="1350"/>
                      </a:lnTo>
                      <a:lnTo>
                        <a:pt x="1490" y="1336"/>
                      </a:lnTo>
                      <a:lnTo>
                        <a:pt x="1511" y="1323"/>
                      </a:lnTo>
                      <a:lnTo>
                        <a:pt x="1532" y="1309"/>
                      </a:lnTo>
                      <a:lnTo>
                        <a:pt x="1553" y="1295"/>
                      </a:lnTo>
                      <a:lnTo>
                        <a:pt x="1573" y="1282"/>
                      </a:lnTo>
                      <a:lnTo>
                        <a:pt x="1594" y="1268"/>
                      </a:lnTo>
                      <a:lnTo>
                        <a:pt x="1613" y="1253"/>
                      </a:lnTo>
                      <a:lnTo>
                        <a:pt x="1633" y="1239"/>
                      </a:lnTo>
                      <a:lnTo>
                        <a:pt x="1653" y="1224"/>
                      </a:lnTo>
                      <a:lnTo>
                        <a:pt x="1672" y="1210"/>
                      </a:lnTo>
                      <a:lnTo>
                        <a:pt x="1691" y="1195"/>
                      </a:lnTo>
                      <a:lnTo>
                        <a:pt x="1709" y="1180"/>
                      </a:lnTo>
                      <a:lnTo>
                        <a:pt x="1728" y="1165"/>
                      </a:lnTo>
                      <a:lnTo>
                        <a:pt x="1747" y="1150"/>
                      </a:lnTo>
                      <a:lnTo>
                        <a:pt x="1765" y="1134"/>
                      </a:lnTo>
                      <a:lnTo>
                        <a:pt x="1784" y="1118"/>
                      </a:lnTo>
                      <a:lnTo>
                        <a:pt x="1801" y="1103"/>
                      </a:lnTo>
                      <a:lnTo>
                        <a:pt x="1818" y="1086"/>
                      </a:lnTo>
                      <a:lnTo>
                        <a:pt x="1836" y="1070"/>
                      </a:lnTo>
                      <a:lnTo>
                        <a:pt x="1853" y="1053"/>
                      </a:lnTo>
                      <a:lnTo>
                        <a:pt x="1871" y="1037"/>
                      </a:lnTo>
                      <a:lnTo>
                        <a:pt x="1887" y="1020"/>
                      </a:lnTo>
                      <a:lnTo>
                        <a:pt x="1904" y="1003"/>
                      </a:lnTo>
                      <a:lnTo>
                        <a:pt x="1920" y="986"/>
                      </a:lnTo>
                      <a:lnTo>
                        <a:pt x="1937" y="968"/>
                      </a:lnTo>
                      <a:lnTo>
                        <a:pt x="1953" y="951"/>
                      </a:lnTo>
                      <a:lnTo>
                        <a:pt x="1968" y="933"/>
                      </a:lnTo>
                      <a:lnTo>
                        <a:pt x="1983" y="915"/>
                      </a:lnTo>
                      <a:lnTo>
                        <a:pt x="1999" y="897"/>
                      </a:lnTo>
                      <a:lnTo>
                        <a:pt x="2014" y="879"/>
                      </a:lnTo>
                      <a:lnTo>
                        <a:pt x="2029" y="860"/>
                      </a:lnTo>
                      <a:lnTo>
                        <a:pt x="2043" y="842"/>
                      </a:lnTo>
                      <a:lnTo>
                        <a:pt x="2058" y="822"/>
                      </a:lnTo>
                      <a:lnTo>
                        <a:pt x="2072" y="804"/>
                      </a:lnTo>
                      <a:lnTo>
                        <a:pt x="2086" y="784"/>
                      </a:lnTo>
                      <a:lnTo>
                        <a:pt x="2100" y="765"/>
                      </a:lnTo>
                      <a:lnTo>
                        <a:pt x="2114" y="746"/>
                      </a:lnTo>
                      <a:lnTo>
                        <a:pt x="2128" y="726"/>
                      </a:lnTo>
                      <a:lnTo>
                        <a:pt x="2141" y="705"/>
                      </a:lnTo>
                      <a:lnTo>
                        <a:pt x="2153" y="685"/>
                      </a:lnTo>
                      <a:lnTo>
                        <a:pt x="2167" y="666"/>
                      </a:lnTo>
                      <a:lnTo>
                        <a:pt x="2180" y="645"/>
                      </a:lnTo>
                      <a:lnTo>
                        <a:pt x="2192" y="624"/>
                      </a:lnTo>
                      <a:lnTo>
                        <a:pt x="2204" y="603"/>
                      </a:lnTo>
                      <a:lnTo>
                        <a:pt x="2216" y="582"/>
                      </a:lnTo>
                      <a:lnTo>
                        <a:pt x="2228" y="561"/>
                      </a:lnTo>
                      <a:lnTo>
                        <a:pt x="2239" y="539"/>
                      </a:lnTo>
                      <a:lnTo>
                        <a:pt x="2251" y="518"/>
                      </a:lnTo>
                      <a:lnTo>
                        <a:pt x="2262" y="496"/>
                      </a:lnTo>
                      <a:lnTo>
                        <a:pt x="2273" y="474"/>
                      </a:lnTo>
                      <a:lnTo>
                        <a:pt x="2284" y="452"/>
                      </a:lnTo>
                      <a:lnTo>
                        <a:pt x="2295" y="430"/>
                      </a:lnTo>
                      <a:lnTo>
                        <a:pt x="2305" y="407"/>
                      </a:lnTo>
                      <a:lnTo>
                        <a:pt x="2316" y="385"/>
                      </a:lnTo>
                      <a:lnTo>
                        <a:pt x="2325" y="362"/>
                      </a:lnTo>
                      <a:lnTo>
                        <a:pt x="2334" y="339"/>
                      </a:lnTo>
                      <a:lnTo>
                        <a:pt x="2345" y="315"/>
                      </a:lnTo>
                      <a:lnTo>
                        <a:pt x="2354" y="291"/>
                      </a:lnTo>
                      <a:lnTo>
                        <a:pt x="2363" y="268"/>
                      </a:lnTo>
                      <a:lnTo>
                        <a:pt x="2471" y="291"/>
                      </a:lnTo>
                      <a:close/>
                      <a:moveTo>
                        <a:pt x="3132" y="1331"/>
                      </a:moveTo>
                      <a:lnTo>
                        <a:pt x="3125" y="1220"/>
                      </a:lnTo>
                      <a:lnTo>
                        <a:pt x="3112" y="1329"/>
                      </a:lnTo>
                      <a:lnTo>
                        <a:pt x="3090" y="1322"/>
                      </a:lnTo>
                      <a:lnTo>
                        <a:pt x="3067" y="1315"/>
                      </a:lnTo>
                      <a:lnTo>
                        <a:pt x="3045" y="1307"/>
                      </a:lnTo>
                      <a:lnTo>
                        <a:pt x="3023" y="1300"/>
                      </a:lnTo>
                      <a:lnTo>
                        <a:pt x="3002" y="1292"/>
                      </a:lnTo>
                      <a:lnTo>
                        <a:pt x="2980" y="1284"/>
                      </a:lnTo>
                      <a:lnTo>
                        <a:pt x="2959" y="1275"/>
                      </a:lnTo>
                      <a:lnTo>
                        <a:pt x="2938" y="1266"/>
                      </a:lnTo>
                      <a:lnTo>
                        <a:pt x="2928" y="1261"/>
                      </a:lnTo>
                      <a:lnTo>
                        <a:pt x="2918" y="1257"/>
                      </a:lnTo>
                      <a:lnTo>
                        <a:pt x="2908" y="1252"/>
                      </a:lnTo>
                      <a:lnTo>
                        <a:pt x="2898" y="1248"/>
                      </a:lnTo>
                      <a:lnTo>
                        <a:pt x="2888" y="1243"/>
                      </a:lnTo>
                      <a:lnTo>
                        <a:pt x="2878" y="1238"/>
                      </a:lnTo>
                      <a:lnTo>
                        <a:pt x="2869" y="1234"/>
                      </a:lnTo>
                      <a:lnTo>
                        <a:pt x="2858" y="1228"/>
                      </a:lnTo>
                      <a:lnTo>
                        <a:pt x="2849" y="1223"/>
                      </a:lnTo>
                      <a:lnTo>
                        <a:pt x="2840" y="1219"/>
                      </a:lnTo>
                      <a:lnTo>
                        <a:pt x="2829" y="1213"/>
                      </a:lnTo>
                      <a:lnTo>
                        <a:pt x="2820" y="1207"/>
                      </a:lnTo>
                      <a:lnTo>
                        <a:pt x="2811" y="1202"/>
                      </a:lnTo>
                      <a:lnTo>
                        <a:pt x="2801" y="1197"/>
                      </a:lnTo>
                      <a:lnTo>
                        <a:pt x="2792" y="1191"/>
                      </a:lnTo>
                      <a:lnTo>
                        <a:pt x="2784" y="1186"/>
                      </a:lnTo>
                      <a:lnTo>
                        <a:pt x="2775" y="1180"/>
                      </a:lnTo>
                      <a:lnTo>
                        <a:pt x="2765" y="1175"/>
                      </a:lnTo>
                      <a:lnTo>
                        <a:pt x="2756" y="1169"/>
                      </a:lnTo>
                      <a:lnTo>
                        <a:pt x="2748" y="1163"/>
                      </a:lnTo>
                      <a:lnTo>
                        <a:pt x="2740" y="1157"/>
                      </a:lnTo>
                      <a:lnTo>
                        <a:pt x="2731" y="1150"/>
                      </a:lnTo>
                      <a:lnTo>
                        <a:pt x="2723" y="1144"/>
                      </a:lnTo>
                      <a:lnTo>
                        <a:pt x="2714" y="1139"/>
                      </a:lnTo>
                      <a:lnTo>
                        <a:pt x="2706" y="1133"/>
                      </a:lnTo>
                      <a:lnTo>
                        <a:pt x="2697" y="1126"/>
                      </a:lnTo>
                      <a:lnTo>
                        <a:pt x="2689" y="1120"/>
                      </a:lnTo>
                      <a:lnTo>
                        <a:pt x="2681" y="1113"/>
                      </a:lnTo>
                      <a:lnTo>
                        <a:pt x="2673" y="1106"/>
                      </a:lnTo>
                      <a:lnTo>
                        <a:pt x="2666" y="1100"/>
                      </a:lnTo>
                      <a:lnTo>
                        <a:pt x="2658" y="1093"/>
                      </a:lnTo>
                      <a:lnTo>
                        <a:pt x="2650" y="1086"/>
                      </a:lnTo>
                      <a:lnTo>
                        <a:pt x="2643" y="1079"/>
                      </a:lnTo>
                      <a:lnTo>
                        <a:pt x="2634" y="1073"/>
                      </a:lnTo>
                      <a:lnTo>
                        <a:pt x="2628" y="1066"/>
                      </a:lnTo>
                      <a:lnTo>
                        <a:pt x="2619" y="1059"/>
                      </a:lnTo>
                      <a:lnTo>
                        <a:pt x="2612" y="1052"/>
                      </a:lnTo>
                      <a:lnTo>
                        <a:pt x="2605" y="1044"/>
                      </a:lnTo>
                      <a:lnTo>
                        <a:pt x="2599" y="1037"/>
                      </a:lnTo>
                      <a:lnTo>
                        <a:pt x="2592" y="1028"/>
                      </a:lnTo>
                      <a:lnTo>
                        <a:pt x="2585" y="1021"/>
                      </a:lnTo>
                      <a:lnTo>
                        <a:pt x="2578" y="1013"/>
                      </a:lnTo>
                      <a:lnTo>
                        <a:pt x="2571" y="1006"/>
                      </a:lnTo>
                      <a:lnTo>
                        <a:pt x="2564" y="998"/>
                      </a:lnTo>
                      <a:lnTo>
                        <a:pt x="2558" y="990"/>
                      </a:lnTo>
                      <a:lnTo>
                        <a:pt x="2551" y="983"/>
                      </a:lnTo>
                      <a:lnTo>
                        <a:pt x="2545" y="975"/>
                      </a:lnTo>
                      <a:lnTo>
                        <a:pt x="2538" y="967"/>
                      </a:lnTo>
                      <a:lnTo>
                        <a:pt x="2532" y="959"/>
                      </a:lnTo>
                      <a:lnTo>
                        <a:pt x="2527" y="951"/>
                      </a:lnTo>
                      <a:lnTo>
                        <a:pt x="2521" y="941"/>
                      </a:lnTo>
                      <a:lnTo>
                        <a:pt x="2515" y="933"/>
                      </a:lnTo>
                      <a:lnTo>
                        <a:pt x="2509" y="925"/>
                      </a:lnTo>
                      <a:lnTo>
                        <a:pt x="2503" y="916"/>
                      </a:lnTo>
                      <a:lnTo>
                        <a:pt x="2498" y="908"/>
                      </a:lnTo>
                      <a:lnTo>
                        <a:pt x="2493" y="900"/>
                      </a:lnTo>
                      <a:lnTo>
                        <a:pt x="2487" y="890"/>
                      </a:lnTo>
                      <a:lnTo>
                        <a:pt x="2481" y="881"/>
                      </a:lnTo>
                      <a:lnTo>
                        <a:pt x="2477" y="872"/>
                      </a:lnTo>
                      <a:lnTo>
                        <a:pt x="2472" y="864"/>
                      </a:lnTo>
                      <a:lnTo>
                        <a:pt x="2468" y="855"/>
                      </a:lnTo>
                      <a:lnTo>
                        <a:pt x="2462" y="845"/>
                      </a:lnTo>
                      <a:lnTo>
                        <a:pt x="2457" y="836"/>
                      </a:lnTo>
                      <a:lnTo>
                        <a:pt x="2452" y="827"/>
                      </a:lnTo>
                      <a:lnTo>
                        <a:pt x="2448" y="817"/>
                      </a:lnTo>
                      <a:lnTo>
                        <a:pt x="2444" y="807"/>
                      </a:lnTo>
                      <a:lnTo>
                        <a:pt x="2440" y="798"/>
                      </a:lnTo>
                      <a:lnTo>
                        <a:pt x="2435" y="788"/>
                      </a:lnTo>
                      <a:lnTo>
                        <a:pt x="2432" y="778"/>
                      </a:lnTo>
                      <a:lnTo>
                        <a:pt x="2427" y="769"/>
                      </a:lnTo>
                      <a:lnTo>
                        <a:pt x="2424" y="758"/>
                      </a:lnTo>
                      <a:lnTo>
                        <a:pt x="2420" y="749"/>
                      </a:lnTo>
                      <a:lnTo>
                        <a:pt x="2417" y="739"/>
                      </a:lnTo>
                      <a:lnTo>
                        <a:pt x="2413" y="728"/>
                      </a:lnTo>
                      <a:lnTo>
                        <a:pt x="2410" y="718"/>
                      </a:lnTo>
                      <a:lnTo>
                        <a:pt x="2406" y="707"/>
                      </a:lnTo>
                      <a:lnTo>
                        <a:pt x="2403" y="698"/>
                      </a:lnTo>
                      <a:lnTo>
                        <a:pt x="2399" y="688"/>
                      </a:lnTo>
                      <a:lnTo>
                        <a:pt x="2397" y="676"/>
                      </a:lnTo>
                      <a:lnTo>
                        <a:pt x="2393" y="666"/>
                      </a:lnTo>
                      <a:lnTo>
                        <a:pt x="2391" y="655"/>
                      </a:lnTo>
                      <a:lnTo>
                        <a:pt x="2389" y="645"/>
                      </a:lnTo>
                      <a:lnTo>
                        <a:pt x="2385" y="634"/>
                      </a:lnTo>
                      <a:lnTo>
                        <a:pt x="2383" y="623"/>
                      </a:lnTo>
                      <a:lnTo>
                        <a:pt x="2381" y="612"/>
                      </a:lnTo>
                      <a:lnTo>
                        <a:pt x="2378" y="601"/>
                      </a:lnTo>
                      <a:lnTo>
                        <a:pt x="2377" y="589"/>
                      </a:lnTo>
                      <a:lnTo>
                        <a:pt x="2375" y="579"/>
                      </a:lnTo>
                      <a:lnTo>
                        <a:pt x="2373" y="567"/>
                      </a:lnTo>
                      <a:lnTo>
                        <a:pt x="2371" y="555"/>
                      </a:lnTo>
                      <a:lnTo>
                        <a:pt x="2369" y="544"/>
                      </a:lnTo>
                      <a:lnTo>
                        <a:pt x="2368" y="532"/>
                      </a:lnTo>
                      <a:lnTo>
                        <a:pt x="2366" y="521"/>
                      </a:lnTo>
                      <a:lnTo>
                        <a:pt x="2364" y="509"/>
                      </a:lnTo>
                      <a:lnTo>
                        <a:pt x="2363" y="497"/>
                      </a:lnTo>
                      <a:lnTo>
                        <a:pt x="2362" y="486"/>
                      </a:lnTo>
                      <a:lnTo>
                        <a:pt x="2361" y="473"/>
                      </a:lnTo>
                      <a:lnTo>
                        <a:pt x="2361" y="462"/>
                      </a:lnTo>
                      <a:lnTo>
                        <a:pt x="2360" y="450"/>
                      </a:lnTo>
                      <a:lnTo>
                        <a:pt x="2359" y="437"/>
                      </a:lnTo>
                      <a:lnTo>
                        <a:pt x="2359" y="424"/>
                      </a:lnTo>
                      <a:lnTo>
                        <a:pt x="2357" y="413"/>
                      </a:lnTo>
                      <a:lnTo>
                        <a:pt x="2357" y="400"/>
                      </a:lnTo>
                      <a:lnTo>
                        <a:pt x="2357" y="387"/>
                      </a:lnTo>
                      <a:lnTo>
                        <a:pt x="2357" y="376"/>
                      </a:lnTo>
                      <a:lnTo>
                        <a:pt x="2357" y="363"/>
                      </a:lnTo>
                      <a:lnTo>
                        <a:pt x="2357" y="349"/>
                      </a:lnTo>
                      <a:lnTo>
                        <a:pt x="2357" y="336"/>
                      </a:lnTo>
                      <a:lnTo>
                        <a:pt x="2357" y="324"/>
                      </a:lnTo>
                      <a:lnTo>
                        <a:pt x="2359" y="311"/>
                      </a:lnTo>
                      <a:lnTo>
                        <a:pt x="2359" y="298"/>
                      </a:lnTo>
                      <a:lnTo>
                        <a:pt x="2360" y="285"/>
                      </a:lnTo>
                      <a:lnTo>
                        <a:pt x="2471" y="291"/>
                      </a:lnTo>
                      <a:lnTo>
                        <a:pt x="2471" y="303"/>
                      </a:lnTo>
                      <a:lnTo>
                        <a:pt x="2470" y="315"/>
                      </a:lnTo>
                      <a:lnTo>
                        <a:pt x="2470" y="327"/>
                      </a:lnTo>
                      <a:lnTo>
                        <a:pt x="2469" y="340"/>
                      </a:lnTo>
                      <a:lnTo>
                        <a:pt x="2469" y="351"/>
                      </a:lnTo>
                      <a:lnTo>
                        <a:pt x="2469" y="363"/>
                      </a:lnTo>
                      <a:lnTo>
                        <a:pt x="2469" y="375"/>
                      </a:lnTo>
                      <a:lnTo>
                        <a:pt x="2469" y="386"/>
                      </a:lnTo>
                      <a:lnTo>
                        <a:pt x="2470" y="398"/>
                      </a:lnTo>
                      <a:lnTo>
                        <a:pt x="2470" y="409"/>
                      </a:lnTo>
                      <a:lnTo>
                        <a:pt x="2470" y="421"/>
                      </a:lnTo>
                      <a:lnTo>
                        <a:pt x="2471" y="431"/>
                      </a:lnTo>
                      <a:lnTo>
                        <a:pt x="2471" y="443"/>
                      </a:lnTo>
                      <a:lnTo>
                        <a:pt x="2472" y="453"/>
                      </a:lnTo>
                      <a:lnTo>
                        <a:pt x="2472" y="465"/>
                      </a:lnTo>
                      <a:lnTo>
                        <a:pt x="2473" y="475"/>
                      </a:lnTo>
                      <a:lnTo>
                        <a:pt x="2475" y="487"/>
                      </a:lnTo>
                      <a:lnTo>
                        <a:pt x="2476" y="497"/>
                      </a:lnTo>
                      <a:lnTo>
                        <a:pt x="2477" y="508"/>
                      </a:lnTo>
                      <a:lnTo>
                        <a:pt x="2478" y="518"/>
                      </a:lnTo>
                      <a:lnTo>
                        <a:pt x="2479" y="529"/>
                      </a:lnTo>
                      <a:lnTo>
                        <a:pt x="2481" y="539"/>
                      </a:lnTo>
                      <a:lnTo>
                        <a:pt x="2483" y="550"/>
                      </a:lnTo>
                      <a:lnTo>
                        <a:pt x="2485" y="559"/>
                      </a:lnTo>
                      <a:lnTo>
                        <a:pt x="2486" y="569"/>
                      </a:lnTo>
                      <a:lnTo>
                        <a:pt x="2488" y="580"/>
                      </a:lnTo>
                      <a:lnTo>
                        <a:pt x="2491" y="589"/>
                      </a:lnTo>
                      <a:lnTo>
                        <a:pt x="2492" y="599"/>
                      </a:lnTo>
                      <a:lnTo>
                        <a:pt x="2494" y="609"/>
                      </a:lnTo>
                      <a:lnTo>
                        <a:pt x="2497" y="618"/>
                      </a:lnTo>
                      <a:lnTo>
                        <a:pt x="2499" y="627"/>
                      </a:lnTo>
                      <a:lnTo>
                        <a:pt x="2501" y="638"/>
                      </a:lnTo>
                      <a:lnTo>
                        <a:pt x="2505" y="647"/>
                      </a:lnTo>
                      <a:lnTo>
                        <a:pt x="2507" y="656"/>
                      </a:lnTo>
                      <a:lnTo>
                        <a:pt x="2509" y="666"/>
                      </a:lnTo>
                      <a:lnTo>
                        <a:pt x="2513" y="675"/>
                      </a:lnTo>
                      <a:lnTo>
                        <a:pt x="2515" y="683"/>
                      </a:lnTo>
                      <a:lnTo>
                        <a:pt x="2519" y="692"/>
                      </a:lnTo>
                      <a:lnTo>
                        <a:pt x="2522" y="702"/>
                      </a:lnTo>
                      <a:lnTo>
                        <a:pt x="2524" y="710"/>
                      </a:lnTo>
                      <a:lnTo>
                        <a:pt x="2528" y="719"/>
                      </a:lnTo>
                      <a:lnTo>
                        <a:pt x="2531" y="727"/>
                      </a:lnTo>
                      <a:lnTo>
                        <a:pt x="2535" y="736"/>
                      </a:lnTo>
                      <a:lnTo>
                        <a:pt x="2538" y="744"/>
                      </a:lnTo>
                      <a:lnTo>
                        <a:pt x="2542" y="753"/>
                      </a:lnTo>
                      <a:lnTo>
                        <a:pt x="2545" y="762"/>
                      </a:lnTo>
                      <a:lnTo>
                        <a:pt x="2550" y="770"/>
                      </a:lnTo>
                      <a:lnTo>
                        <a:pt x="2553" y="778"/>
                      </a:lnTo>
                      <a:lnTo>
                        <a:pt x="2558" y="786"/>
                      </a:lnTo>
                      <a:lnTo>
                        <a:pt x="2561" y="794"/>
                      </a:lnTo>
                      <a:lnTo>
                        <a:pt x="2566" y="802"/>
                      </a:lnTo>
                      <a:lnTo>
                        <a:pt x="2570" y="809"/>
                      </a:lnTo>
                      <a:lnTo>
                        <a:pt x="2574" y="817"/>
                      </a:lnTo>
                      <a:lnTo>
                        <a:pt x="2579" y="826"/>
                      </a:lnTo>
                      <a:lnTo>
                        <a:pt x="2583" y="833"/>
                      </a:lnTo>
                      <a:lnTo>
                        <a:pt x="2588" y="841"/>
                      </a:lnTo>
                      <a:lnTo>
                        <a:pt x="2593" y="849"/>
                      </a:lnTo>
                      <a:lnTo>
                        <a:pt x="2597" y="856"/>
                      </a:lnTo>
                      <a:lnTo>
                        <a:pt x="2602" y="863"/>
                      </a:lnTo>
                      <a:lnTo>
                        <a:pt x="2607" y="871"/>
                      </a:lnTo>
                      <a:lnTo>
                        <a:pt x="2612" y="878"/>
                      </a:lnTo>
                      <a:lnTo>
                        <a:pt x="2617" y="885"/>
                      </a:lnTo>
                      <a:lnTo>
                        <a:pt x="2623" y="892"/>
                      </a:lnTo>
                      <a:lnTo>
                        <a:pt x="2628" y="899"/>
                      </a:lnTo>
                      <a:lnTo>
                        <a:pt x="2633" y="906"/>
                      </a:lnTo>
                      <a:lnTo>
                        <a:pt x="2638" y="913"/>
                      </a:lnTo>
                      <a:lnTo>
                        <a:pt x="2644" y="919"/>
                      </a:lnTo>
                      <a:lnTo>
                        <a:pt x="2650" y="926"/>
                      </a:lnTo>
                      <a:lnTo>
                        <a:pt x="2655" y="933"/>
                      </a:lnTo>
                      <a:lnTo>
                        <a:pt x="2661" y="940"/>
                      </a:lnTo>
                      <a:lnTo>
                        <a:pt x="2667" y="946"/>
                      </a:lnTo>
                      <a:lnTo>
                        <a:pt x="2673" y="953"/>
                      </a:lnTo>
                      <a:lnTo>
                        <a:pt x="2680" y="960"/>
                      </a:lnTo>
                      <a:lnTo>
                        <a:pt x="2685" y="966"/>
                      </a:lnTo>
                      <a:lnTo>
                        <a:pt x="2691" y="972"/>
                      </a:lnTo>
                      <a:lnTo>
                        <a:pt x="2698" y="979"/>
                      </a:lnTo>
                      <a:lnTo>
                        <a:pt x="2704" y="984"/>
                      </a:lnTo>
                      <a:lnTo>
                        <a:pt x="2711" y="990"/>
                      </a:lnTo>
                      <a:lnTo>
                        <a:pt x="2717" y="997"/>
                      </a:lnTo>
                      <a:lnTo>
                        <a:pt x="2724" y="1003"/>
                      </a:lnTo>
                      <a:lnTo>
                        <a:pt x="2731" y="1009"/>
                      </a:lnTo>
                      <a:lnTo>
                        <a:pt x="2738" y="1015"/>
                      </a:lnTo>
                      <a:lnTo>
                        <a:pt x="2745" y="1020"/>
                      </a:lnTo>
                      <a:lnTo>
                        <a:pt x="2752" y="1026"/>
                      </a:lnTo>
                      <a:lnTo>
                        <a:pt x="2759" y="1032"/>
                      </a:lnTo>
                      <a:lnTo>
                        <a:pt x="2765" y="1038"/>
                      </a:lnTo>
                      <a:lnTo>
                        <a:pt x="2772" y="1044"/>
                      </a:lnTo>
                      <a:lnTo>
                        <a:pt x="2781" y="1048"/>
                      </a:lnTo>
                      <a:lnTo>
                        <a:pt x="2787" y="1054"/>
                      </a:lnTo>
                      <a:lnTo>
                        <a:pt x="2796" y="1060"/>
                      </a:lnTo>
                      <a:lnTo>
                        <a:pt x="2803" y="1064"/>
                      </a:lnTo>
                      <a:lnTo>
                        <a:pt x="2811" y="1070"/>
                      </a:lnTo>
                      <a:lnTo>
                        <a:pt x="2819" y="1076"/>
                      </a:lnTo>
                      <a:lnTo>
                        <a:pt x="2827" y="1081"/>
                      </a:lnTo>
                      <a:lnTo>
                        <a:pt x="2834" y="1085"/>
                      </a:lnTo>
                      <a:lnTo>
                        <a:pt x="2842" y="1091"/>
                      </a:lnTo>
                      <a:lnTo>
                        <a:pt x="2851" y="1096"/>
                      </a:lnTo>
                      <a:lnTo>
                        <a:pt x="2859" y="1100"/>
                      </a:lnTo>
                      <a:lnTo>
                        <a:pt x="2867" y="1105"/>
                      </a:lnTo>
                      <a:lnTo>
                        <a:pt x="2876" y="1111"/>
                      </a:lnTo>
                      <a:lnTo>
                        <a:pt x="2884" y="1115"/>
                      </a:lnTo>
                      <a:lnTo>
                        <a:pt x="2893" y="1120"/>
                      </a:lnTo>
                      <a:lnTo>
                        <a:pt x="2901" y="1125"/>
                      </a:lnTo>
                      <a:lnTo>
                        <a:pt x="2910" y="1129"/>
                      </a:lnTo>
                      <a:lnTo>
                        <a:pt x="2918" y="1134"/>
                      </a:lnTo>
                      <a:lnTo>
                        <a:pt x="2928" y="1137"/>
                      </a:lnTo>
                      <a:lnTo>
                        <a:pt x="2937" y="1142"/>
                      </a:lnTo>
                      <a:lnTo>
                        <a:pt x="2945" y="1147"/>
                      </a:lnTo>
                      <a:lnTo>
                        <a:pt x="2954" y="1151"/>
                      </a:lnTo>
                      <a:lnTo>
                        <a:pt x="2964" y="1155"/>
                      </a:lnTo>
                      <a:lnTo>
                        <a:pt x="2973" y="1159"/>
                      </a:lnTo>
                      <a:lnTo>
                        <a:pt x="2982" y="1163"/>
                      </a:lnTo>
                      <a:lnTo>
                        <a:pt x="3002" y="1171"/>
                      </a:lnTo>
                      <a:lnTo>
                        <a:pt x="3020" y="1179"/>
                      </a:lnTo>
                      <a:lnTo>
                        <a:pt x="3040" y="1187"/>
                      </a:lnTo>
                      <a:lnTo>
                        <a:pt x="3061" y="1194"/>
                      </a:lnTo>
                      <a:lnTo>
                        <a:pt x="3081" y="1201"/>
                      </a:lnTo>
                      <a:lnTo>
                        <a:pt x="3102" y="1208"/>
                      </a:lnTo>
                      <a:lnTo>
                        <a:pt x="3122" y="1215"/>
                      </a:lnTo>
                      <a:lnTo>
                        <a:pt x="3145" y="1222"/>
                      </a:lnTo>
                      <a:lnTo>
                        <a:pt x="3132" y="1331"/>
                      </a:lnTo>
                      <a:close/>
                      <a:moveTo>
                        <a:pt x="1750" y="1862"/>
                      </a:moveTo>
                      <a:lnTo>
                        <a:pt x="1662" y="1930"/>
                      </a:lnTo>
                      <a:lnTo>
                        <a:pt x="1664" y="1859"/>
                      </a:lnTo>
                      <a:lnTo>
                        <a:pt x="1682" y="1840"/>
                      </a:lnTo>
                      <a:lnTo>
                        <a:pt x="1699" y="1821"/>
                      </a:lnTo>
                      <a:lnTo>
                        <a:pt x="1718" y="1803"/>
                      </a:lnTo>
                      <a:lnTo>
                        <a:pt x="1735" y="1786"/>
                      </a:lnTo>
                      <a:lnTo>
                        <a:pt x="1754" y="1768"/>
                      </a:lnTo>
                      <a:lnTo>
                        <a:pt x="1772" y="1751"/>
                      </a:lnTo>
                      <a:lnTo>
                        <a:pt x="1791" y="1733"/>
                      </a:lnTo>
                      <a:lnTo>
                        <a:pt x="1809" y="1717"/>
                      </a:lnTo>
                      <a:lnTo>
                        <a:pt x="1828" y="1701"/>
                      </a:lnTo>
                      <a:lnTo>
                        <a:pt x="1847" y="1685"/>
                      </a:lnTo>
                      <a:lnTo>
                        <a:pt x="1866" y="1670"/>
                      </a:lnTo>
                      <a:lnTo>
                        <a:pt x="1886" y="1653"/>
                      </a:lnTo>
                      <a:lnTo>
                        <a:pt x="1905" y="1638"/>
                      </a:lnTo>
                      <a:lnTo>
                        <a:pt x="1925" y="1623"/>
                      </a:lnTo>
                      <a:lnTo>
                        <a:pt x="1945" y="1608"/>
                      </a:lnTo>
                      <a:lnTo>
                        <a:pt x="1964" y="1594"/>
                      </a:lnTo>
                      <a:lnTo>
                        <a:pt x="1985" y="1580"/>
                      </a:lnTo>
                      <a:lnTo>
                        <a:pt x="2006" y="1566"/>
                      </a:lnTo>
                      <a:lnTo>
                        <a:pt x="2027" y="1552"/>
                      </a:lnTo>
                      <a:lnTo>
                        <a:pt x="2048" y="1540"/>
                      </a:lnTo>
                      <a:lnTo>
                        <a:pt x="2069" y="1527"/>
                      </a:lnTo>
                      <a:lnTo>
                        <a:pt x="2090" y="1514"/>
                      </a:lnTo>
                      <a:lnTo>
                        <a:pt x="2111" y="1501"/>
                      </a:lnTo>
                      <a:lnTo>
                        <a:pt x="2133" y="1490"/>
                      </a:lnTo>
                      <a:lnTo>
                        <a:pt x="2155" y="1477"/>
                      </a:lnTo>
                      <a:lnTo>
                        <a:pt x="2177" y="1466"/>
                      </a:lnTo>
                      <a:lnTo>
                        <a:pt x="2197" y="1454"/>
                      </a:lnTo>
                      <a:lnTo>
                        <a:pt x="2221" y="1444"/>
                      </a:lnTo>
                      <a:lnTo>
                        <a:pt x="2243" y="1433"/>
                      </a:lnTo>
                      <a:lnTo>
                        <a:pt x="2266" y="1423"/>
                      </a:lnTo>
                      <a:lnTo>
                        <a:pt x="2288" y="1412"/>
                      </a:lnTo>
                      <a:lnTo>
                        <a:pt x="2311" y="1402"/>
                      </a:lnTo>
                      <a:lnTo>
                        <a:pt x="2334" y="1392"/>
                      </a:lnTo>
                      <a:lnTo>
                        <a:pt x="2357" y="1383"/>
                      </a:lnTo>
                      <a:lnTo>
                        <a:pt x="2381" y="1374"/>
                      </a:lnTo>
                      <a:lnTo>
                        <a:pt x="2404" y="1365"/>
                      </a:lnTo>
                      <a:lnTo>
                        <a:pt x="2428" y="1357"/>
                      </a:lnTo>
                      <a:lnTo>
                        <a:pt x="2451" y="1347"/>
                      </a:lnTo>
                      <a:lnTo>
                        <a:pt x="2476" y="1339"/>
                      </a:lnTo>
                      <a:lnTo>
                        <a:pt x="2500" y="1332"/>
                      </a:lnTo>
                      <a:lnTo>
                        <a:pt x="2524" y="1324"/>
                      </a:lnTo>
                      <a:lnTo>
                        <a:pt x="2549" y="1317"/>
                      </a:lnTo>
                      <a:lnTo>
                        <a:pt x="2573" y="1309"/>
                      </a:lnTo>
                      <a:lnTo>
                        <a:pt x="2597" y="1303"/>
                      </a:lnTo>
                      <a:lnTo>
                        <a:pt x="2623" y="1296"/>
                      </a:lnTo>
                      <a:lnTo>
                        <a:pt x="2647" y="1290"/>
                      </a:lnTo>
                      <a:lnTo>
                        <a:pt x="2673" y="1284"/>
                      </a:lnTo>
                      <a:lnTo>
                        <a:pt x="2698" y="1278"/>
                      </a:lnTo>
                      <a:lnTo>
                        <a:pt x="2724" y="1273"/>
                      </a:lnTo>
                      <a:lnTo>
                        <a:pt x="2749" y="1267"/>
                      </a:lnTo>
                      <a:lnTo>
                        <a:pt x="2776" y="1263"/>
                      </a:lnTo>
                      <a:lnTo>
                        <a:pt x="2801" y="1257"/>
                      </a:lnTo>
                      <a:lnTo>
                        <a:pt x="2828" y="1253"/>
                      </a:lnTo>
                      <a:lnTo>
                        <a:pt x="2854" y="1249"/>
                      </a:lnTo>
                      <a:lnTo>
                        <a:pt x="2880" y="1244"/>
                      </a:lnTo>
                      <a:lnTo>
                        <a:pt x="2907" y="1241"/>
                      </a:lnTo>
                      <a:lnTo>
                        <a:pt x="2934" y="1237"/>
                      </a:lnTo>
                      <a:lnTo>
                        <a:pt x="2960" y="1234"/>
                      </a:lnTo>
                      <a:lnTo>
                        <a:pt x="2988" y="1231"/>
                      </a:lnTo>
                      <a:lnTo>
                        <a:pt x="3015" y="1228"/>
                      </a:lnTo>
                      <a:lnTo>
                        <a:pt x="3043" y="1226"/>
                      </a:lnTo>
                      <a:lnTo>
                        <a:pt x="3069" y="1223"/>
                      </a:lnTo>
                      <a:lnTo>
                        <a:pt x="3097" y="1221"/>
                      </a:lnTo>
                      <a:lnTo>
                        <a:pt x="3125" y="1220"/>
                      </a:lnTo>
                      <a:lnTo>
                        <a:pt x="3132" y="1331"/>
                      </a:lnTo>
                      <a:lnTo>
                        <a:pt x="3105" y="1332"/>
                      </a:lnTo>
                      <a:lnTo>
                        <a:pt x="3078" y="1335"/>
                      </a:lnTo>
                      <a:lnTo>
                        <a:pt x="3052" y="1337"/>
                      </a:lnTo>
                      <a:lnTo>
                        <a:pt x="3025" y="1339"/>
                      </a:lnTo>
                      <a:lnTo>
                        <a:pt x="3000" y="1341"/>
                      </a:lnTo>
                      <a:lnTo>
                        <a:pt x="2973" y="1345"/>
                      </a:lnTo>
                      <a:lnTo>
                        <a:pt x="2947" y="1348"/>
                      </a:lnTo>
                      <a:lnTo>
                        <a:pt x="2922" y="1352"/>
                      </a:lnTo>
                      <a:lnTo>
                        <a:pt x="2896" y="1355"/>
                      </a:lnTo>
                      <a:lnTo>
                        <a:pt x="2871" y="1359"/>
                      </a:lnTo>
                      <a:lnTo>
                        <a:pt x="2845" y="1364"/>
                      </a:lnTo>
                      <a:lnTo>
                        <a:pt x="2821" y="1367"/>
                      </a:lnTo>
                      <a:lnTo>
                        <a:pt x="2796" y="1372"/>
                      </a:lnTo>
                      <a:lnTo>
                        <a:pt x="2771" y="1377"/>
                      </a:lnTo>
                      <a:lnTo>
                        <a:pt x="2747" y="1382"/>
                      </a:lnTo>
                      <a:lnTo>
                        <a:pt x="2723" y="1387"/>
                      </a:lnTo>
                      <a:lnTo>
                        <a:pt x="2698" y="1392"/>
                      </a:lnTo>
                      <a:lnTo>
                        <a:pt x="2674" y="1398"/>
                      </a:lnTo>
                      <a:lnTo>
                        <a:pt x="2651" y="1404"/>
                      </a:lnTo>
                      <a:lnTo>
                        <a:pt x="2626" y="1411"/>
                      </a:lnTo>
                      <a:lnTo>
                        <a:pt x="2603" y="1417"/>
                      </a:lnTo>
                      <a:lnTo>
                        <a:pt x="2580" y="1424"/>
                      </a:lnTo>
                      <a:lnTo>
                        <a:pt x="2557" y="1431"/>
                      </a:lnTo>
                      <a:lnTo>
                        <a:pt x="2534" y="1438"/>
                      </a:lnTo>
                      <a:lnTo>
                        <a:pt x="2510" y="1446"/>
                      </a:lnTo>
                      <a:lnTo>
                        <a:pt x="2487" y="1453"/>
                      </a:lnTo>
                      <a:lnTo>
                        <a:pt x="2465" y="1461"/>
                      </a:lnTo>
                      <a:lnTo>
                        <a:pt x="2443" y="1469"/>
                      </a:lnTo>
                      <a:lnTo>
                        <a:pt x="2420" y="1478"/>
                      </a:lnTo>
                      <a:lnTo>
                        <a:pt x="2398" y="1486"/>
                      </a:lnTo>
                      <a:lnTo>
                        <a:pt x="2376" y="1496"/>
                      </a:lnTo>
                      <a:lnTo>
                        <a:pt x="2355" y="1505"/>
                      </a:lnTo>
                      <a:lnTo>
                        <a:pt x="2333" y="1514"/>
                      </a:lnTo>
                      <a:lnTo>
                        <a:pt x="2312" y="1524"/>
                      </a:lnTo>
                      <a:lnTo>
                        <a:pt x="2290" y="1534"/>
                      </a:lnTo>
                      <a:lnTo>
                        <a:pt x="2269" y="1543"/>
                      </a:lnTo>
                      <a:lnTo>
                        <a:pt x="2248" y="1554"/>
                      </a:lnTo>
                      <a:lnTo>
                        <a:pt x="2228" y="1565"/>
                      </a:lnTo>
                      <a:lnTo>
                        <a:pt x="2207" y="1576"/>
                      </a:lnTo>
                      <a:lnTo>
                        <a:pt x="2187" y="1587"/>
                      </a:lnTo>
                      <a:lnTo>
                        <a:pt x="2166" y="1598"/>
                      </a:lnTo>
                      <a:lnTo>
                        <a:pt x="2146" y="1610"/>
                      </a:lnTo>
                      <a:lnTo>
                        <a:pt x="2127" y="1622"/>
                      </a:lnTo>
                      <a:lnTo>
                        <a:pt x="2107" y="1634"/>
                      </a:lnTo>
                      <a:lnTo>
                        <a:pt x="2087" y="1646"/>
                      </a:lnTo>
                      <a:lnTo>
                        <a:pt x="2068" y="1659"/>
                      </a:lnTo>
                      <a:lnTo>
                        <a:pt x="2048" y="1672"/>
                      </a:lnTo>
                      <a:lnTo>
                        <a:pt x="2029" y="1686"/>
                      </a:lnTo>
                      <a:lnTo>
                        <a:pt x="2011" y="1700"/>
                      </a:lnTo>
                      <a:lnTo>
                        <a:pt x="1992" y="1712"/>
                      </a:lnTo>
                      <a:lnTo>
                        <a:pt x="1973" y="1728"/>
                      </a:lnTo>
                      <a:lnTo>
                        <a:pt x="1954" y="1741"/>
                      </a:lnTo>
                      <a:lnTo>
                        <a:pt x="1937" y="1755"/>
                      </a:lnTo>
                      <a:lnTo>
                        <a:pt x="1918" y="1770"/>
                      </a:lnTo>
                      <a:lnTo>
                        <a:pt x="1901" y="1786"/>
                      </a:lnTo>
                      <a:lnTo>
                        <a:pt x="1882" y="1802"/>
                      </a:lnTo>
                      <a:lnTo>
                        <a:pt x="1865" y="1817"/>
                      </a:lnTo>
                      <a:lnTo>
                        <a:pt x="1847" y="1833"/>
                      </a:lnTo>
                      <a:lnTo>
                        <a:pt x="1830" y="1849"/>
                      </a:lnTo>
                      <a:lnTo>
                        <a:pt x="1814" y="1866"/>
                      </a:lnTo>
                      <a:lnTo>
                        <a:pt x="1796" y="1882"/>
                      </a:lnTo>
                      <a:lnTo>
                        <a:pt x="1780" y="1899"/>
                      </a:lnTo>
                      <a:lnTo>
                        <a:pt x="1763" y="1917"/>
                      </a:lnTo>
                      <a:lnTo>
                        <a:pt x="1747" y="1934"/>
                      </a:lnTo>
                      <a:lnTo>
                        <a:pt x="1750" y="1862"/>
                      </a:lnTo>
                      <a:close/>
                      <a:moveTo>
                        <a:pt x="3249" y="1885"/>
                      </a:moveTo>
                      <a:lnTo>
                        <a:pt x="3139" y="1864"/>
                      </a:lnTo>
                      <a:lnTo>
                        <a:pt x="3237" y="1910"/>
                      </a:lnTo>
                      <a:lnTo>
                        <a:pt x="3226" y="1925"/>
                      </a:lnTo>
                      <a:lnTo>
                        <a:pt x="3213" y="1940"/>
                      </a:lnTo>
                      <a:lnTo>
                        <a:pt x="3201" y="1954"/>
                      </a:lnTo>
                      <a:lnTo>
                        <a:pt x="3190" y="1969"/>
                      </a:lnTo>
                      <a:lnTo>
                        <a:pt x="3177" y="1983"/>
                      </a:lnTo>
                      <a:lnTo>
                        <a:pt x="3164" y="1997"/>
                      </a:lnTo>
                      <a:lnTo>
                        <a:pt x="3153" y="2010"/>
                      </a:lnTo>
                      <a:lnTo>
                        <a:pt x="3141" y="2023"/>
                      </a:lnTo>
                      <a:lnTo>
                        <a:pt x="3128" y="2037"/>
                      </a:lnTo>
                      <a:lnTo>
                        <a:pt x="3117" y="2050"/>
                      </a:lnTo>
                      <a:lnTo>
                        <a:pt x="3104" y="2063"/>
                      </a:lnTo>
                      <a:lnTo>
                        <a:pt x="3092" y="2075"/>
                      </a:lnTo>
                      <a:lnTo>
                        <a:pt x="3080" y="2088"/>
                      </a:lnTo>
                      <a:lnTo>
                        <a:pt x="3068" y="2101"/>
                      </a:lnTo>
                      <a:lnTo>
                        <a:pt x="3055" y="2112"/>
                      </a:lnTo>
                      <a:lnTo>
                        <a:pt x="3043" y="2124"/>
                      </a:lnTo>
                      <a:lnTo>
                        <a:pt x="3031" y="2136"/>
                      </a:lnTo>
                      <a:lnTo>
                        <a:pt x="3018" y="2147"/>
                      </a:lnTo>
                      <a:lnTo>
                        <a:pt x="3007" y="2158"/>
                      </a:lnTo>
                      <a:lnTo>
                        <a:pt x="2994" y="2169"/>
                      </a:lnTo>
                      <a:lnTo>
                        <a:pt x="2982" y="2180"/>
                      </a:lnTo>
                      <a:lnTo>
                        <a:pt x="2969" y="2190"/>
                      </a:lnTo>
                      <a:lnTo>
                        <a:pt x="2958" y="2199"/>
                      </a:lnTo>
                      <a:lnTo>
                        <a:pt x="2945" y="2210"/>
                      </a:lnTo>
                      <a:lnTo>
                        <a:pt x="2932" y="2219"/>
                      </a:lnTo>
                      <a:lnTo>
                        <a:pt x="2921" y="2228"/>
                      </a:lnTo>
                      <a:lnTo>
                        <a:pt x="2908" y="2238"/>
                      </a:lnTo>
                      <a:lnTo>
                        <a:pt x="2896" y="2247"/>
                      </a:lnTo>
                      <a:lnTo>
                        <a:pt x="2884" y="2256"/>
                      </a:lnTo>
                      <a:lnTo>
                        <a:pt x="2871" y="2264"/>
                      </a:lnTo>
                      <a:lnTo>
                        <a:pt x="2859" y="2272"/>
                      </a:lnTo>
                      <a:lnTo>
                        <a:pt x="2847" y="2281"/>
                      </a:lnTo>
                      <a:lnTo>
                        <a:pt x="2834" y="2289"/>
                      </a:lnTo>
                      <a:lnTo>
                        <a:pt x="2822" y="2297"/>
                      </a:lnTo>
                      <a:lnTo>
                        <a:pt x="2810" y="2304"/>
                      </a:lnTo>
                      <a:lnTo>
                        <a:pt x="2797" y="2311"/>
                      </a:lnTo>
                      <a:lnTo>
                        <a:pt x="2784" y="2318"/>
                      </a:lnTo>
                      <a:lnTo>
                        <a:pt x="2772" y="2325"/>
                      </a:lnTo>
                      <a:lnTo>
                        <a:pt x="2760" y="2330"/>
                      </a:lnTo>
                      <a:lnTo>
                        <a:pt x="2747" y="2337"/>
                      </a:lnTo>
                      <a:lnTo>
                        <a:pt x="2734" y="2343"/>
                      </a:lnTo>
                      <a:lnTo>
                        <a:pt x="2721" y="2349"/>
                      </a:lnTo>
                      <a:lnTo>
                        <a:pt x="2710" y="2355"/>
                      </a:lnTo>
                      <a:lnTo>
                        <a:pt x="2697" y="2359"/>
                      </a:lnTo>
                      <a:lnTo>
                        <a:pt x="2684" y="2364"/>
                      </a:lnTo>
                      <a:lnTo>
                        <a:pt x="2672" y="2369"/>
                      </a:lnTo>
                      <a:lnTo>
                        <a:pt x="2659" y="2373"/>
                      </a:lnTo>
                      <a:lnTo>
                        <a:pt x="2646" y="2378"/>
                      </a:lnTo>
                      <a:lnTo>
                        <a:pt x="2633" y="2383"/>
                      </a:lnTo>
                      <a:lnTo>
                        <a:pt x="2622" y="2386"/>
                      </a:lnTo>
                      <a:lnTo>
                        <a:pt x="2609" y="2390"/>
                      </a:lnTo>
                      <a:lnTo>
                        <a:pt x="2596" y="2393"/>
                      </a:lnTo>
                      <a:lnTo>
                        <a:pt x="2583" y="2395"/>
                      </a:lnTo>
                      <a:lnTo>
                        <a:pt x="2571" y="2399"/>
                      </a:lnTo>
                      <a:lnTo>
                        <a:pt x="2558" y="2401"/>
                      </a:lnTo>
                      <a:lnTo>
                        <a:pt x="2545" y="2403"/>
                      </a:lnTo>
                      <a:lnTo>
                        <a:pt x="2532" y="2406"/>
                      </a:lnTo>
                      <a:lnTo>
                        <a:pt x="2520" y="2408"/>
                      </a:lnTo>
                      <a:lnTo>
                        <a:pt x="2507" y="2409"/>
                      </a:lnTo>
                      <a:lnTo>
                        <a:pt x="2494" y="2410"/>
                      </a:lnTo>
                      <a:lnTo>
                        <a:pt x="2481" y="2412"/>
                      </a:lnTo>
                      <a:lnTo>
                        <a:pt x="2469" y="2413"/>
                      </a:lnTo>
                      <a:lnTo>
                        <a:pt x="2456" y="2413"/>
                      </a:lnTo>
                      <a:lnTo>
                        <a:pt x="2443" y="2413"/>
                      </a:lnTo>
                      <a:lnTo>
                        <a:pt x="2430" y="2414"/>
                      </a:lnTo>
                      <a:lnTo>
                        <a:pt x="2418" y="2413"/>
                      </a:lnTo>
                      <a:lnTo>
                        <a:pt x="2405" y="2413"/>
                      </a:lnTo>
                      <a:lnTo>
                        <a:pt x="2392" y="2412"/>
                      </a:lnTo>
                      <a:lnTo>
                        <a:pt x="2379" y="2410"/>
                      </a:lnTo>
                      <a:lnTo>
                        <a:pt x="2367" y="2409"/>
                      </a:lnTo>
                      <a:lnTo>
                        <a:pt x="2354" y="2408"/>
                      </a:lnTo>
                      <a:lnTo>
                        <a:pt x="2342" y="2407"/>
                      </a:lnTo>
                      <a:lnTo>
                        <a:pt x="2330" y="2405"/>
                      </a:lnTo>
                      <a:lnTo>
                        <a:pt x="2317" y="2402"/>
                      </a:lnTo>
                      <a:lnTo>
                        <a:pt x="2304" y="2400"/>
                      </a:lnTo>
                      <a:lnTo>
                        <a:pt x="2291" y="2398"/>
                      </a:lnTo>
                      <a:lnTo>
                        <a:pt x="2279" y="2394"/>
                      </a:lnTo>
                      <a:lnTo>
                        <a:pt x="2266" y="2391"/>
                      </a:lnTo>
                      <a:lnTo>
                        <a:pt x="2253" y="2387"/>
                      </a:lnTo>
                      <a:lnTo>
                        <a:pt x="2240" y="2384"/>
                      </a:lnTo>
                      <a:lnTo>
                        <a:pt x="2229" y="2380"/>
                      </a:lnTo>
                      <a:lnTo>
                        <a:pt x="2216" y="2376"/>
                      </a:lnTo>
                      <a:lnTo>
                        <a:pt x="2203" y="2371"/>
                      </a:lnTo>
                      <a:lnTo>
                        <a:pt x="2191" y="2366"/>
                      </a:lnTo>
                      <a:lnTo>
                        <a:pt x="2178" y="2362"/>
                      </a:lnTo>
                      <a:lnTo>
                        <a:pt x="2166" y="2357"/>
                      </a:lnTo>
                      <a:lnTo>
                        <a:pt x="2153" y="2351"/>
                      </a:lnTo>
                      <a:lnTo>
                        <a:pt x="2141" y="2346"/>
                      </a:lnTo>
                      <a:lnTo>
                        <a:pt x="2129" y="2340"/>
                      </a:lnTo>
                      <a:lnTo>
                        <a:pt x="2116" y="2334"/>
                      </a:lnTo>
                      <a:lnTo>
                        <a:pt x="2104" y="2327"/>
                      </a:lnTo>
                      <a:lnTo>
                        <a:pt x="2092" y="2321"/>
                      </a:lnTo>
                      <a:lnTo>
                        <a:pt x="2079" y="2314"/>
                      </a:lnTo>
                      <a:lnTo>
                        <a:pt x="2068" y="2307"/>
                      </a:lnTo>
                      <a:lnTo>
                        <a:pt x="2055" y="2300"/>
                      </a:lnTo>
                      <a:lnTo>
                        <a:pt x="2043" y="2292"/>
                      </a:lnTo>
                      <a:lnTo>
                        <a:pt x="2031" y="2284"/>
                      </a:lnTo>
                      <a:lnTo>
                        <a:pt x="2018" y="2276"/>
                      </a:lnTo>
                      <a:lnTo>
                        <a:pt x="2006" y="2268"/>
                      </a:lnTo>
                      <a:lnTo>
                        <a:pt x="1995" y="2260"/>
                      </a:lnTo>
                      <a:lnTo>
                        <a:pt x="1982" y="2252"/>
                      </a:lnTo>
                      <a:lnTo>
                        <a:pt x="1970" y="2242"/>
                      </a:lnTo>
                      <a:lnTo>
                        <a:pt x="1958" y="2233"/>
                      </a:lnTo>
                      <a:lnTo>
                        <a:pt x="1946" y="2224"/>
                      </a:lnTo>
                      <a:lnTo>
                        <a:pt x="1934" y="2214"/>
                      </a:lnTo>
                      <a:lnTo>
                        <a:pt x="1922" y="2204"/>
                      </a:lnTo>
                      <a:lnTo>
                        <a:pt x="1910" y="2194"/>
                      </a:lnTo>
                      <a:lnTo>
                        <a:pt x="1897" y="2184"/>
                      </a:lnTo>
                      <a:lnTo>
                        <a:pt x="1886" y="2174"/>
                      </a:lnTo>
                      <a:lnTo>
                        <a:pt x="1874" y="2162"/>
                      </a:lnTo>
                      <a:lnTo>
                        <a:pt x="1861" y="2152"/>
                      </a:lnTo>
                      <a:lnTo>
                        <a:pt x="1850" y="2140"/>
                      </a:lnTo>
                      <a:lnTo>
                        <a:pt x="1838" y="2129"/>
                      </a:lnTo>
                      <a:lnTo>
                        <a:pt x="1827" y="2117"/>
                      </a:lnTo>
                      <a:lnTo>
                        <a:pt x="1815" y="2106"/>
                      </a:lnTo>
                      <a:lnTo>
                        <a:pt x="1802" y="2094"/>
                      </a:lnTo>
                      <a:lnTo>
                        <a:pt x="1791" y="2081"/>
                      </a:lnTo>
                      <a:lnTo>
                        <a:pt x="1779" y="2068"/>
                      </a:lnTo>
                      <a:lnTo>
                        <a:pt x="1767" y="2056"/>
                      </a:lnTo>
                      <a:lnTo>
                        <a:pt x="1756" y="2043"/>
                      </a:lnTo>
                      <a:lnTo>
                        <a:pt x="1744" y="2029"/>
                      </a:lnTo>
                      <a:lnTo>
                        <a:pt x="1731" y="2016"/>
                      </a:lnTo>
                      <a:lnTo>
                        <a:pt x="1720" y="2002"/>
                      </a:lnTo>
                      <a:lnTo>
                        <a:pt x="1708" y="1988"/>
                      </a:lnTo>
                      <a:lnTo>
                        <a:pt x="1697" y="1975"/>
                      </a:lnTo>
                      <a:lnTo>
                        <a:pt x="1685" y="1961"/>
                      </a:lnTo>
                      <a:lnTo>
                        <a:pt x="1674" y="1946"/>
                      </a:lnTo>
                      <a:lnTo>
                        <a:pt x="1662" y="1930"/>
                      </a:lnTo>
                      <a:lnTo>
                        <a:pt x="1750" y="1862"/>
                      </a:lnTo>
                      <a:lnTo>
                        <a:pt x="1760" y="1876"/>
                      </a:lnTo>
                      <a:lnTo>
                        <a:pt x="1772" y="1890"/>
                      </a:lnTo>
                      <a:lnTo>
                        <a:pt x="1782" y="1904"/>
                      </a:lnTo>
                      <a:lnTo>
                        <a:pt x="1794" y="1917"/>
                      </a:lnTo>
                      <a:lnTo>
                        <a:pt x="1806" y="1930"/>
                      </a:lnTo>
                      <a:lnTo>
                        <a:pt x="1816" y="1943"/>
                      </a:lnTo>
                      <a:lnTo>
                        <a:pt x="1828" y="1956"/>
                      </a:lnTo>
                      <a:lnTo>
                        <a:pt x="1838" y="1968"/>
                      </a:lnTo>
                      <a:lnTo>
                        <a:pt x="1850" y="1980"/>
                      </a:lnTo>
                      <a:lnTo>
                        <a:pt x="1861" y="1992"/>
                      </a:lnTo>
                      <a:lnTo>
                        <a:pt x="1872" y="2005"/>
                      </a:lnTo>
                      <a:lnTo>
                        <a:pt x="1883" y="2015"/>
                      </a:lnTo>
                      <a:lnTo>
                        <a:pt x="1894" y="2027"/>
                      </a:lnTo>
                      <a:lnTo>
                        <a:pt x="1905" y="2038"/>
                      </a:lnTo>
                      <a:lnTo>
                        <a:pt x="1916" y="2049"/>
                      </a:lnTo>
                      <a:lnTo>
                        <a:pt x="1927" y="2059"/>
                      </a:lnTo>
                      <a:lnTo>
                        <a:pt x="1938" y="2070"/>
                      </a:lnTo>
                      <a:lnTo>
                        <a:pt x="1949" y="2080"/>
                      </a:lnTo>
                      <a:lnTo>
                        <a:pt x="1960" y="2090"/>
                      </a:lnTo>
                      <a:lnTo>
                        <a:pt x="1971" y="2100"/>
                      </a:lnTo>
                      <a:lnTo>
                        <a:pt x="1982" y="2109"/>
                      </a:lnTo>
                      <a:lnTo>
                        <a:pt x="1993" y="2118"/>
                      </a:lnTo>
                      <a:lnTo>
                        <a:pt x="2004" y="2128"/>
                      </a:lnTo>
                      <a:lnTo>
                        <a:pt x="2014" y="2136"/>
                      </a:lnTo>
                      <a:lnTo>
                        <a:pt x="2026" y="2144"/>
                      </a:lnTo>
                      <a:lnTo>
                        <a:pt x="2036" y="2153"/>
                      </a:lnTo>
                      <a:lnTo>
                        <a:pt x="2048" y="2161"/>
                      </a:lnTo>
                      <a:lnTo>
                        <a:pt x="2058" y="2168"/>
                      </a:lnTo>
                      <a:lnTo>
                        <a:pt x="2069" y="2176"/>
                      </a:lnTo>
                      <a:lnTo>
                        <a:pt x="2080" y="2183"/>
                      </a:lnTo>
                      <a:lnTo>
                        <a:pt x="2091" y="2190"/>
                      </a:lnTo>
                      <a:lnTo>
                        <a:pt x="2102" y="2197"/>
                      </a:lnTo>
                      <a:lnTo>
                        <a:pt x="2113" y="2204"/>
                      </a:lnTo>
                      <a:lnTo>
                        <a:pt x="2123" y="2211"/>
                      </a:lnTo>
                      <a:lnTo>
                        <a:pt x="2135" y="2217"/>
                      </a:lnTo>
                      <a:lnTo>
                        <a:pt x="2145" y="2223"/>
                      </a:lnTo>
                      <a:lnTo>
                        <a:pt x="2156" y="2228"/>
                      </a:lnTo>
                      <a:lnTo>
                        <a:pt x="2166" y="2234"/>
                      </a:lnTo>
                      <a:lnTo>
                        <a:pt x="2177" y="2239"/>
                      </a:lnTo>
                      <a:lnTo>
                        <a:pt x="2188" y="2245"/>
                      </a:lnTo>
                      <a:lnTo>
                        <a:pt x="2199" y="2249"/>
                      </a:lnTo>
                      <a:lnTo>
                        <a:pt x="2209" y="2254"/>
                      </a:lnTo>
                      <a:lnTo>
                        <a:pt x="2219" y="2259"/>
                      </a:lnTo>
                      <a:lnTo>
                        <a:pt x="2231" y="2262"/>
                      </a:lnTo>
                      <a:lnTo>
                        <a:pt x="2242" y="2267"/>
                      </a:lnTo>
                      <a:lnTo>
                        <a:pt x="2252" y="2270"/>
                      </a:lnTo>
                      <a:lnTo>
                        <a:pt x="2262" y="2274"/>
                      </a:lnTo>
                      <a:lnTo>
                        <a:pt x="2273" y="2277"/>
                      </a:lnTo>
                      <a:lnTo>
                        <a:pt x="2283" y="2281"/>
                      </a:lnTo>
                      <a:lnTo>
                        <a:pt x="2295" y="2283"/>
                      </a:lnTo>
                      <a:lnTo>
                        <a:pt x="2305" y="2285"/>
                      </a:lnTo>
                      <a:lnTo>
                        <a:pt x="2316" y="2289"/>
                      </a:lnTo>
                      <a:lnTo>
                        <a:pt x="2326" y="2291"/>
                      </a:lnTo>
                      <a:lnTo>
                        <a:pt x="2337" y="2292"/>
                      </a:lnTo>
                      <a:lnTo>
                        <a:pt x="2347" y="2294"/>
                      </a:lnTo>
                      <a:lnTo>
                        <a:pt x="2357" y="2296"/>
                      </a:lnTo>
                      <a:lnTo>
                        <a:pt x="2368" y="2298"/>
                      </a:lnTo>
                      <a:lnTo>
                        <a:pt x="2378" y="2299"/>
                      </a:lnTo>
                      <a:lnTo>
                        <a:pt x="2389" y="2299"/>
                      </a:lnTo>
                      <a:lnTo>
                        <a:pt x="2400" y="2300"/>
                      </a:lnTo>
                      <a:lnTo>
                        <a:pt x="2411" y="2301"/>
                      </a:lnTo>
                      <a:lnTo>
                        <a:pt x="2421" y="2301"/>
                      </a:lnTo>
                      <a:lnTo>
                        <a:pt x="2432" y="2301"/>
                      </a:lnTo>
                      <a:lnTo>
                        <a:pt x="2442" y="2301"/>
                      </a:lnTo>
                      <a:lnTo>
                        <a:pt x="2452" y="2301"/>
                      </a:lnTo>
                      <a:lnTo>
                        <a:pt x="2463" y="2300"/>
                      </a:lnTo>
                      <a:lnTo>
                        <a:pt x="2473" y="2300"/>
                      </a:lnTo>
                      <a:lnTo>
                        <a:pt x="2484" y="2299"/>
                      </a:lnTo>
                      <a:lnTo>
                        <a:pt x="2494" y="2298"/>
                      </a:lnTo>
                      <a:lnTo>
                        <a:pt x="2505" y="2297"/>
                      </a:lnTo>
                      <a:lnTo>
                        <a:pt x="2515" y="2296"/>
                      </a:lnTo>
                      <a:lnTo>
                        <a:pt x="2527" y="2293"/>
                      </a:lnTo>
                      <a:lnTo>
                        <a:pt x="2537" y="2291"/>
                      </a:lnTo>
                      <a:lnTo>
                        <a:pt x="2548" y="2290"/>
                      </a:lnTo>
                      <a:lnTo>
                        <a:pt x="2558" y="2288"/>
                      </a:lnTo>
                      <a:lnTo>
                        <a:pt x="2568" y="2284"/>
                      </a:lnTo>
                      <a:lnTo>
                        <a:pt x="2579" y="2282"/>
                      </a:lnTo>
                      <a:lnTo>
                        <a:pt x="2590" y="2278"/>
                      </a:lnTo>
                      <a:lnTo>
                        <a:pt x="2601" y="2276"/>
                      </a:lnTo>
                      <a:lnTo>
                        <a:pt x="2611" y="2272"/>
                      </a:lnTo>
                      <a:lnTo>
                        <a:pt x="2623" y="2269"/>
                      </a:lnTo>
                      <a:lnTo>
                        <a:pt x="2633" y="2264"/>
                      </a:lnTo>
                      <a:lnTo>
                        <a:pt x="2644" y="2261"/>
                      </a:lnTo>
                      <a:lnTo>
                        <a:pt x="2654" y="2256"/>
                      </a:lnTo>
                      <a:lnTo>
                        <a:pt x="2666" y="2252"/>
                      </a:lnTo>
                      <a:lnTo>
                        <a:pt x="2676" y="2247"/>
                      </a:lnTo>
                      <a:lnTo>
                        <a:pt x="2687" y="2241"/>
                      </a:lnTo>
                      <a:lnTo>
                        <a:pt x="2698" y="2237"/>
                      </a:lnTo>
                      <a:lnTo>
                        <a:pt x="2709" y="2231"/>
                      </a:lnTo>
                      <a:lnTo>
                        <a:pt x="2720" y="2226"/>
                      </a:lnTo>
                      <a:lnTo>
                        <a:pt x="2731" y="2219"/>
                      </a:lnTo>
                      <a:lnTo>
                        <a:pt x="2742" y="2213"/>
                      </a:lnTo>
                      <a:lnTo>
                        <a:pt x="2753" y="2208"/>
                      </a:lnTo>
                      <a:lnTo>
                        <a:pt x="2764" y="2201"/>
                      </a:lnTo>
                      <a:lnTo>
                        <a:pt x="2775" y="2194"/>
                      </a:lnTo>
                      <a:lnTo>
                        <a:pt x="2786" y="2187"/>
                      </a:lnTo>
                      <a:lnTo>
                        <a:pt x="2797" y="2180"/>
                      </a:lnTo>
                      <a:lnTo>
                        <a:pt x="2808" y="2172"/>
                      </a:lnTo>
                      <a:lnTo>
                        <a:pt x="2820" y="2165"/>
                      </a:lnTo>
                      <a:lnTo>
                        <a:pt x="2830" y="2157"/>
                      </a:lnTo>
                      <a:lnTo>
                        <a:pt x="2842" y="2148"/>
                      </a:lnTo>
                      <a:lnTo>
                        <a:pt x="2854" y="2140"/>
                      </a:lnTo>
                      <a:lnTo>
                        <a:pt x="2864" y="2131"/>
                      </a:lnTo>
                      <a:lnTo>
                        <a:pt x="2876" y="2123"/>
                      </a:lnTo>
                      <a:lnTo>
                        <a:pt x="2887" y="2114"/>
                      </a:lnTo>
                      <a:lnTo>
                        <a:pt x="2898" y="2104"/>
                      </a:lnTo>
                      <a:lnTo>
                        <a:pt x="2909" y="2094"/>
                      </a:lnTo>
                      <a:lnTo>
                        <a:pt x="2921" y="2085"/>
                      </a:lnTo>
                      <a:lnTo>
                        <a:pt x="2932" y="2074"/>
                      </a:lnTo>
                      <a:lnTo>
                        <a:pt x="2943" y="2064"/>
                      </a:lnTo>
                      <a:lnTo>
                        <a:pt x="2954" y="2053"/>
                      </a:lnTo>
                      <a:lnTo>
                        <a:pt x="2966" y="2043"/>
                      </a:lnTo>
                      <a:lnTo>
                        <a:pt x="2978" y="2032"/>
                      </a:lnTo>
                      <a:lnTo>
                        <a:pt x="2989" y="2021"/>
                      </a:lnTo>
                      <a:lnTo>
                        <a:pt x="3001" y="2009"/>
                      </a:lnTo>
                      <a:lnTo>
                        <a:pt x="3011" y="1998"/>
                      </a:lnTo>
                      <a:lnTo>
                        <a:pt x="3023" y="1986"/>
                      </a:lnTo>
                      <a:lnTo>
                        <a:pt x="3034" y="1973"/>
                      </a:lnTo>
                      <a:lnTo>
                        <a:pt x="3046" y="1962"/>
                      </a:lnTo>
                      <a:lnTo>
                        <a:pt x="3058" y="1949"/>
                      </a:lnTo>
                      <a:lnTo>
                        <a:pt x="3069" y="1936"/>
                      </a:lnTo>
                      <a:lnTo>
                        <a:pt x="3081" y="1923"/>
                      </a:lnTo>
                      <a:lnTo>
                        <a:pt x="3092" y="1910"/>
                      </a:lnTo>
                      <a:lnTo>
                        <a:pt x="3104" y="1896"/>
                      </a:lnTo>
                      <a:lnTo>
                        <a:pt x="3116" y="1882"/>
                      </a:lnTo>
                      <a:lnTo>
                        <a:pt x="3127" y="1868"/>
                      </a:lnTo>
                      <a:lnTo>
                        <a:pt x="3139" y="1854"/>
                      </a:lnTo>
                      <a:lnTo>
                        <a:pt x="3150" y="1840"/>
                      </a:lnTo>
                      <a:lnTo>
                        <a:pt x="3249" y="1885"/>
                      </a:lnTo>
                      <a:close/>
                      <a:moveTo>
                        <a:pt x="1095" y="2901"/>
                      </a:moveTo>
                      <a:lnTo>
                        <a:pt x="1175" y="2823"/>
                      </a:lnTo>
                      <a:lnTo>
                        <a:pt x="1168" y="2817"/>
                      </a:lnTo>
                      <a:lnTo>
                        <a:pt x="1180" y="2825"/>
                      </a:lnTo>
                      <a:lnTo>
                        <a:pt x="1191" y="2834"/>
                      </a:lnTo>
                      <a:lnTo>
                        <a:pt x="1202" y="2842"/>
                      </a:lnTo>
                      <a:lnTo>
                        <a:pt x="1213" y="2850"/>
                      </a:lnTo>
                      <a:lnTo>
                        <a:pt x="1224" y="2857"/>
                      </a:lnTo>
                      <a:lnTo>
                        <a:pt x="1235" y="2865"/>
                      </a:lnTo>
                      <a:lnTo>
                        <a:pt x="1247" y="2872"/>
                      </a:lnTo>
                      <a:lnTo>
                        <a:pt x="1257" y="2880"/>
                      </a:lnTo>
                      <a:lnTo>
                        <a:pt x="1269" y="2887"/>
                      </a:lnTo>
                      <a:lnTo>
                        <a:pt x="1279" y="2894"/>
                      </a:lnTo>
                      <a:lnTo>
                        <a:pt x="1291" y="2901"/>
                      </a:lnTo>
                      <a:lnTo>
                        <a:pt x="1301" y="2908"/>
                      </a:lnTo>
                      <a:lnTo>
                        <a:pt x="1313" y="2914"/>
                      </a:lnTo>
                      <a:lnTo>
                        <a:pt x="1323" y="2921"/>
                      </a:lnTo>
                      <a:lnTo>
                        <a:pt x="1334" y="2926"/>
                      </a:lnTo>
                      <a:lnTo>
                        <a:pt x="1345" y="2933"/>
                      </a:lnTo>
                      <a:lnTo>
                        <a:pt x="1356" y="2939"/>
                      </a:lnTo>
                      <a:lnTo>
                        <a:pt x="1368" y="2945"/>
                      </a:lnTo>
                      <a:lnTo>
                        <a:pt x="1378" y="2952"/>
                      </a:lnTo>
                      <a:lnTo>
                        <a:pt x="1388" y="2958"/>
                      </a:lnTo>
                      <a:lnTo>
                        <a:pt x="1400" y="2963"/>
                      </a:lnTo>
                      <a:lnTo>
                        <a:pt x="1410" y="2968"/>
                      </a:lnTo>
                      <a:lnTo>
                        <a:pt x="1422" y="2974"/>
                      </a:lnTo>
                      <a:lnTo>
                        <a:pt x="1432" y="2980"/>
                      </a:lnTo>
                      <a:lnTo>
                        <a:pt x="1443" y="2984"/>
                      </a:lnTo>
                      <a:lnTo>
                        <a:pt x="1453" y="2989"/>
                      </a:lnTo>
                      <a:lnTo>
                        <a:pt x="1465" y="2995"/>
                      </a:lnTo>
                      <a:lnTo>
                        <a:pt x="1475" y="2999"/>
                      </a:lnTo>
                      <a:lnTo>
                        <a:pt x="1486" y="3004"/>
                      </a:lnTo>
                      <a:lnTo>
                        <a:pt x="1496" y="3009"/>
                      </a:lnTo>
                      <a:lnTo>
                        <a:pt x="1508" y="3013"/>
                      </a:lnTo>
                      <a:lnTo>
                        <a:pt x="1518" y="3018"/>
                      </a:lnTo>
                      <a:lnTo>
                        <a:pt x="1529" y="3021"/>
                      </a:lnTo>
                      <a:lnTo>
                        <a:pt x="1539" y="3026"/>
                      </a:lnTo>
                      <a:lnTo>
                        <a:pt x="1549" y="3030"/>
                      </a:lnTo>
                      <a:lnTo>
                        <a:pt x="1560" y="3034"/>
                      </a:lnTo>
                      <a:lnTo>
                        <a:pt x="1570" y="3038"/>
                      </a:lnTo>
                      <a:lnTo>
                        <a:pt x="1582" y="3041"/>
                      </a:lnTo>
                      <a:lnTo>
                        <a:pt x="1592" y="3045"/>
                      </a:lnTo>
                      <a:lnTo>
                        <a:pt x="1603" y="3048"/>
                      </a:lnTo>
                      <a:lnTo>
                        <a:pt x="1613" y="3052"/>
                      </a:lnTo>
                      <a:lnTo>
                        <a:pt x="1624" y="3055"/>
                      </a:lnTo>
                      <a:lnTo>
                        <a:pt x="1634" y="3059"/>
                      </a:lnTo>
                      <a:lnTo>
                        <a:pt x="1645" y="3061"/>
                      </a:lnTo>
                      <a:lnTo>
                        <a:pt x="1655" y="3064"/>
                      </a:lnTo>
                      <a:lnTo>
                        <a:pt x="1665" y="3067"/>
                      </a:lnTo>
                      <a:lnTo>
                        <a:pt x="1675" y="3069"/>
                      </a:lnTo>
                      <a:lnTo>
                        <a:pt x="1685" y="3071"/>
                      </a:lnTo>
                      <a:lnTo>
                        <a:pt x="1696" y="3075"/>
                      </a:lnTo>
                      <a:lnTo>
                        <a:pt x="1706" y="3077"/>
                      </a:lnTo>
                      <a:lnTo>
                        <a:pt x="1716" y="3079"/>
                      </a:lnTo>
                      <a:lnTo>
                        <a:pt x="1727" y="3081"/>
                      </a:lnTo>
                      <a:lnTo>
                        <a:pt x="1737" y="3083"/>
                      </a:lnTo>
                      <a:lnTo>
                        <a:pt x="1747" y="3085"/>
                      </a:lnTo>
                      <a:lnTo>
                        <a:pt x="1757" y="3088"/>
                      </a:lnTo>
                      <a:lnTo>
                        <a:pt x="1767" y="3089"/>
                      </a:lnTo>
                      <a:lnTo>
                        <a:pt x="1778" y="3090"/>
                      </a:lnTo>
                      <a:lnTo>
                        <a:pt x="1787" y="3092"/>
                      </a:lnTo>
                      <a:lnTo>
                        <a:pt x="1798" y="3093"/>
                      </a:lnTo>
                      <a:lnTo>
                        <a:pt x="1808" y="3094"/>
                      </a:lnTo>
                      <a:lnTo>
                        <a:pt x="1818" y="3096"/>
                      </a:lnTo>
                      <a:lnTo>
                        <a:pt x="1828" y="3097"/>
                      </a:lnTo>
                      <a:lnTo>
                        <a:pt x="1838" y="3098"/>
                      </a:lnTo>
                      <a:lnTo>
                        <a:pt x="1849" y="3099"/>
                      </a:lnTo>
                      <a:lnTo>
                        <a:pt x="1858" y="3099"/>
                      </a:lnTo>
                      <a:lnTo>
                        <a:pt x="1868" y="3100"/>
                      </a:lnTo>
                      <a:lnTo>
                        <a:pt x="1878" y="3101"/>
                      </a:lnTo>
                      <a:lnTo>
                        <a:pt x="1887" y="3101"/>
                      </a:lnTo>
                      <a:lnTo>
                        <a:pt x="1897" y="3101"/>
                      </a:lnTo>
                      <a:lnTo>
                        <a:pt x="1908" y="3103"/>
                      </a:lnTo>
                      <a:lnTo>
                        <a:pt x="1917" y="3103"/>
                      </a:lnTo>
                      <a:lnTo>
                        <a:pt x="1927" y="3103"/>
                      </a:lnTo>
                      <a:lnTo>
                        <a:pt x="1937" y="3103"/>
                      </a:lnTo>
                      <a:lnTo>
                        <a:pt x="1946" y="3103"/>
                      </a:lnTo>
                      <a:lnTo>
                        <a:pt x="1956" y="3103"/>
                      </a:lnTo>
                      <a:lnTo>
                        <a:pt x="1966" y="3103"/>
                      </a:lnTo>
                      <a:lnTo>
                        <a:pt x="1975" y="3101"/>
                      </a:lnTo>
                      <a:lnTo>
                        <a:pt x="1985" y="3101"/>
                      </a:lnTo>
                      <a:lnTo>
                        <a:pt x="1995" y="3100"/>
                      </a:lnTo>
                      <a:lnTo>
                        <a:pt x="2004" y="3100"/>
                      </a:lnTo>
                      <a:lnTo>
                        <a:pt x="2013" y="3099"/>
                      </a:lnTo>
                      <a:lnTo>
                        <a:pt x="2024" y="3099"/>
                      </a:lnTo>
                      <a:lnTo>
                        <a:pt x="2033" y="3098"/>
                      </a:lnTo>
                      <a:lnTo>
                        <a:pt x="2042" y="3097"/>
                      </a:lnTo>
                      <a:lnTo>
                        <a:pt x="2051" y="3096"/>
                      </a:lnTo>
                      <a:lnTo>
                        <a:pt x="2061" y="3094"/>
                      </a:lnTo>
                      <a:lnTo>
                        <a:pt x="2070" y="3093"/>
                      </a:lnTo>
                      <a:lnTo>
                        <a:pt x="2079" y="3091"/>
                      </a:lnTo>
                      <a:lnTo>
                        <a:pt x="2089" y="3090"/>
                      </a:lnTo>
                      <a:lnTo>
                        <a:pt x="2098" y="3089"/>
                      </a:lnTo>
                      <a:lnTo>
                        <a:pt x="2107" y="3088"/>
                      </a:lnTo>
                      <a:lnTo>
                        <a:pt x="2116" y="3085"/>
                      </a:lnTo>
                      <a:lnTo>
                        <a:pt x="2126" y="3083"/>
                      </a:lnTo>
                      <a:lnTo>
                        <a:pt x="2135" y="3082"/>
                      </a:lnTo>
                      <a:lnTo>
                        <a:pt x="2144" y="3079"/>
                      </a:lnTo>
                      <a:lnTo>
                        <a:pt x="2153" y="3077"/>
                      </a:lnTo>
                      <a:lnTo>
                        <a:pt x="2163" y="3075"/>
                      </a:lnTo>
                      <a:lnTo>
                        <a:pt x="2172" y="3072"/>
                      </a:lnTo>
                      <a:lnTo>
                        <a:pt x="2181" y="3070"/>
                      </a:lnTo>
                      <a:lnTo>
                        <a:pt x="2189" y="3068"/>
                      </a:lnTo>
                      <a:lnTo>
                        <a:pt x="2199" y="3065"/>
                      </a:lnTo>
                      <a:lnTo>
                        <a:pt x="2208" y="3063"/>
                      </a:lnTo>
                      <a:lnTo>
                        <a:pt x="2217" y="3060"/>
                      </a:lnTo>
                      <a:lnTo>
                        <a:pt x="2225" y="3057"/>
                      </a:lnTo>
                      <a:lnTo>
                        <a:pt x="2235" y="3055"/>
                      </a:lnTo>
                      <a:lnTo>
                        <a:pt x="2244" y="3052"/>
                      </a:lnTo>
                      <a:lnTo>
                        <a:pt x="2252" y="3049"/>
                      </a:lnTo>
                      <a:lnTo>
                        <a:pt x="2261" y="3046"/>
                      </a:lnTo>
                      <a:lnTo>
                        <a:pt x="2270" y="3042"/>
                      </a:lnTo>
                      <a:lnTo>
                        <a:pt x="2279" y="3039"/>
                      </a:lnTo>
                      <a:lnTo>
                        <a:pt x="2288" y="3035"/>
                      </a:lnTo>
                      <a:lnTo>
                        <a:pt x="2296" y="3032"/>
                      </a:lnTo>
                      <a:lnTo>
                        <a:pt x="2313" y="3025"/>
                      </a:lnTo>
                      <a:lnTo>
                        <a:pt x="2331" y="3018"/>
                      </a:lnTo>
                      <a:lnTo>
                        <a:pt x="2348" y="3010"/>
                      </a:lnTo>
                      <a:lnTo>
                        <a:pt x="2364" y="3002"/>
                      </a:lnTo>
                      <a:lnTo>
                        <a:pt x="2382" y="2994"/>
                      </a:lnTo>
                      <a:lnTo>
                        <a:pt x="2398" y="2984"/>
                      </a:lnTo>
                      <a:lnTo>
                        <a:pt x="2415" y="2976"/>
                      </a:lnTo>
                      <a:lnTo>
                        <a:pt x="2432" y="2966"/>
                      </a:lnTo>
                      <a:lnTo>
                        <a:pt x="2448" y="2956"/>
                      </a:lnTo>
                      <a:lnTo>
                        <a:pt x="2464" y="2947"/>
                      </a:lnTo>
                      <a:lnTo>
                        <a:pt x="2480" y="2937"/>
                      </a:lnTo>
                      <a:lnTo>
                        <a:pt x="2495" y="2926"/>
                      </a:lnTo>
                      <a:lnTo>
                        <a:pt x="2512" y="2915"/>
                      </a:lnTo>
                      <a:lnTo>
                        <a:pt x="2528" y="2904"/>
                      </a:lnTo>
                      <a:lnTo>
                        <a:pt x="2543" y="2893"/>
                      </a:lnTo>
                      <a:lnTo>
                        <a:pt x="2558" y="2881"/>
                      </a:lnTo>
                      <a:lnTo>
                        <a:pt x="2574" y="2868"/>
                      </a:lnTo>
                      <a:lnTo>
                        <a:pt x="2589" y="2857"/>
                      </a:lnTo>
                      <a:lnTo>
                        <a:pt x="2604" y="2844"/>
                      </a:lnTo>
                      <a:lnTo>
                        <a:pt x="2618" y="2831"/>
                      </a:lnTo>
                      <a:lnTo>
                        <a:pt x="2633" y="2819"/>
                      </a:lnTo>
                      <a:lnTo>
                        <a:pt x="2648" y="2805"/>
                      </a:lnTo>
                      <a:lnTo>
                        <a:pt x="2662" y="2791"/>
                      </a:lnTo>
                      <a:lnTo>
                        <a:pt x="2676" y="2777"/>
                      </a:lnTo>
                      <a:lnTo>
                        <a:pt x="2690" y="2763"/>
                      </a:lnTo>
                      <a:lnTo>
                        <a:pt x="2704" y="2749"/>
                      </a:lnTo>
                      <a:lnTo>
                        <a:pt x="2718" y="2734"/>
                      </a:lnTo>
                      <a:lnTo>
                        <a:pt x="2732" y="2719"/>
                      </a:lnTo>
                      <a:lnTo>
                        <a:pt x="2746" y="2704"/>
                      </a:lnTo>
                      <a:lnTo>
                        <a:pt x="2759" y="2689"/>
                      </a:lnTo>
                      <a:lnTo>
                        <a:pt x="2771" y="2672"/>
                      </a:lnTo>
                      <a:lnTo>
                        <a:pt x="2784" y="2657"/>
                      </a:lnTo>
                      <a:lnTo>
                        <a:pt x="2797" y="2641"/>
                      </a:lnTo>
                      <a:lnTo>
                        <a:pt x="2810" y="2625"/>
                      </a:lnTo>
                      <a:lnTo>
                        <a:pt x="2822" y="2608"/>
                      </a:lnTo>
                      <a:lnTo>
                        <a:pt x="2834" y="2591"/>
                      </a:lnTo>
                      <a:lnTo>
                        <a:pt x="2847" y="2574"/>
                      </a:lnTo>
                      <a:lnTo>
                        <a:pt x="2858" y="2557"/>
                      </a:lnTo>
                      <a:lnTo>
                        <a:pt x="2870" y="2539"/>
                      </a:lnTo>
                      <a:lnTo>
                        <a:pt x="2881" y="2522"/>
                      </a:lnTo>
                      <a:lnTo>
                        <a:pt x="2893" y="2503"/>
                      </a:lnTo>
                      <a:lnTo>
                        <a:pt x="2903" y="2486"/>
                      </a:lnTo>
                      <a:lnTo>
                        <a:pt x="2915" y="2467"/>
                      </a:lnTo>
                      <a:lnTo>
                        <a:pt x="2925" y="2449"/>
                      </a:lnTo>
                      <a:lnTo>
                        <a:pt x="2936" y="2430"/>
                      </a:lnTo>
                      <a:lnTo>
                        <a:pt x="2946" y="2412"/>
                      </a:lnTo>
                      <a:lnTo>
                        <a:pt x="2957" y="2392"/>
                      </a:lnTo>
                      <a:lnTo>
                        <a:pt x="2966" y="2373"/>
                      </a:lnTo>
                      <a:lnTo>
                        <a:pt x="2975" y="2354"/>
                      </a:lnTo>
                      <a:lnTo>
                        <a:pt x="2986" y="2334"/>
                      </a:lnTo>
                      <a:lnTo>
                        <a:pt x="2995" y="2314"/>
                      </a:lnTo>
                      <a:lnTo>
                        <a:pt x="3003" y="2294"/>
                      </a:lnTo>
                      <a:lnTo>
                        <a:pt x="3012" y="2274"/>
                      </a:lnTo>
                      <a:lnTo>
                        <a:pt x="3022" y="2254"/>
                      </a:lnTo>
                      <a:lnTo>
                        <a:pt x="3030" y="2233"/>
                      </a:lnTo>
                      <a:lnTo>
                        <a:pt x="3038" y="2212"/>
                      </a:lnTo>
                      <a:lnTo>
                        <a:pt x="3046" y="2191"/>
                      </a:lnTo>
                      <a:lnTo>
                        <a:pt x="3054" y="2170"/>
                      </a:lnTo>
                      <a:lnTo>
                        <a:pt x="3061" y="2150"/>
                      </a:lnTo>
                      <a:lnTo>
                        <a:pt x="3069" y="2129"/>
                      </a:lnTo>
                      <a:lnTo>
                        <a:pt x="3076" y="2108"/>
                      </a:lnTo>
                      <a:lnTo>
                        <a:pt x="3083" y="2086"/>
                      </a:lnTo>
                      <a:lnTo>
                        <a:pt x="3089" y="2064"/>
                      </a:lnTo>
                      <a:lnTo>
                        <a:pt x="3096" y="2043"/>
                      </a:lnTo>
                      <a:lnTo>
                        <a:pt x="3102" y="2021"/>
                      </a:lnTo>
                      <a:lnTo>
                        <a:pt x="3109" y="1999"/>
                      </a:lnTo>
                      <a:lnTo>
                        <a:pt x="3113" y="1977"/>
                      </a:lnTo>
                      <a:lnTo>
                        <a:pt x="3119" y="1954"/>
                      </a:lnTo>
                      <a:lnTo>
                        <a:pt x="3125" y="1932"/>
                      </a:lnTo>
                      <a:lnTo>
                        <a:pt x="3129" y="1910"/>
                      </a:lnTo>
                      <a:lnTo>
                        <a:pt x="3134" y="1886"/>
                      </a:lnTo>
                      <a:lnTo>
                        <a:pt x="3139" y="1864"/>
                      </a:lnTo>
                      <a:lnTo>
                        <a:pt x="3249" y="1885"/>
                      </a:lnTo>
                      <a:lnTo>
                        <a:pt x="3244" y="1908"/>
                      </a:lnTo>
                      <a:lnTo>
                        <a:pt x="3238" y="1933"/>
                      </a:lnTo>
                      <a:lnTo>
                        <a:pt x="3234" y="1956"/>
                      </a:lnTo>
                      <a:lnTo>
                        <a:pt x="3228" y="1980"/>
                      </a:lnTo>
                      <a:lnTo>
                        <a:pt x="3222" y="2003"/>
                      </a:lnTo>
                      <a:lnTo>
                        <a:pt x="3216" y="2027"/>
                      </a:lnTo>
                      <a:lnTo>
                        <a:pt x="3209" y="2050"/>
                      </a:lnTo>
                      <a:lnTo>
                        <a:pt x="3204" y="2073"/>
                      </a:lnTo>
                      <a:lnTo>
                        <a:pt x="3197" y="2096"/>
                      </a:lnTo>
                      <a:lnTo>
                        <a:pt x="3190" y="2119"/>
                      </a:lnTo>
                      <a:lnTo>
                        <a:pt x="3182" y="2141"/>
                      </a:lnTo>
                      <a:lnTo>
                        <a:pt x="3175" y="2165"/>
                      </a:lnTo>
                      <a:lnTo>
                        <a:pt x="3167" y="2187"/>
                      </a:lnTo>
                      <a:lnTo>
                        <a:pt x="3158" y="2210"/>
                      </a:lnTo>
                      <a:lnTo>
                        <a:pt x="3150" y="2232"/>
                      </a:lnTo>
                      <a:lnTo>
                        <a:pt x="3142" y="2254"/>
                      </a:lnTo>
                      <a:lnTo>
                        <a:pt x="3133" y="2275"/>
                      </a:lnTo>
                      <a:lnTo>
                        <a:pt x="3125" y="2297"/>
                      </a:lnTo>
                      <a:lnTo>
                        <a:pt x="3116" y="2319"/>
                      </a:lnTo>
                      <a:lnTo>
                        <a:pt x="3106" y="2340"/>
                      </a:lnTo>
                      <a:lnTo>
                        <a:pt x="3096" y="2361"/>
                      </a:lnTo>
                      <a:lnTo>
                        <a:pt x="3087" y="2381"/>
                      </a:lnTo>
                      <a:lnTo>
                        <a:pt x="3076" y="2402"/>
                      </a:lnTo>
                      <a:lnTo>
                        <a:pt x="3066" y="2423"/>
                      </a:lnTo>
                      <a:lnTo>
                        <a:pt x="3055" y="2444"/>
                      </a:lnTo>
                      <a:lnTo>
                        <a:pt x="3045" y="2464"/>
                      </a:lnTo>
                      <a:lnTo>
                        <a:pt x="3033" y="2485"/>
                      </a:lnTo>
                      <a:lnTo>
                        <a:pt x="3023" y="2504"/>
                      </a:lnTo>
                      <a:lnTo>
                        <a:pt x="3011" y="2524"/>
                      </a:lnTo>
                      <a:lnTo>
                        <a:pt x="3000" y="2544"/>
                      </a:lnTo>
                      <a:lnTo>
                        <a:pt x="2987" y="2562"/>
                      </a:lnTo>
                      <a:lnTo>
                        <a:pt x="2975" y="2582"/>
                      </a:lnTo>
                      <a:lnTo>
                        <a:pt x="2964" y="2601"/>
                      </a:lnTo>
                      <a:lnTo>
                        <a:pt x="2951" y="2619"/>
                      </a:lnTo>
                      <a:lnTo>
                        <a:pt x="2938" y="2638"/>
                      </a:lnTo>
                      <a:lnTo>
                        <a:pt x="2925" y="2656"/>
                      </a:lnTo>
                      <a:lnTo>
                        <a:pt x="2912" y="2674"/>
                      </a:lnTo>
                      <a:lnTo>
                        <a:pt x="2899" y="2692"/>
                      </a:lnTo>
                      <a:lnTo>
                        <a:pt x="2885" y="2710"/>
                      </a:lnTo>
                      <a:lnTo>
                        <a:pt x="2872" y="2727"/>
                      </a:lnTo>
                      <a:lnTo>
                        <a:pt x="2857" y="2744"/>
                      </a:lnTo>
                      <a:lnTo>
                        <a:pt x="2843" y="2761"/>
                      </a:lnTo>
                      <a:lnTo>
                        <a:pt x="2829" y="2777"/>
                      </a:lnTo>
                      <a:lnTo>
                        <a:pt x="2815" y="2794"/>
                      </a:lnTo>
                      <a:lnTo>
                        <a:pt x="2800" y="2809"/>
                      </a:lnTo>
                      <a:lnTo>
                        <a:pt x="2785" y="2825"/>
                      </a:lnTo>
                      <a:lnTo>
                        <a:pt x="2770" y="2842"/>
                      </a:lnTo>
                      <a:lnTo>
                        <a:pt x="2755" y="2857"/>
                      </a:lnTo>
                      <a:lnTo>
                        <a:pt x="2740" y="2872"/>
                      </a:lnTo>
                      <a:lnTo>
                        <a:pt x="2724" y="2887"/>
                      </a:lnTo>
                      <a:lnTo>
                        <a:pt x="2709" y="2901"/>
                      </a:lnTo>
                      <a:lnTo>
                        <a:pt x="2692" y="2915"/>
                      </a:lnTo>
                      <a:lnTo>
                        <a:pt x="2676" y="2929"/>
                      </a:lnTo>
                      <a:lnTo>
                        <a:pt x="2660" y="2943"/>
                      </a:lnTo>
                      <a:lnTo>
                        <a:pt x="2644" y="2956"/>
                      </a:lnTo>
                      <a:lnTo>
                        <a:pt x="2626" y="2969"/>
                      </a:lnTo>
                      <a:lnTo>
                        <a:pt x="2610" y="2982"/>
                      </a:lnTo>
                      <a:lnTo>
                        <a:pt x="2593" y="2995"/>
                      </a:lnTo>
                      <a:lnTo>
                        <a:pt x="2575" y="3006"/>
                      </a:lnTo>
                      <a:lnTo>
                        <a:pt x="2558" y="3019"/>
                      </a:lnTo>
                      <a:lnTo>
                        <a:pt x="2541" y="3031"/>
                      </a:lnTo>
                      <a:lnTo>
                        <a:pt x="2523" y="3041"/>
                      </a:lnTo>
                      <a:lnTo>
                        <a:pt x="2506" y="3053"/>
                      </a:lnTo>
                      <a:lnTo>
                        <a:pt x="2487" y="3063"/>
                      </a:lnTo>
                      <a:lnTo>
                        <a:pt x="2469" y="3074"/>
                      </a:lnTo>
                      <a:lnTo>
                        <a:pt x="2451" y="3083"/>
                      </a:lnTo>
                      <a:lnTo>
                        <a:pt x="2433" y="3093"/>
                      </a:lnTo>
                      <a:lnTo>
                        <a:pt x="2413" y="3103"/>
                      </a:lnTo>
                      <a:lnTo>
                        <a:pt x="2395" y="3112"/>
                      </a:lnTo>
                      <a:lnTo>
                        <a:pt x="2376" y="3120"/>
                      </a:lnTo>
                      <a:lnTo>
                        <a:pt x="2357" y="3128"/>
                      </a:lnTo>
                      <a:lnTo>
                        <a:pt x="2338" y="3136"/>
                      </a:lnTo>
                      <a:lnTo>
                        <a:pt x="2328" y="3140"/>
                      </a:lnTo>
                      <a:lnTo>
                        <a:pt x="2318" y="3143"/>
                      </a:lnTo>
                      <a:lnTo>
                        <a:pt x="2309" y="3147"/>
                      </a:lnTo>
                      <a:lnTo>
                        <a:pt x="2298" y="3150"/>
                      </a:lnTo>
                      <a:lnTo>
                        <a:pt x="2289" y="3154"/>
                      </a:lnTo>
                      <a:lnTo>
                        <a:pt x="2279" y="3158"/>
                      </a:lnTo>
                      <a:lnTo>
                        <a:pt x="2269" y="3161"/>
                      </a:lnTo>
                      <a:lnTo>
                        <a:pt x="2259" y="3164"/>
                      </a:lnTo>
                      <a:lnTo>
                        <a:pt x="2250" y="3167"/>
                      </a:lnTo>
                      <a:lnTo>
                        <a:pt x="2239" y="3170"/>
                      </a:lnTo>
                      <a:lnTo>
                        <a:pt x="2229" y="3173"/>
                      </a:lnTo>
                      <a:lnTo>
                        <a:pt x="2219" y="3176"/>
                      </a:lnTo>
                      <a:lnTo>
                        <a:pt x="2209" y="3178"/>
                      </a:lnTo>
                      <a:lnTo>
                        <a:pt x="2199" y="3181"/>
                      </a:lnTo>
                      <a:lnTo>
                        <a:pt x="2189" y="3184"/>
                      </a:lnTo>
                      <a:lnTo>
                        <a:pt x="2179" y="3186"/>
                      </a:lnTo>
                      <a:lnTo>
                        <a:pt x="2168" y="3188"/>
                      </a:lnTo>
                      <a:lnTo>
                        <a:pt x="2158" y="3191"/>
                      </a:lnTo>
                      <a:lnTo>
                        <a:pt x="2148" y="3193"/>
                      </a:lnTo>
                      <a:lnTo>
                        <a:pt x="2137" y="3195"/>
                      </a:lnTo>
                      <a:lnTo>
                        <a:pt x="2127" y="3196"/>
                      </a:lnTo>
                      <a:lnTo>
                        <a:pt x="2117" y="3199"/>
                      </a:lnTo>
                      <a:lnTo>
                        <a:pt x="2107" y="3200"/>
                      </a:lnTo>
                      <a:lnTo>
                        <a:pt x="2097" y="3202"/>
                      </a:lnTo>
                      <a:lnTo>
                        <a:pt x="2086" y="3203"/>
                      </a:lnTo>
                      <a:lnTo>
                        <a:pt x="2076" y="3205"/>
                      </a:lnTo>
                      <a:lnTo>
                        <a:pt x="2064" y="3207"/>
                      </a:lnTo>
                      <a:lnTo>
                        <a:pt x="2054" y="3208"/>
                      </a:lnTo>
                      <a:lnTo>
                        <a:pt x="2043" y="3209"/>
                      </a:lnTo>
                      <a:lnTo>
                        <a:pt x="2033" y="3209"/>
                      </a:lnTo>
                      <a:lnTo>
                        <a:pt x="2022" y="3210"/>
                      </a:lnTo>
                      <a:lnTo>
                        <a:pt x="2012" y="3212"/>
                      </a:lnTo>
                      <a:lnTo>
                        <a:pt x="2002" y="3213"/>
                      </a:lnTo>
                      <a:lnTo>
                        <a:pt x="1990" y="3213"/>
                      </a:lnTo>
                      <a:lnTo>
                        <a:pt x="1980" y="3214"/>
                      </a:lnTo>
                      <a:lnTo>
                        <a:pt x="1969" y="3214"/>
                      </a:lnTo>
                      <a:lnTo>
                        <a:pt x="1958" y="3214"/>
                      </a:lnTo>
                      <a:lnTo>
                        <a:pt x="1947" y="3214"/>
                      </a:lnTo>
                      <a:lnTo>
                        <a:pt x="1937" y="3214"/>
                      </a:lnTo>
                      <a:lnTo>
                        <a:pt x="1925" y="3214"/>
                      </a:lnTo>
                      <a:lnTo>
                        <a:pt x="1915" y="3214"/>
                      </a:lnTo>
                      <a:lnTo>
                        <a:pt x="1904" y="3214"/>
                      </a:lnTo>
                      <a:lnTo>
                        <a:pt x="1893" y="3214"/>
                      </a:lnTo>
                      <a:lnTo>
                        <a:pt x="1882" y="3213"/>
                      </a:lnTo>
                      <a:lnTo>
                        <a:pt x="1871" y="3213"/>
                      </a:lnTo>
                      <a:lnTo>
                        <a:pt x="1860" y="3212"/>
                      </a:lnTo>
                      <a:lnTo>
                        <a:pt x="1849" y="3210"/>
                      </a:lnTo>
                      <a:lnTo>
                        <a:pt x="1838" y="3210"/>
                      </a:lnTo>
                      <a:lnTo>
                        <a:pt x="1827" y="3209"/>
                      </a:lnTo>
                      <a:lnTo>
                        <a:pt x="1816" y="3208"/>
                      </a:lnTo>
                      <a:lnTo>
                        <a:pt x="1805" y="3207"/>
                      </a:lnTo>
                      <a:lnTo>
                        <a:pt x="1794" y="3206"/>
                      </a:lnTo>
                      <a:lnTo>
                        <a:pt x="1782" y="3203"/>
                      </a:lnTo>
                      <a:lnTo>
                        <a:pt x="1772" y="3202"/>
                      </a:lnTo>
                      <a:lnTo>
                        <a:pt x="1760" y="3201"/>
                      </a:lnTo>
                      <a:lnTo>
                        <a:pt x="1750" y="3199"/>
                      </a:lnTo>
                      <a:lnTo>
                        <a:pt x="1738" y="3196"/>
                      </a:lnTo>
                      <a:lnTo>
                        <a:pt x="1727" y="3195"/>
                      </a:lnTo>
                      <a:lnTo>
                        <a:pt x="1715" y="3193"/>
                      </a:lnTo>
                      <a:lnTo>
                        <a:pt x="1705" y="3191"/>
                      </a:lnTo>
                      <a:lnTo>
                        <a:pt x="1693" y="3188"/>
                      </a:lnTo>
                      <a:lnTo>
                        <a:pt x="1682" y="3186"/>
                      </a:lnTo>
                      <a:lnTo>
                        <a:pt x="1670" y="3183"/>
                      </a:lnTo>
                      <a:lnTo>
                        <a:pt x="1660" y="3180"/>
                      </a:lnTo>
                      <a:lnTo>
                        <a:pt x="1648" y="3178"/>
                      </a:lnTo>
                      <a:lnTo>
                        <a:pt x="1636" y="3174"/>
                      </a:lnTo>
                      <a:lnTo>
                        <a:pt x="1625" y="3172"/>
                      </a:lnTo>
                      <a:lnTo>
                        <a:pt x="1614" y="3169"/>
                      </a:lnTo>
                      <a:lnTo>
                        <a:pt x="1603" y="3165"/>
                      </a:lnTo>
                      <a:lnTo>
                        <a:pt x="1591" y="3162"/>
                      </a:lnTo>
                      <a:lnTo>
                        <a:pt x="1580" y="3158"/>
                      </a:lnTo>
                      <a:lnTo>
                        <a:pt x="1568" y="3155"/>
                      </a:lnTo>
                      <a:lnTo>
                        <a:pt x="1556" y="3151"/>
                      </a:lnTo>
                      <a:lnTo>
                        <a:pt x="1545" y="3147"/>
                      </a:lnTo>
                      <a:lnTo>
                        <a:pt x="1533" y="3143"/>
                      </a:lnTo>
                      <a:lnTo>
                        <a:pt x="1522" y="3139"/>
                      </a:lnTo>
                      <a:lnTo>
                        <a:pt x="1511" y="3135"/>
                      </a:lnTo>
                      <a:lnTo>
                        <a:pt x="1500" y="3130"/>
                      </a:lnTo>
                      <a:lnTo>
                        <a:pt x="1488" y="3126"/>
                      </a:lnTo>
                      <a:lnTo>
                        <a:pt x="1476" y="3121"/>
                      </a:lnTo>
                      <a:lnTo>
                        <a:pt x="1465" y="3116"/>
                      </a:lnTo>
                      <a:lnTo>
                        <a:pt x="1453" y="3112"/>
                      </a:lnTo>
                      <a:lnTo>
                        <a:pt x="1442" y="3106"/>
                      </a:lnTo>
                      <a:lnTo>
                        <a:pt x="1430" y="3101"/>
                      </a:lnTo>
                      <a:lnTo>
                        <a:pt x="1419" y="3096"/>
                      </a:lnTo>
                      <a:lnTo>
                        <a:pt x="1407" y="3091"/>
                      </a:lnTo>
                      <a:lnTo>
                        <a:pt x="1395" y="3085"/>
                      </a:lnTo>
                      <a:lnTo>
                        <a:pt x="1384" y="3079"/>
                      </a:lnTo>
                      <a:lnTo>
                        <a:pt x="1372" y="3074"/>
                      </a:lnTo>
                      <a:lnTo>
                        <a:pt x="1361" y="3068"/>
                      </a:lnTo>
                      <a:lnTo>
                        <a:pt x="1349" y="3062"/>
                      </a:lnTo>
                      <a:lnTo>
                        <a:pt x="1337" y="3056"/>
                      </a:lnTo>
                      <a:lnTo>
                        <a:pt x="1325" y="3050"/>
                      </a:lnTo>
                      <a:lnTo>
                        <a:pt x="1313" y="3043"/>
                      </a:lnTo>
                      <a:lnTo>
                        <a:pt x="1301" y="3036"/>
                      </a:lnTo>
                      <a:lnTo>
                        <a:pt x="1290" y="3031"/>
                      </a:lnTo>
                      <a:lnTo>
                        <a:pt x="1278" y="3024"/>
                      </a:lnTo>
                      <a:lnTo>
                        <a:pt x="1267" y="3017"/>
                      </a:lnTo>
                      <a:lnTo>
                        <a:pt x="1255" y="3010"/>
                      </a:lnTo>
                      <a:lnTo>
                        <a:pt x="1243" y="3003"/>
                      </a:lnTo>
                      <a:lnTo>
                        <a:pt x="1232" y="2996"/>
                      </a:lnTo>
                      <a:lnTo>
                        <a:pt x="1220" y="2988"/>
                      </a:lnTo>
                      <a:lnTo>
                        <a:pt x="1209" y="2981"/>
                      </a:lnTo>
                      <a:lnTo>
                        <a:pt x="1196" y="2973"/>
                      </a:lnTo>
                      <a:lnTo>
                        <a:pt x="1184" y="2965"/>
                      </a:lnTo>
                      <a:lnTo>
                        <a:pt x="1173" y="2958"/>
                      </a:lnTo>
                      <a:lnTo>
                        <a:pt x="1161" y="2950"/>
                      </a:lnTo>
                      <a:lnTo>
                        <a:pt x="1150" y="2941"/>
                      </a:lnTo>
                      <a:lnTo>
                        <a:pt x="1138" y="2933"/>
                      </a:lnTo>
                      <a:lnTo>
                        <a:pt x="1125" y="2924"/>
                      </a:lnTo>
                      <a:lnTo>
                        <a:pt x="1114" y="2916"/>
                      </a:lnTo>
                      <a:lnTo>
                        <a:pt x="1102" y="2907"/>
                      </a:lnTo>
                      <a:lnTo>
                        <a:pt x="1095" y="2901"/>
                      </a:lnTo>
                      <a:close/>
                      <a:moveTo>
                        <a:pt x="335" y="3374"/>
                      </a:moveTo>
                      <a:lnTo>
                        <a:pt x="414" y="3295"/>
                      </a:lnTo>
                      <a:lnTo>
                        <a:pt x="318" y="3330"/>
                      </a:lnTo>
                      <a:lnTo>
                        <a:pt x="318" y="3321"/>
                      </a:lnTo>
                      <a:lnTo>
                        <a:pt x="320" y="3310"/>
                      </a:lnTo>
                      <a:lnTo>
                        <a:pt x="321" y="3301"/>
                      </a:lnTo>
                      <a:lnTo>
                        <a:pt x="322" y="3292"/>
                      </a:lnTo>
                      <a:lnTo>
                        <a:pt x="323" y="3281"/>
                      </a:lnTo>
                      <a:lnTo>
                        <a:pt x="324" y="3272"/>
                      </a:lnTo>
                      <a:lnTo>
                        <a:pt x="327" y="3261"/>
                      </a:lnTo>
                      <a:lnTo>
                        <a:pt x="328" y="3252"/>
                      </a:lnTo>
                      <a:lnTo>
                        <a:pt x="330" y="3242"/>
                      </a:lnTo>
                      <a:lnTo>
                        <a:pt x="331" y="3232"/>
                      </a:lnTo>
                      <a:lnTo>
                        <a:pt x="334" y="3223"/>
                      </a:lnTo>
                      <a:lnTo>
                        <a:pt x="336" y="3213"/>
                      </a:lnTo>
                      <a:lnTo>
                        <a:pt x="338" y="3203"/>
                      </a:lnTo>
                      <a:lnTo>
                        <a:pt x="340" y="3193"/>
                      </a:lnTo>
                      <a:lnTo>
                        <a:pt x="343" y="3184"/>
                      </a:lnTo>
                      <a:lnTo>
                        <a:pt x="345" y="3173"/>
                      </a:lnTo>
                      <a:lnTo>
                        <a:pt x="349" y="3164"/>
                      </a:lnTo>
                      <a:lnTo>
                        <a:pt x="351" y="3155"/>
                      </a:lnTo>
                      <a:lnTo>
                        <a:pt x="354" y="3144"/>
                      </a:lnTo>
                      <a:lnTo>
                        <a:pt x="357" y="3135"/>
                      </a:lnTo>
                      <a:lnTo>
                        <a:pt x="360" y="3125"/>
                      </a:lnTo>
                      <a:lnTo>
                        <a:pt x="364" y="3115"/>
                      </a:lnTo>
                      <a:lnTo>
                        <a:pt x="367" y="3106"/>
                      </a:lnTo>
                      <a:lnTo>
                        <a:pt x="371" y="3097"/>
                      </a:lnTo>
                      <a:lnTo>
                        <a:pt x="374" y="3086"/>
                      </a:lnTo>
                      <a:lnTo>
                        <a:pt x="378" y="3077"/>
                      </a:lnTo>
                      <a:lnTo>
                        <a:pt x="381" y="3068"/>
                      </a:lnTo>
                      <a:lnTo>
                        <a:pt x="386" y="3059"/>
                      </a:lnTo>
                      <a:lnTo>
                        <a:pt x="389" y="3049"/>
                      </a:lnTo>
                      <a:lnTo>
                        <a:pt x="394" y="3040"/>
                      </a:lnTo>
                      <a:lnTo>
                        <a:pt x="397" y="3031"/>
                      </a:lnTo>
                      <a:lnTo>
                        <a:pt x="402" y="3021"/>
                      </a:lnTo>
                      <a:lnTo>
                        <a:pt x="407" y="3012"/>
                      </a:lnTo>
                      <a:lnTo>
                        <a:pt x="411" y="3003"/>
                      </a:lnTo>
                      <a:lnTo>
                        <a:pt x="416" y="2994"/>
                      </a:lnTo>
                      <a:lnTo>
                        <a:pt x="420" y="2985"/>
                      </a:lnTo>
                      <a:lnTo>
                        <a:pt x="425" y="2976"/>
                      </a:lnTo>
                      <a:lnTo>
                        <a:pt x="430" y="2967"/>
                      </a:lnTo>
                      <a:lnTo>
                        <a:pt x="434" y="2958"/>
                      </a:lnTo>
                      <a:lnTo>
                        <a:pt x="440" y="2950"/>
                      </a:lnTo>
                      <a:lnTo>
                        <a:pt x="445" y="2941"/>
                      </a:lnTo>
                      <a:lnTo>
                        <a:pt x="451" y="2932"/>
                      </a:lnTo>
                      <a:lnTo>
                        <a:pt x="455" y="2924"/>
                      </a:lnTo>
                      <a:lnTo>
                        <a:pt x="461" y="2916"/>
                      </a:lnTo>
                      <a:lnTo>
                        <a:pt x="467" y="2907"/>
                      </a:lnTo>
                      <a:lnTo>
                        <a:pt x="473" y="2899"/>
                      </a:lnTo>
                      <a:lnTo>
                        <a:pt x="478" y="2890"/>
                      </a:lnTo>
                      <a:lnTo>
                        <a:pt x="484" y="2882"/>
                      </a:lnTo>
                      <a:lnTo>
                        <a:pt x="490" y="2875"/>
                      </a:lnTo>
                      <a:lnTo>
                        <a:pt x="496" y="2867"/>
                      </a:lnTo>
                      <a:lnTo>
                        <a:pt x="502" y="2859"/>
                      </a:lnTo>
                      <a:lnTo>
                        <a:pt x="509" y="2851"/>
                      </a:lnTo>
                      <a:lnTo>
                        <a:pt x="514" y="2844"/>
                      </a:lnTo>
                      <a:lnTo>
                        <a:pt x="521" y="2836"/>
                      </a:lnTo>
                      <a:lnTo>
                        <a:pt x="527" y="2829"/>
                      </a:lnTo>
                      <a:lnTo>
                        <a:pt x="534" y="2822"/>
                      </a:lnTo>
                      <a:lnTo>
                        <a:pt x="541" y="2815"/>
                      </a:lnTo>
                      <a:lnTo>
                        <a:pt x="547" y="2808"/>
                      </a:lnTo>
                      <a:lnTo>
                        <a:pt x="554" y="2801"/>
                      </a:lnTo>
                      <a:lnTo>
                        <a:pt x="561" y="2794"/>
                      </a:lnTo>
                      <a:lnTo>
                        <a:pt x="568" y="2787"/>
                      </a:lnTo>
                      <a:lnTo>
                        <a:pt x="575" y="2781"/>
                      </a:lnTo>
                      <a:lnTo>
                        <a:pt x="583" y="2774"/>
                      </a:lnTo>
                      <a:lnTo>
                        <a:pt x="590" y="2769"/>
                      </a:lnTo>
                      <a:lnTo>
                        <a:pt x="597" y="2763"/>
                      </a:lnTo>
                      <a:lnTo>
                        <a:pt x="605" y="2757"/>
                      </a:lnTo>
                      <a:lnTo>
                        <a:pt x="612" y="2750"/>
                      </a:lnTo>
                      <a:lnTo>
                        <a:pt x="620" y="2745"/>
                      </a:lnTo>
                      <a:lnTo>
                        <a:pt x="627" y="2740"/>
                      </a:lnTo>
                      <a:lnTo>
                        <a:pt x="635" y="2734"/>
                      </a:lnTo>
                      <a:lnTo>
                        <a:pt x="643" y="2729"/>
                      </a:lnTo>
                      <a:lnTo>
                        <a:pt x="651" y="2725"/>
                      </a:lnTo>
                      <a:lnTo>
                        <a:pt x="659" y="2720"/>
                      </a:lnTo>
                      <a:lnTo>
                        <a:pt x="667" y="2715"/>
                      </a:lnTo>
                      <a:lnTo>
                        <a:pt x="675" y="2711"/>
                      </a:lnTo>
                      <a:lnTo>
                        <a:pt x="684" y="2706"/>
                      </a:lnTo>
                      <a:lnTo>
                        <a:pt x="692" y="2701"/>
                      </a:lnTo>
                      <a:lnTo>
                        <a:pt x="701" y="2698"/>
                      </a:lnTo>
                      <a:lnTo>
                        <a:pt x="709" y="2694"/>
                      </a:lnTo>
                      <a:lnTo>
                        <a:pt x="718" y="2691"/>
                      </a:lnTo>
                      <a:lnTo>
                        <a:pt x="726" y="2688"/>
                      </a:lnTo>
                      <a:lnTo>
                        <a:pt x="736" y="2684"/>
                      </a:lnTo>
                      <a:lnTo>
                        <a:pt x="744" y="2682"/>
                      </a:lnTo>
                      <a:lnTo>
                        <a:pt x="753" y="2678"/>
                      </a:lnTo>
                      <a:lnTo>
                        <a:pt x="762" y="2676"/>
                      </a:lnTo>
                      <a:lnTo>
                        <a:pt x="772" y="2675"/>
                      </a:lnTo>
                      <a:lnTo>
                        <a:pt x="781" y="2672"/>
                      </a:lnTo>
                      <a:lnTo>
                        <a:pt x="790" y="2670"/>
                      </a:lnTo>
                      <a:lnTo>
                        <a:pt x="800" y="2669"/>
                      </a:lnTo>
                      <a:lnTo>
                        <a:pt x="809" y="2668"/>
                      </a:lnTo>
                      <a:lnTo>
                        <a:pt x="818" y="2667"/>
                      </a:lnTo>
                      <a:lnTo>
                        <a:pt x="827" y="2665"/>
                      </a:lnTo>
                      <a:lnTo>
                        <a:pt x="837" y="2665"/>
                      </a:lnTo>
                      <a:lnTo>
                        <a:pt x="847" y="2665"/>
                      </a:lnTo>
                      <a:lnTo>
                        <a:pt x="856" y="2665"/>
                      </a:lnTo>
                      <a:lnTo>
                        <a:pt x="866" y="2665"/>
                      </a:lnTo>
                      <a:lnTo>
                        <a:pt x="876" y="2665"/>
                      </a:lnTo>
                      <a:lnTo>
                        <a:pt x="885" y="2667"/>
                      </a:lnTo>
                      <a:lnTo>
                        <a:pt x="895" y="2668"/>
                      </a:lnTo>
                      <a:lnTo>
                        <a:pt x="904" y="2669"/>
                      </a:lnTo>
                      <a:lnTo>
                        <a:pt x="914" y="2671"/>
                      </a:lnTo>
                      <a:lnTo>
                        <a:pt x="925" y="2672"/>
                      </a:lnTo>
                      <a:lnTo>
                        <a:pt x="934" y="2675"/>
                      </a:lnTo>
                      <a:lnTo>
                        <a:pt x="943" y="2677"/>
                      </a:lnTo>
                      <a:lnTo>
                        <a:pt x="954" y="2681"/>
                      </a:lnTo>
                      <a:lnTo>
                        <a:pt x="963" y="2683"/>
                      </a:lnTo>
                      <a:lnTo>
                        <a:pt x="973" y="2686"/>
                      </a:lnTo>
                      <a:lnTo>
                        <a:pt x="983" y="2690"/>
                      </a:lnTo>
                      <a:lnTo>
                        <a:pt x="993" y="2693"/>
                      </a:lnTo>
                      <a:lnTo>
                        <a:pt x="1002" y="2698"/>
                      </a:lnTo>
                      <a:lnTo>
                        <a:pt x="1012" y="2703"/>
                      </a:lnTo>
                      <a:lnTo>
                        <a:pt x="1022" y="2707"/>
                      </a:lnTo>
                      <a:lnTo>
                        <a:pt x="1031" y="2712"/>
                      </a:lnTo>
                      <a:lnTo>
                        <a:pt x="1042" y="2718"/>
                      </a:lnTo>
                      <a:lnTo>
                        <a:pt x="1051" y="2723"/>
                      </a:lnTo>
                      <a:lnTo>
                        <a:pt x="1060" y="2729"/>
                      </a:lnTo>
                      <a:lnTo>
                        <a:pt x="1071" y="2735"/>
                      </a:lnTo>
                      <a:lnTo>
                        <a:pt x="1080" y="2742"/>
                      </a:lnTo>
                      <a:lnTo>
                        <a:pt x="1089" y="2749"/>
                      </a:lnTo>
                      <a:lnTo>
                        <a:pt x="1100" y="2756"/>
                      </a:lnTo>
                      <a:lnTo>
                        <a:pt x="1109" y="2763"/>
                      </a:lnTo>
                      <a:lnTo>
                        <a:pt x="1118" y="2771"/>
                      </a:lnTo>
                      <a:lnTo>
                        <a:pt x="1128" y="2779"/>
                      </a:lnTo>
                      <a:lnTo>
                        <a:pt x="1138" y="2787"/>
                      </a:lnTo>
                      <a:lnTo>
                        <a:pt x="1147" y="2795"/>
                      </a:lnTo>
                      <a:lnTo>
                        <a:pt x="1157" y="2805"/>
                      </a:lnTo>
                      <a:lnTo>
                        <a:pt x="1166" y="2814"/>
                      </a:lnTo>
                      <a:lnTo>
                        <a:pt x="1175" y="2823"/>
                      </a:lnTo>
                      <a:lnTo>
                        <a:pt x="1095" y="2901"/>
                      </a:lnTo>
                      <a:lnTo>
                        <a:pt x="1088" y="2893"/>
                      </a:lnTo>
                      <a:lnTo>
                        <a:pt x="1079" y="2886"/>
                      </a:lnTo>
                      <a:lnTo>
                        <a:pt x="1072" y="2878"/>
                      </a:lnTo>
                      <a:lnTo>
                        <a:pt x="1064" y="2871"/>
                      </a:lnTo>
                      <a:lnTo>
                        <a:pt x="1056" y="2864"/>
                      </a:lnTo>
                      <a:lnTo>
                        <a:pt x="1048" y="2858"/>
                      </a:lnTo>
                      <a:lnTo>
                        <a:pt x="1039" y="2851"/>
                      </a:lnTo>
                      <a:lnTo>
                        <a:pt x="1033" y="2845"/>
                      </a:lnTo>
                      <a:lnTo>
                        <a:pt x="1024" y="2839"/>
                      </a:lnTo>
                      <a:lnTo>
                        <a:pt x="1017" y="2834"/>
                      </a:lnTo>
                      <a:lnTo>
                        <a:pt x="1009" y="2829"/>
                      </a:lnTo>
                      <a:lnTo>
                        <a:pt x="1001" y="2824"/>
                      </a:lnTo>
                      <a:lnTo>
                        <a:pt x="994" y="2820"/>
                      </a:lnTo>
                      <a:lnTo>
                        <a:pt x="986" y="2815"/>
                      </a:lnTo>
                      <a:lnTo>
                        <a:pt x="979" y="2812"/>
                      </a:lnTo>
                      <a:lnTo>
                        <a:pt x="972" y="2807"/>
                      </a:lnTo>
                      <a:lnTo>
                        <a:pt x="964" y="2803"/>
                      </a:lnTo>
                      <a:lnTo>
                        <a:pt x="957" y="2800"/>
                      </a:lnTo>
                      <a:lnTo>
                        <a:pt x="950" y="2798"/>
                      </a:lnTo>
                      <a:lnTo>
                        <a:pt x="943" y="2794"/>
                      </a:lnTo>
                      <a:lnTo>
                        <a:pt x="936" y="2792"/>
                      </a:lnTo>
                      <a:lnTo>
                        <a:pt x="929" y="2790"/>
                      </a:lnTo>
                      <a:lnTo>
                        <a:pt x="922" y="2787"/>
                      </a:lnTo>
                      <a:lnTo>
                        <a:pt x="915" y="2785"/>
                      </a:lnTo>
                      <a:lnTo>
                        <a:pt x="908" y="2784"/>
                      </a:lnTo>
                      <a:lnTo>
                        <a:pt x="902" y="2783"/>
                      </a:lnTo>
                      <a:lnTo>
                        <a:pt x="895" y="2780"/>
                      </a:lnTo>
                      <a:lnTo>
                        <a:pt x="888" y="2779"/>
                      </a:lnTo>
                      <a:lnTo>
                        <a:pt x="881" y="2778"/>
                      </a:lnTo>
                      <a:lnTo>
                        <a:pt x="874" y="2778"/>
                      </a:lnTo>
                      <a:lnTo>
                        <a:pt x="868" y="2777"/>
                      </a:lnTo>
                      <a:lnTo>
                        <a:pt x="861" y="2777"/>
                      </a:lnTo>
                      <a:lnTo>
                        <a:pt x="854" y="2777"/>
                      </a:lnTo>
                      <a:lnTo>
                        <a:pt x="848" y="2777"/>
                      </a:lnTo>
                      <a:lnTo>
                        <a:pt x="841" y="2777"/>
                      </a:lnTo>
                      <a:lnTo>
                        <a:pt x="835" y="2778"/>
                      </a:lnTo>
                      <a:lnTo>
                        <a:pt x="828" y="2778"/>
                      </a:lnTo>
                      <a:lnTo>
                        <a:pt x="822" y="2778"/>
                      </a:lnTo>
                      <a:lnTo>
                        <a:pt x="816" y="2779"/>
                      </a:lnTo>
                      <a:lnTo>
                        <a:pt x="809" y="2780"/>
                      </a:lnTo>
                      <a:lnTo>
                        <a:pt x="803" y="2781"/>
                      </a:lnTo>
                      <a:lnTo>
                        <a:pt x="796" y="2783"/>
                      </a:lnTo>
                      <a:lnTo>
                        <a:pt x="790" y="2785"/>
                      </a:lnTo>
                      <a:lnTo>
                        <a:pt x="783" y="2786"/>
                      </a:lnTo>
                      <a:lnTo>
                        <a:pt x="777" y="2788"/>
                      </a:lnTo>
                      <a:lnTo>
                        <a:pt x="772" y="2790"/>
                      </a:lnTo>
                      <a:lnTo>
                        <a:pt x="765" y="2793"/>
                      </a:lnTo>
                      <a:lnTo>
                        <a:pt x="759" y="2795"/>
                      </a:lnTo>
                      <a:lnTo>
                        <a:pt x="752" y="2798"/>
                      </a:lnTo>
                      <a:lnTo>
                        <a:pt x="746" y="2800"/>
                      </a:lnTo>
                      <a:lnTo>
                        <a:pt x="740" y="2803"/>
                      </a:lnTo>
                      <a:lnTo>
                        <a:pt x="733" y="2806"/>
                      </a:lnTo>
                      <a:lnTo>
                        <a:pt x="728" y="2809"/>
                      </a:lnTo>
                      <a:lnTo>
                        <a:pt x="722" y="2813"/>
                      </a:lnTo>
                      <a:lnTo>
                        <a:pt x="715" y="2816"/>
                      </a:lnTo>
                      <a:lnTo>
                        <a:pt x="709" y="2820"/>
                      </a:lnTo>
                      <a:lnTo>
                        <a:pt x="703" y="2823"/>
                      </a:lnTo>
                      <a:lnTo>
                        <a:pt x="698" y="2827"/>
                      </a:lnTo>
                      <a:lnTo>
                        <a:pt x="692" y="2831"/>
                      </a:lnTo>
                      <a:lnTo>
                        <a:pt x="685" y="2836"/>
                      </a:lnTo>
                      <a:lnTo>
                        <a:pt x="679" y="2841"/>
                      </a:lnTo>
                      <a:lnTo>
                        <a:pt x="673" y="2844"/>
                      </a:lnTo>
                      <a:lnTo>
                        <a:pt x="667" y="2849"/>
                      </a:lnTo>
                      <a:lnTo>
                        <a:pt x="662" y="2854"/>
                      </a:lnTo>
                      <a:lnTo>
                        <a:pt x="656" y="2859"/>
                      </a:lnTo>
                      <a:lnTo>
                        <a:pt x="650" y="2864"/>
                      </a:lnTo>
                      <a:lnTo>
                        <a:pt x="644" y="2870"/>
                      </a:lnTo>
                      <a:lnTo>
                        <a:pt x="638" y="2875"/>
                      </a:lnTo>
                      <a:lnTo>
                        <a:pt x="633" y="2880"/>
                      </a:lnTo>
                      <a:lnTo>
                        <a:pt x="627" y="2886"/>
                      </a:lnTo>
                      <a:lnTo>
                        <a:pt x="622" y="2892"/>
                      </a:lnTo>
                      <a:lnTo>
                        <a:pt x="616" y="2897"/>
                      </a:lnTo>
                      <a:lnTo>
                        <a:pt x="611" y="2903"/>
                      </a:lnTo>
                      <a:lnTo>
                        <a:pt x="605" y="2910"/>
                      </a:lnTo>
                      <a:lnTo>
                        <a:pt x="600" y="2916"/>
                      </a:lnTo>
                      <a:lnTo>
                        <a:pt x="594" y="2922"/>
                      </a:lnTo>
                      <a:lnTo>
                        <a:pt x="590" y="2929"/>
                      </a:lnTo>
                      <a:lnTo>
                        <a:pt x="584" y="2936"/>
                      </a:lnTo>
                      <a:lnTo>
                        <a:pt x="579" y="2941"/>
                      </a:lnTo>
                      <a:lnTo>
                        <a:pt x="573" y="2948"/>
                      </a:lnTo>
                      <a:lnTo>
                        <a:pt x="569" y="2955"/>
                      </a:lnTo>
                      <a:lnTo>
                        <a:pt x="564" y="2962"/>
                      </a:lnTo>
                      <a:lnTo>
                        <a:pt x="560" y="2969"/>
                      </a:lnTo>
                      <a:lnTo>
                        <a:pt x="555" y="2977"/>
                      </a:lnTo>
                      <a:lnTo>
                        <a:pt x="550" y="2984"/>
                      </a:lnTo>
                      <a:lnTo>
                        <a:pt x="546" y="2991"/>
                      </a:lnTo>
                      <a:lnTo>
                        <a:pt x="541" y="2999"/>
                      </a:lnTo>
                      <a:lnTo>
                        <a:pt x="536" y="3006"/>
                      </a:lnTo>
                      <a:lnTo>
                        <a:pt x="532" y="3014"/>
                      </a:lnTo>
                      <a:lnTo>
                        <a:pt x="527" y="3021"/>
                      </a:lnTo>
                      <a:lnTo>
                        <a:pt x="522" y="3030"/>
                      </a:lnTo>
                      <a:lnTo>
                        <a:pt x="519" y="3036"/>
                      </a:lnTo>
                      <a:lnTo>
                        <a:pt x="514" y="3045"/>
                      </a:lnTo>
                      <a:lnTo>
                        <a:pt x="511" y="3053"/>
                      </a:lnTo>
                      <a:lnTo>
                        <a:pt x="506" y="3061"/>
                      </a:lnTo>
                      <a:lnTo>
                        <a:pt x="503" y="3069"/>
                      </a:lnTo>
                      <a:lnTo>
                        <a:pt x="499" y="3077"/>
                      </a:lnTo>
                      <a:lnTo>
                        <a:pt x="496" y="3085"/>
                      </a:lnTo>
                      <a:lnTo>
                        <a:pt x="491" y="3093"/>
                      </a:lnTo>
                      <a:lnTo>
                        <a:pt x="488" y="3101"/>
                      </a:lnTo>
                      <a:lnTo>
                        <a:pt x="485" y="3110"/>
                      </a:lnTo>
                      <a:lnTo>
                        <a:pt x="482" y="3118"/>
                      </a:lnTo>
                      <a:lnTo>
                        <a:pt x="478" y="3127"/>
                      </a:lnTo>
                      <a:lnTo>
                        <a:pt x="475" y="3135"/>
                      </a:lnTo>
                      <a:lnTo>
                        <a:pt x="473" y="3143"/>
                      </a:lnTo>
                      <a:lnTo>
                        <a:pt x="469" y="3151"/>
                      </a:lnTo>
                      <a:lnTo>
                        <a:pt x="466" y="3161"/>
                      </a:lnTo>
                      <a:lnTo>
                        <a:pt x="463" y="3169"/>
                      </a:lnTo>
                      <a:lnTo>
                        <a:pt x="461" y="3177"/>
                      </a:lnTo>
                      <a:lnTo>
                        <a:pt x="458" y="3186"/>
                      </a:lnTo>
                      <a:lnTo>
                        <a:pt x="455" y="3194"/>
                      </a:lnTo>
                      <a:lnTo>
                        <a:pt x="453" y="3202"/>
                      </a:lnTo>
                      <a:lnTo>
                        <a:pt x="451" y="3212"/>
                      </a:lnTo>
                      <a:lnTo>
                        <a:pt x="449" y="3220"/>
                      </a:lnTo>
                      <a:lnTo>
                        <a:pt x="447" y="3229"/>
                      </a:lnTo>
                      <a:lnTo>
                        <a:pt x="445" y="3237"/>
                      </a:lnTo>
                      <a:lnTo>
                        <a:pt x="442" y="3245"/>
                      </a:lnTo>
                      <a:lnTo>
                        <a:pt x="441" y="3254"/>
                      </a:lnTo>
                      <a:lnTo>
                        <a:pt x="439" y="3263"/>
                      </a:lnTo>
                      <a:lnTo>
                        <a:pt x="438" y="3271"/>
                      </a:lnTo>
                      <a:lnTo>
                        <a:pt x="437" y="3280"/>
                      </a:lnTo>
                      <a:lnTo>
                        <a:pt x="436" y="3288"/>
                      </a:lnTo>
                      <a:lnTo>
                        <a:pt x="434" y="3296"/>
                      </a:lnTo>
                      <a:lnTo>
                        <a:pt x="433" y="3305"/>
                      </a:lnTo>
                      <a:lnTo>
                        <a:pt x="432" y="3314"/>
                      </a:lnTo>
                      <a:lnTo>
                        <a:pt x="431" y="3322"/>
                      </a:lnTo>
                      <a:lnTo>
                        <a:pt x="430" y="3330"/>
                      </a:lnTo>
                      <a:lnTo>
                        <a:pt x="430" y="3338"/>
                      </a:lnTo>
                      <a:lnTo>
                        <a:pt x="335" y="3374"/>
                      </a:lnTo>
                      <a:close/>
                      <a:moveTo>
                        <a:pt x="200" y="2208"/>
                      </a:moveTo>
                      <a:lnTo>
                        <a:pt x="271" y="2294"/>
                      </a:lnTo>
                      <a:lnTo>
                        <a:pt x="278" y="2288"/>
                      </a:lnTo>
                      <a:lnTo>
                        <a:pt x="272" y="2294"/>
                      </a:lnTo>
                      <a:lnTo>
                        <a:pt x="266" y="2303"/>
                      </a:lnTo>
                      <a:lnTo>
                        <a:pt x="259" y="2310"/>
                      </a:lnTo>
                      <a:lnTo>
                        <a:pt x="254" y="2318"/>
                      </a:lnTo>
                      <a:lnTo>
                        <a:pt x="248" y="2325"/>
                      </a:lnTo>
                      <a:lnTo>
                        <a:pt x="242" y="2333"/>
                      </a:lnTo>
                      <a:lnTo>
                        <a:pt x="237" y="2341"/>
                      </a:lnTo>
                      <a:lnTo>
                        <a:pt x="232" y="2348"/>
                      </a:lnTo>
                      <a:lnTo>
                        <a:pt x="226" y="2356"/>
                      </a:lnTo>
                      <a:lnTo>
                        <a:pt x="221" y="2364"/>
                      </a:lnTo>
                      <a:lnTo>
                        <a:pt x="215" y="2371"/>
                      </a:lnTo>
                      <a:lnTo>
                        <a:pt x="211" y="2379"/>
                      </a:lnTo>
                      <a:lnTo>
                        <a:pt x="206" y="2386"/>
                      </a:lnTo>
                      <a:lnTo>
                        <a:pt x="201" y="2394"/>
                      </a:lnTo>
                      <a:lnTo>
                        <a:pt x="197" y="2401"/>
                      </a:lnTo>
                      <a:lnTo>
                        <a:pt x="192" y="2409"/>
                      </a:lnTo>
                      <a:lnTo>
                        <a:pt x="187" y="2417"/>
                      </a:lnTo>
                      <a:lnTo>
                        <a:pt x="184" y="2424"/>
                      </a:lnTo>
                      <a:lnTo>
                        <a:pt x="179" y="2432"/>
                      </a:lnTo>
                      <a:lnTo>
                        <a:pt x="176" y="2439"/>
                      </a:lnTo>
                      <a:lnTo>
                        <a:pt x="172" y="2448"/>
                      </a:lnTo>
                      <a:lnTo>
                        <a:pt x="168" y="2456"/>
                      </a:lnTo>
                      <a:lnTo>
                        <a:pt x="164" y="2463"/>
                      </a:lnTo>
                      <a:lnTo>
                        <a:pt x="161" y="2471"/>
                      </a:lnTo>
                      <a:lnTo>
                        <a:pt x="157" y="2478"/>
                      </a:lnTo>
                      <a:lnTo>
                        <a:pt x="155" y="2486"/>
                      </a:lnTo>
                      <a:lnTo>
                        <a:pt x="152" y="2494"/>
                      </a:lnTo>
                      <a:lnTo>
                        <a:pt x="148" y="2501"/>
                      </a:lnTo>
                      <a:lnTo>
                        <a:pt x="146" y="2509"/>
                      </a:lnTo>
                      <a:lnTo>
                        <a:pt x="143" y="2516"/>
                      </a:lnTo>
                      <a:lnTo>
                        <a:pt x="140" y="2524"/>
                      </a:lnTo>
                      <a:lnTo>
                        <a:pt x="138" y="2532"/>
                      </a:lnTo>
                      <a:lnTo>
                        <a:pt x="135" y="2539"/>
                      </a:lnTo>
                      <a:lnTo>
                        <a:pt x="133" y="2547"/>
                      </a:lnTo>
                      <a:lnTo>
                        <a:pt x="131" y="2555"/>
                      </a:lnTo>
                      <a:lnTo>
                        <a:pt x="128" y="2562"/>
                      </a:lnTo>
                      <a:lnTo>
                        <a:pt x="127" y="2570"/>
                      </a:lnTo>
                      <a:lnTo>
                        <a:pt x="125" y="2577"/>
                      </a:lnTo>
                      <a:lnTo>
                        <a:pt x="124" y="2585"/>
                      </a:lnTo>
                      <a:lnTo>
                        <a:pt x="121" y="2594"/>
                      </a:lnTo>
                      <a:lnTo>
                        <a:pt x="120" y="2601"/>
                      </a:lnTo>
                      <a:lnTo>
                        <a:pt x="119" y="2609"/>
                      </a:lnTo>
                      <a:lnTo>
                        <a:pt x="118" y="2616"/>
                      </a:lnTo>
                      <a:lnTo>
                        <a:pt x="117" y="2624"/>
                      </a:lnTo>
                      <a:lnTo>
                        <a:pt x="116" y="2632"/>
                      </a:lnTo>
                      <a:lnTo>
                        <a:pt x="114" y="2639"/>
                      </a:lnTo>
                      <a:lnTo>
                        <a:pt x="113" y="2647"/>
                      </a:lnTo>
                      <a:lnTo>
                        <a:pt x="113" y="2655"/>
                      </a:lnTo>
                      <a:lnTo>
                        <a:pt x="112" y="2662"/>
                      </a:lnTo>
                      <a:lnTo>
                        <a:pt x="112" y="2670"/>
                      </a:lnTo>
                      <a:lnTo>
                        <a:pt x="111" y="2677"/>
                      </a:lnTo>
                      <a:lnTo>
                        <a:pt x="111" y="2685"/>
                      </a:lnTo>
                      <a:lnTo>
                        <a:pt x="111" y="2693"/>
                      </a:lnTo>
                      <a:lnTo>
                        <a:pt x="111" y="2701"/>
                      </a:lnTo>
                      <a:lnTo>
                        <a:pt x="111" y="2708"/>
                      </a:lnTo>
                      <a:lnTo>
                        <a:pt x="111" y="2717"/>
                      </a:lnTo>
                      <a:lnTo>
                        <a:pt x="111" y="2725"/>
                      </a:lnTo>
                      <a:lnTo>
                        <a:pt x="112" y="2732"/>
                      </a:lnTo>
                      <a:lnTo>
                        <a:pt x="112" y="2740"/>
                      </a:lnTo>
                      <a:lnTo>
                        <a:pt x="113" y="2747"/>
                      </a:lnTo>
                      <a:lnTo>
                        <a:pt x="113" y="2755"/>
                      </a:lnTo>
                      <a:lnTo>
                        <a:pt x="114" y="2763"/>
                      </a:lnTo>
                      <a:lnTo>
                        <a:pt x="116" y="2771"/>
                      </a:lnTo>
                      <a:lnTo>
                        <a:pt x="117" y="2778"/>
                      </a:lnTo>
                      <a:lnTo>
                        <a:pt x="118" y="2786"/>
                      </a:lnTo>
                      <a:lnTo>
                        <a:pt x="119" y="2794"/>
                      </a:lnTo>
                      <a:lnTo>
                        <a:pt x="120" y="2802"/>
                      </a:lnTo>
                      <a:lnTo>
                        <a:pt x="121" y="2809"/>
                      </a:lnTo>
                      <a:lnTo>
                        <a:pt x="123" y="2817"/>
                      </a:lnTo>
                      <a:lnTo>
                        <a:pt x="125" y="2825"/>
                      </a:lnTo>
                      <a:lnTo>
                        <a:pt x="127" y="2834"/>
                      </a:lnTo>
                      <a:lnTo>
                        <a:pt x="128" y="2842"/>
                      </a:lnTo>
                      <a:lnTo>
                        <a:pt x="131" y="2849"/>
                      </a:lnTo>
                      <a:lnTo>
                        <a:pt x="133" y="2857"/>
                      </a:lnTo>
                      <a:lnTo>
                        <a:pt x="135" y="2865"/>
                      </a:lnTo>
                      <a:lnTo>
                        <a:pt x="138" y="2873"/>
                      </a:lnTo>
                      <a:lnTo>
                        <a:pt x="140" y="2881"/>
                      </a:lnTo>
                      <a:lnTo>
                        <a:pt x="142" y="2888"/>
                      </a:lnTo>
                      <a:lnTo>
                        <a:pt x="146" y="2896"/>
                      </a:lnTo>
                      <a:lnTo>
                        <a:pt x="148" y="2904"/>
                      </a:lnTo>
                      <a:lnTo>
                        <a:pt x="150" y="2912"/>
                      </a:lnTo>
                      <a:lnTo>
                        <a:pt x="154" y="2921"/>
                      </a:lnTo>
                      <a:lnTo>
                        <a:pt x="157" y="2929"/>
                      </a:lnTo>
                      <a:lnTo>
                        <a:pt x="161" y="2937"/>
                      </a:lnTo>
                      <a:lnTo>
                        <a:pt x="163" y="2945"/>
                      </a:lnTo>
                      <a:lnTo>
                        <a:pt x="167" y="2952"/>
                      </a:lnTo>
                      <a:lnTo>
                        <a:pt x="170" y="2960"/>
                      </a:lnTo>
                      <a:lnTo>
                        <a:pt x="175" y="2968"/>
                      </a:lnTo>
                      <a:lnTo>
                        <a:pt x="178" y="2976"/>
                      </a:lnTo>
                      <a:lnTo>
                        <a:pt x="182" y="2984"/>
                      </a:lnTo>
                      <a:lnTo>
                        <a:pt x="186" y="2992"/>
                      </a:lnTo>
                      <a:lnTo>
                        <a:pt x="190" y="3001"/>
                      </a:lnTo>
                      <a:lnTo>
                        <a:pt x="194" y="3009"/>
                      </a:lnTo>
                      <a:lnTo>
                        <a:pt x="199" y="3017"/>
                      </a:lnTo>
                      <a:lnTo>
                        <a:pt x="204" y="3025"/>
                      </a:lnTo>
                      <a:lnTo>
                        <a:pt x="208" y="3033"/>
                      </a:lnTo>
                      <a:lnTo>
                        <a:pt x="213" y="3041"/>
                      </a:lnTo>
                      <a:lnTo>
                        <a:pt x="218" y="3049"/>
                      </a:lnTo>
                      <a:lnTo>
                        <a:pt x="222" y="3057"/>
                      </a:lnTo>
                      <a:lnTo>
                        <a:pt x="227" y="3065"/>
                      </a:lnTo>
                      <a:lnTo>
                        <a:pt x="233" y="3074"/>
                      </a:lnTo>
                      <a:lnTo>
                        <a:pt x="237" y="3082"/>
                      </a:lnTo>
                      <a:lnTo>
                        <a:pt x="243" y="3090"/>
                      </a:lnTo>
                      <a:lnTo>
                        <a:pt x="249" y="3098"/>
                      </a:lnTo>
                      <a:lnTo>
                        <a:pt x="255" y="3106"/>
                      </a:lnTo>
                      <a:lnTo>
                        <a:pt x="259" y="3114"/>
                      </a:lnTo>
                      <a:lnTo>
                        <a:pt x="265" y="3122"/>
                      </a:lnTo>
                      <a:lnTo>
                        <a:pt x="272" y="3130"/>
                      </a:lnTo>
                      <a:lnTo>
                        <a:pt x="278" y="3139"/>
                      </a:lnTo>
                      <a:lnTo>
                        <a:pt x="284" y="3147"/>
                      </a:lnTo>
                      <a:lnTo>
                        <a:pt x="289" y="3155"/>
                      </a:lnTo>
                      <a:lnTo>
                        <a:pt x="296" y="3164"/>
                      </a:lnTo>
                      <a:lnTo>
                        <a:pt x="303" y="3172"/>
                      </a:lnTo>
                      <a:lnTo>
                        <a:pt x="309" y="3180"/>
                      </a:lnTo>
                      <a:lnTo>
                        <a:pt x="316" y="3188"/>
                      </a:lnTo>
                      <a:lnTo>
                        <a:pt x="323" y="3196"/>
                      </a:lnTo>
                      <a:lnTo>
                        <a:pt x="337" y="3213"/>
                      </a:lnTo>
                      <a:lnTo>
                        <a:pt x="351" y="3229"/>
                      </a:lnTo>
                      <a:lnTo>
                        <a:pt x="366" y="3245"/>
                      </a:lnTo>
                      <a:lnTo>
                        <a:pt x="381" y="3261"/>
                      </a:lnTo>
                      <a:lnTo>
                        <a:pt x="397" y="3279"/>
                      </a:lnTo>
                      <a:lnTo>
                        <a:pt x="414" y="3295"/>
                      </a:lnTo>
                      <a:lnTo>
                        <a:pt x="335" y="3374"/>
                      </a:lnTo>
                      <a:lnTo>
                        <a:pt x="317" y="3356"/>
                      </a:lnTo>
                      <a:lnTo>
                        <a:pt x="300" y="3339"/>
                      </a:lnTo>
                      <a:lnTo>
                        <a:pt x="284" y="3321"/>
                      </a:lnTo>
                      <a:lnTo>
                        <a:pt x="269" y="3303"/>
                      </a:lnTo>
                      <a:lnTo>
                        <a:pt x="252" y="3286"/>
                      </a:lnTo>
                      <a:lnTo>
                        <a:pt x="237" y="3268"/>
                      </a:lnTo>
                      <a:lnTo>
                        <a:pt x="230" y="3259"/>
                      </a:lnTo>
                      <a:lnTo>
                        <a:pt x="222" y="3250"/>
                      </a:lnTo>
                      <a:lnTo>
                        <a:pt x="215" y="3242"/>
                      </a:lnTo>
                      <a:lnTo>
                        <a:pt x="208" y="3232"/>
                      </a:lnTo>
                      <a:lnTo>
                        <a:pt x="201" y="3223"/>
                      </a:lnTo>
                      <a:lnTo>
                        <a:pt x="194" y="3215"/>
                      </a:lnTo>
                      <a:lnTo>
                        <a:pt x="189" y="3206"/>
                      </a:lnTo>
                      <a:lnTo>
                        <a:pt x="182" y="3196"/>
                      </a:lnTo>
                      <a:lnTo>
                        <a:pt x="175" y="3187"/>
                      </a:lnTo>
                      <a:lnTo>
                        <a:pt x="169" y="3179"/>
                      </a:lnTo>
                      <a:lnTo>
                        <a:pt x="162" y="3170"/>
                      </a:lnTo>
                      <a:lnTo>
                        <a:pt x="156" y="3161"/>
                      </a:lnTo>
                      <a:lnTo>
                        <a:pt x="150" y="3152"/>
                      </a:lnTo>
                      <a:lnTo>
                        <a:pt x="145" y="3143"/>
                      </a:lnTo>
                      <a:lnTo>
                        <a:pt x="139" y="3134"/>
                      </a:lnTo>
                      <a:lnTo>
                        <a:pt x="133" y="3125"/>
                      </a:lnTo>
                      <a:lnTo>
                        <a:pt x="127" y="3115"/>
                      </a:lnTo>
                      <a:lnTo>
                        <a:pt x="121" y="3106"/>
                      </a:lnTo>
                      <a:lnTo>
                        <a:pt x="117" y="3098"/>
                      </a:lnTo>
                      <a:lnTo>
                        <a:pt x="111" y="3089"/>
                      </a:lnTo>
                      <a:lnTo>
                        <a:pt x="106" y="3079"/>
                      </a:lnTo>
                      <a:lnTo>
                        <a:pt x="101" y="3070"/>
                      </a:lnTo>
                      <a:lnTo>
                        <a:pt x="96" y="3061"/>
                      </a:lnTo>
                      <a:lnTo>
                        <a:pt x="91" y="3053"/>
                      </a:lnTo>
                      <a:lnTo>
                        <a:pt x="87" y="3043"/>
                      </a:lnTo>
                      <a:lnTo>
                        <a:pt x="82" y="3034"/>
                      </a:lnTo>
                      <a:lnTo>
                        <a:pt x="77" y="3025"/>
                      </a:lnTo>
                      <a:lnTo>
                        <a:pt x="73" y="3016"/>
                      </a:lnTo>
                      <a:lnTo>
                        <a:pt x="69" y="3006"/>
                      </a:lnTo>
                      <a:lnTo>
                        <a:pt x="65" y="2997"/>
                      </a:lnTo>
                      <a:lnTo>
                        <a:pt x="61" y="2988"/>
                      </a:lnTo>
                      <a:lnTo>
                        <a:pt x="56" y="2979"/>
                      </a:lnTo>
                      <a:lnTo>
                        <a:pt x="53" y="2969"/>
                      </a:lnTo>
                      <a:lnTo>
                        <a:pt x="50" y="2961"/>
                      </a:lnTo>
                      <a:lnTo>
                        <a:pt x="46" y="2952"/>
                      </a:lnTo>
                      <a:lnTo>
                        <a:pt x="43" y="2943"/>
                      </a:lnTo>
                      <a:lnTo>
                        <a:pt x="39" y="2933"/>
                      </a:lnTo>
                      <a:lnTo>
                        <a:pt x="37" y="2924"/>
                      </a:lnTo>
                      <a:lnTo>
                        <a:pt x="33" y="2915"/>
                      </a:lnTo>
                      <a:lnTo>
                        <a:pt x="31" y="2905"/>
                      </a:lnTo>
                      <a:lnTo>
                        <a:pt x="28" y="2896"/>
                      </a:lnTo>
                      <a:lnTo>
                        <a:pt x="25" y="2887"/>
                      </a:lnTo>
                      <a:lnTo>
                        <a:pt x="23" y="2878"/>
                      </a:lnTo>
                      <a:lnTo>
                        <a:pt x="21" y="2868"/>
                      </a:lnTo>
                      <a:lnTo>
                        <a:pt x="18" y="2859"/>
                      </a:lnTo>
                      <a:lnTo>
                        <a:pt x="16" y="2850"/>
                      </a:lnTo>
                      <a:lnTo>
                        <a:pt x="14" y="2841"/>
                      </a:lnTo>
                      <a:lnTo>
                        <a:pt x="12" y="2831"/>
                      </a:lnTo>
                      <a:lnTo>
                        <a:pt x="10" y="2822"/>
                      </a:lnTo>
                      <a:lnTo>
                        <a:pt x="9" y="2813"/>
                      </a:lnTo>
                      <a:lnTo>
                        <a:pt x="7" y="2803"/>
                      </a:lnTo>
                      <a:lnTo>
                        <a:pt x="5" y="2794"/>
                      </a:lnTo>
                      <a:lnTo>
                        <a:pt x="4" y="2785"/>
                      </a:lnTo>
                      <a:lnTo>
                        <a:pt x="3" y="2776"/>
                      </a:lnTo>
                      <a:lnTo>
                        <a:pt x="2" y="2766"/>
                      </a:lnTo>
                      <a:lnTo>
                        <a:pt x="2" y="2757"/>
                      </a:lnTo>
                      <a:lnTo>
                        <a:pt x="1" y="2748"/>
                      </a:lnTo>
                      <a:lnTo>
                        <a:pt x="0" y="2739"/>
                      </a:lnTo>
                      <a:lnTo>
                        <a:pt x="0" y="2728"/>
                      </a:lnTo>
                      <a:lnTo>
                        <a:pt x="0" y="2719"/>
                      </a:lnTo>
                      <a:lnTo>
                        <a:pt x="0" y="2710"/>
                      </a:lnTo>
                      <a:lnTo>
                        <a:pt x="0" y="2700"/>
                      </a:lnTo>
                      <a:lnTo>
                        <a:pt x="0" y="2691"/>
                      </a:lnTo>
                      <a:lnTo>
                        <a:pt x="0" y="2682"/>
                      </a:lnTo>
                      <a:lnTo>
                        <a:pt x="0" y="2672"/>
                      </a:lnTo>
                      <a:lnTo>
                        <a:pt x="0" y="2663"/>
                      </a:lnTo>
                      <a:lnTo>
                        <a:pt x="1" y="2654"/>
                      </a:lnTo>
                      <a:lnTo>
                        <a:pt x="2" y="2645"/>
                      </a:lnTo>
                      <a:lnTo>
                        <a:pt x="2" y="2635"/>
                      </a:lnTo>
                      <a:lnTo>
                        <a:pt x="3" y="2626"/>
                      </a:lnTo>
                      <a:lnTo>
                        <a:pt x="4" y="2617"/>
                      </a:lnTo>
                      <a:lnTo>
                        <a:pt x="5" y="2608"/>
                      </a:lnTo>
                      <a:lnTo>
                        <a:pt x="7" y="2598"/>
                      </a:lnTo>
                      <a:lnTo>
                        <a:pt x="9" y="2589"/>
                      </a:lnTo>
                      <a:lnTo>
                        <a:pt x="10" y="2580"/>
                      </a:lnTo>
                      <a:lnTo>
                        <a:pt x="12" y="2570"/>
                      </a:lnTo>
                      <a:lnTo>
                        <a:pt x="14" y="2562"/>
                      </a:lnTo>
                      <a:lnTo>
                        <a:pt x="16" y="2553"/>
                      </a:lnTo>
                      <a:lnTo>
                        <a:pt x="18" y="2544"/>
                      </a:lnTo>
                      <a:lnTo>
                        <a:pt x="21" y="2534"/>
                      </a:lnTo>
                      <a:lnTo>
                        <a:pt x="23" y="2525"/>
                      </a:lnTo>
                      <a:lnTo>
                        <a:pt x="26" y="2516"/>
                      </a:lnTo>
                      <a:lnTo>
                        <a:pt x="29" y="2507"/>
                      </a:lnTo>
                      <a:lnTo>
                        <a:pt x="31" y="2497"/>
                      </a:lnTo>
                      <a:lnTo>
                        <a:pt x="34" y="2488"/>
                      </a:lnTo>
                      <a:lnTo>
                        <a:pt x="38" y="2479"/>
                      </a:lnTo>
                      <a:lnTo>
                        <a:pt x="40" y="2471"/>
                      </a:lnTo>
                      <a:lnTo>
                        <a:pt x="44" y="2461"/>
                      </a:lnTo>
                      <a:lnTo>
                        <a:pt x="47" y="2452"/>
                      </a:lnTo>
                      <a:lnTo>
                        <a:pt x="51" y="2443"/>
                      </a:lnTo>
                      <a:lnTo>
                        <a:pt x="55" y="2435"/>
                      </a:lnTo>
                      <a:lnTo>
                        <a:pt x="59" y="2425"/>
                      </a:lnTo>
                      <a:lnTo>
                        <a:pt x="63" y="2416"/>
                      </a:lnTo>
                      <a:lnTo>
                        <a:pt x="67" y="2407"/>
                      </a:lnTo>
                      <a:lnTo>
                        <a:pt x="72" y="2399"/>
                      </a:lnTo>
                      <a:lnTo>
                        <a:pt x="76" y="2390"/>
                      </a:lnTo>
                      <a:lnTo>
                        <a:pt x="81" y="2380"/>
                      </a:lnTo>
                      <a:lnTo>
                        <a:pt x="85" y="2372"/>
                      </a:lnTo>
                      <a:lnTo>
                        <a:pt x="90" y="2363"/>
                      </a:lnTo>
                      <a:lnTo>
                        <a:pt x="95" y="2354"/>
                      </a:lnTo>
                      <a:lnTo>
                        <a:pt x="101" y="2346"/>
                      </a:lnTo>
                      <a:lnTo>
                        <a:pt x="105" y="2336"/>
                      </a:lnTo>
                      <a:lnTo>
                        <a:pt x="111" y="2328"/>
                      </a:lnTo>
                      <a:lnTo>
                        <a:pt x="117" y="2319"/>
                      </a:lnTo>
                      <a:lnTo>
                        <a:pt x="123" y="2310"/>
                      </a:lnTo>
                      <a:lnTo>
                        <a:pt x="128" y="2301"/>
                      </a:lnTo>
                      <a:lnTo>
                        <a:pt x="134" y="2292"/>
                      </a:lnTo>
                      <a:lnTo>
                        <a:pt x="140" y="2284"/>
                      </a:lnTo>
                      <a:lnTo>
                        <a:pt x="146" y="2275"/>
                      </a:lnTo>
                      <a:lnTo>
                        <a:pt x="153" y="2267"/>
                      </a:lnTo>
                      <a:lnTo>
                        <a:pt x="158" y="2257"/>
                      </a:lnTo>
                      <a:lnTo>
                        <a:pt x="165" y="2249"/>
                      </a:lnTo>
                      <a:lnTo>
                        <a:pt x="172" y="2241"/>
                      </a:lnTo>
                      <a:lnTo>
                        <a:pt x="178" y="2232"/>
                      </a:lnTo>
                      <a:lnTo>
                        <a:pt x="186" y="2224"/>
                      </a:lnTo>
                      <a:lnTo>
                        <a:pt x="193" y="2214"/>
                      </a:lnTo>
                      <a:lnTo>
                        <a:pt x="200" y="2208"/>
                      </a:lnTo>
                      <a:close/>
                      <a:moveTo>
                        <a:pt x="313" y="1901"/>
                      </a:moveTo>
                      <a:lnTo>
                        <a:pt x="418" y="1864"/>
                      </a:lnTo>
                      <a:lnTo>
                        <a:pt x="416" y="1860"/>
                      </a:lnTo>
                      <a:lnTo>
                        <a:pt x="419" y="1868"/>
                      </a:lnTo>
                      <a:lnTo>
                        <a:pt x="422" y="1875"/>
                      </a:lnTo>
                      <a:lnTo>
                        <a:pt x="425" y="1882"/>
                      </a:lnTo>
                      <a:lnTo>
                        <a:pt x="427" y="1889"/>
                      </a:lnTo>
                      <a:lnTo>
                        <a:pt x="430" y="1897"/>
                      </a:lnTo>
                      <a:lnTo>
                        <a:pt x="432" y="1904"/>
                      </a:lnTo>
                      <a:lnTo>
                        <a:pt x="434" y="1911"/>
                      </a:lnTo>
                      <a:lnTo>
                        <a:pt x="436" y="1918"/>
                      </a:lnTo>
                      <a:lnTo>
                        <a:pt x="438" y="1926"/>
                      </a:lnTo>
                      <a:lnTo>
                        <a:pt x="439" y="1933"/>
                      </a:lnTo>
                      <a:lnTo>
                        <a:pt x="440" y="1940"/>
                      </a:lnTo>
                      <a:lnTo>
                        <a:pt x="441" y="1948"/>
                      </a:lnTo>
                      <a:lnTo>
                        <a:pt x="442" y="1955"/>
                      </a:lnTo>
                      <a:lnTo>
                        <a:pt x="442" y="1963"/>
                      </a:lnTo>
                      <a:lnTo>
                        <a:pt x="444" y="1970"/>
                      </a:lnTo>
                      <a:lnTo>
                        <a:pt x="444" y="1977"/>
                      </a:lnTo>
                      <a:lnTo>
                        <a:pt x="444" y="1985"/>
                      </a:lnTo>
                      <a:lnTo>
                        <a:pt x="444" y="1992"/>
                      </a:lnTo>
                      <a:lnTo>
                        <a:pt x="444" y="2000"/>
                      </a:lnTo>
                      <a:lnTo>
                        <a:pt x="442" y="2007"/>
                      </a:lnTo>
                      <a:lnTo>
                        <a:pt x="442" y="2014"/>
                      </a:lnTo>
                      <a:lnTo>
                        <a:pt x="441" y="2022"/>
                      </a:lnTo>
                      <a:lnTo>
                        <a:pt x="440" y="2029"/>
                      </a:lnTo>
                      <a:lnTo>
                        <a:pt x="439" y="2036"/>
                      </a:lnTo>
                      <a:lnTo>
                        <a:pt x="438" y="2043"/>
                      </a:lnTo>
                      <a:lnTo>
                        <a:pt x="437" y="2051"/>
                      </a:lnTo>
                      <a:lnTo>
                        <a:pt x="434" y="2058"/>
                      </a:lnTo>
                      <a:lnTo>
                        <a:pt x="433" y="2065"/>
                      </a:lnTo>
                      <a:lnTo>
                        <a:pt x="431" y="2072"/>
                      </a:lnTo>
                      <a:lnTo>
                        <a:pt x="429" y="2079"/>
                      </a:lnTo>
                      <a:lnTo>
                        <a:pt x="426" y="2086"/>
                      </a:lnTo>
                      <a:lnTo>
                        <a:pt x="424" y="2093"/>
                      </a:lnTo>
                      <a:lnTo>
                        <a:pt x="422" y="2101"/>
                      </a:lnTo>
                      <a:lnTo>
                        <a:pt x="418" y="2108"/>
                      </a:lnTo>
                      <a:lnTo>
                        <a:pt x="416" y="2114"/>
                      </a:lnTo>
                      <a:lnTo>
                        <a:pt x="412" y="2121"/>
                      </a:lnTo>
                      <a:lnTo>
                        <a:pt x="409" y="2128"/>
                      </a:lnTo>
                      <a:lnTo>
                        <a:pt x="405" y="2134"/>
                      </a:lnTo>
                      <a:lnTo>
                        <a:pt x="402" y="2141"/>
                      </a:lnTo>
                      <a:lnTo>
                        <a:pt x="398" y="2148"/>
                      </a:lnTo>
                      <a:lnTo>
                        <a:pt x="395" y="2154"/>
                      </a:lnTo>
                      <a:lnTo>
                        <a:pt x="390" y="2161"/>
                      </a:lnTo>
                      <a:lnTo>
                        <a:pt x="387" y="2168"/>
                      </a:lnTo>
                      <a:lnTo>
                        <a:pt x="382" y="2174"/>
                      </a:lnTo>
                      <a:lnTo>
                        <a:pt x="378" y="2181"/>
                      </a:lnTo>
                      <a:lnTo>
                        <a:pt x="373" y="2187"/>
                      </a:lnTo>
                      <a:lnTo>
                        <a:pt x="368" y="2194"/>
                      </a:lnTo>
                      <a:lnTo>
                        <a:pt x="364" y="2199"/>
                      </a:lnTo>
                      <a:lnTo>
                        <a:pt x="359" y="2206"/>
                      </a:lnTo>
                      <a:lnTo>
                        <a:pt x="353" y="2212"/>
                      </a:lnTo>
                      <a:lnTo>
                        <a:pt x="349" y="2219"/>
                      </a:lnTo>
                      <a:lnTo>
                        <a:pt x="344" y="2225"/>
                      </a:lnTo>
                      <a:lnTo>
                        <a:pt x="338" y="2231"/>
                      </a:lnTo>
                      <a:lnTo>
                        <a:pt x="332" y="2237"/>
                      </a:lnTo>
                      <a:lnTo>
                        <a:pt x="327" y="2242"/>
                      </a:lnTo>
                      <a:lnTo>
                        <a:pt x="321" y="2248"/>
                      </a:lnTo>
                      <a:lnTo>
                        <a:pt x="315" y="2255"/>
                      </a:lnTo>
                      <a:lnTo>
                        <a:pt x="309" y="2261"/>
                      </a:lnTo>
                      <a:lnTo>
                        <a:pt x="303" y="2267"/>
                      </a:lnTo>
                      <a:lnTo>
                        <a:pt x="296" y="2272"/>
                      </a:lnTo>
                      <a:lnTo>
                        <a:pt x="291" y="2277"/>
                      </a:lnTo>
                      <a:lnTo>
                        <a:pt x="284" y="2283"/>
                      </a:lnTo>
                      <a:lnTo>
                        <a:pt x="278" y="2289"/>
                      </a:lnTo>
                      <a:lnTo>
                        <a:pt x="271" y="2294"/>
                      </a:lnTo>
                      <a:lnTo>
                        <a:pt x="200" y="2208"/>
                      </a:lnTo>
                      <a:lnTo>
                        <a:pt x="206" y="2203"/>
                      </a:lnTo>
                      <a:lnTo>
                        <a:pt x="212" y="2198"/>
                      </a:lnTo>
                      <a:lnTo>
                        <a:pt x="216" y="2194"/>
                      </a:lnTo>
                      <a:lnTo>
                        <a:pt x="222" y="2189"/>
                      </a:lnTo>
                      <a:lnTo>
                        <a:pt x="227" y="2184"/>
                      </a:lnTo>
                      <a:lnTo>
                        <a:pt x="232" y="2180"/>
                      </a:lnTo>
                      <a:lnTo>
                        <a:pt x="237" y="2175"/>
                      </a:lnTo>
                      <a:lnTo>
                        <a:pt x="242" y="2170"/>
                      </a:lnTo>
                      <a:lnTo>
                        <a:pt x="247" y="2166"/>
                      </a:lnTo>
                      <a:lnTo>
                        <a:pt x="251" y="2161"/>
                      </a:lnTo>
                      <a:lnTo>
                        <a:pt x="255" y="2157"/>
                      </a:lnTo>
                      <a:lnTo>
                        <a:pt x="259" y="2151"/>
                      </a:lnTo>
                      <a:lnTo>
                        <a:pt x="264" y="2146"/>
                      </a:lnTo>
                      <a:lnTo>
                        <a:pt x="267" y="2141"/>
                      </a:lnTo>
                      <a:lnTo>
                        <a:pt x="271" y="2137"/>
                      </a:lnTo>
                      <a:lnTo>
                        <a:pt x="276" y="2132"/>
                      </a:lnTo>
                      <a:lnTo>
                        <a:pt x="279" y="2128"/>
                      </a:lnTo>
                      <a:lnTo>
                        <a:pt x="283" y="2123"/>
                      </a:lnTo>
                      <a:lnTo>
                        <a:pt x="286" y="2117"/>
                      </a:lnTo>
                      <a:lnTo>
                        <a:pt x="289" y="2112"/>
                      </a:lnTo>
                      <a:lnTo>
                        <a:pt x="292" y="2108"/>
                      </a:lnTo>
                      <a:lnTo>
                        <a:pt x="295" y="2103"/>
                      </a:lnTo>
                      <a:lnTo>
                        <a:pt x="298" y="2099"/>
                      </a:lnTo>
                      <a:lnTo>
                        <a:pt x="301" y="2093"/>
                      </a:lnTo>
                      <a:lnTo>
                        <a:pt x="303" y="2088"/>
                      </a:lnTo>
                      <a:lnTo>
                        <a:pt x="306" y="2083"/>
                      </a:lnTo>
                      <a:lnTo>
                        <a:pt x="308" y="2079"/>
                      </a:lnTo>
                      <a:lnTo>
                        <a:pt x="310" y="2074"/>
                      </a:lnTo>
                      <a:lnTo>
                        <a:pt x="313" y="2070"/>
                      </a:lnTo>
                      <a:lnTo>
                        <a:pt x="315" y="2064"/>
                      </a:lnTo>
                      <a:lnTo>
                        <a:pt x="317" y="2059"/>
                      </a:lnTo>
                      <a:lnTo>
                        <a:pt x="318" y="2054"/>
                      </a:lnTo>
                      <a:lnTo>
                        <a:pt x="321" y="2050"/>
                      </a:lnTo>
                      <a:lnTo>
                        <a:pt x="322" y="2045"/>
                      </a:lnTo>
                      <a:lnTo>
                        <a:pt x="323" y="2041"/>
                      </a:lnTo>
                      <a:lnTo>
                        <a:pt x="325" y="2036"/>
                      </a:lnTo>
                      <a:lnTo>
                        <a:pt x="325" y="2031"/>
                      </a:lnTo>
                      <a:lnTo>
                        <a:pt x="328" y="2027"/>
                      </a:lnTo>
                      <a:lnTo>
                        <a:pt x="328" y="2022"/>
                      </a:lnTo>
                      <a:lnTo>
                        <a:pt x="329" y="2017"/>
                      </a:lnTo>
                      <a:lnTo>
                        <a:pt x="330" y="2013"/>
                      </a:lnTo>
                      <a:lnTo>
                        <a:pt x="330" y="2008"/>
                      </a:lnTo>
                      <a:lnTo>
                        <a:pt x="331" y="2003"/>
                      </a:lnTo>
                      <a:lnTo>
                        <a:pt x="331" y="1999"/>
                      </a:lnTo>
                      <a:lnTo>
                        <a:pt x="331" y="1994"/>
                      </a:lnTo>
                      <a:lnTo>
                        <a:pt x="331" y="1990"/>
                      </a:lnTo>
                      <a:lnTo>
                        <a:pt x="332" y="1985"/>
                      </a:lnTo>
                      <a:lnTo>
                        <a:pt x="332" y="1980"/>
                      </a:lnTo>
                      <a:lnTo>
                        <a:pt x="331" y="1976"/>
                      </a:lnTo>
                      <a:lnTo>
                        <a:pt x="331" y="1971"/>
                      </a:lnTo>
                      <a:lnTo>
                        <a:pt x="331" y="1966"/>
                      </a:lnTo>
                      <a:lnTo>
                        <a:pt x="330" y="1962"/>
                      </a:lnTo>
                      <a:lnTo>
                        <a:pt x="330" y="1957"/>
                      </a:lnTo>
                      <a:lnTo>
                        <a:pt x="329" y="1952"/>
                      </a:lnTo>
                      <a:lnTo>
                        <a:pt x="328" y="1948"/>
                      </a:lnTo>
                      <a:lnTo>
                        <a:pt x="327" y="1943"/>
                      </a:lnTo>
                      <a:lnTo>
                        <a:pt x="325" y="1939"/>
                      </a:lnTo>
                      <a:lnTo>
                        <a:pt x="324" y="1934"/>
                      </a:lnTo>
                      <a:lnTo>
                        <a:pt x="323" y="1929"/>
                      </a:lnTo>
                      <a:lnTo>
                        <a:pt x="322" y="1925"/>
                      </a:lnTo>
                      <a:lnTo>
                        <a:pt x="320" y="1920"/>
                      </a:lnTo>
                      <a:lnTo>
                        <a:pt x="318" y="1915"/>
                      </a:lnTo>
                      <a:lnTo>
                        <a:pt x="316" y="1911"/>
                      </a:lnTo>
                      <a:lnTo>
                        <a:pt x="314" y="1906"/>
                      </a:lnTo>
                      <a:lnTo>
                        <a:pt x="313" y="1901"/>
                      </a:lnTo>
                      <a:close/>
                      <a:moveTo>
                        <a:pt x="1756" y="104"/>
                      </a:moveTo>
                      <a:lnTo>
                        <a:pt x="1703" y="7"/>
                      </a:lnTo>
                      <a:lnTo>
                        <a:pt x="1731" y="111"/>
                      </a:lnTo>
                      <a:lnTo>
                        <a:pt x="1708" y="113"/>
                      </a:lnTo>
                      <a:lnTo>
                        <a:pt x="1684" y="114"/>
                      </a:lnTo>
                      <a:lnTo>
                        <a:pt x="1661" y="116"/>
                      </a:lnTo>
                      <a:lnTo>
                        <a:pt x="1636" y="117"/>
                      </a:lnTo>
                      <a:lnTo>
                        <a:pt x="1613" y="120"/>
                      </a:lnTo>
                      <a:lnTo>
                        <a:pt x="1590" y="121"/>
                      </a:lnTo>
                      <a:lnTo>
                        <a:pt x="1567" y="123"/>
                      </a:lnTo>
                      <a:lnTo>
                        <a:pt x="1544" y="125"/>
                      </a:lnTo>
                      <a:lnTo>
                        <a:pt x="1521" y="129"/>
                      </a:lnTo>
                      <a:lnTo>
                        <a:pt x="1498" y="131"/>
                      </a:lnTo>
                      <a:lnTo>
                        <a:pt x="1475" y="135"/>
                      </a:lnTo>
                      <a:lnTo>
                        <a:pt x="1452" y="137"/>
                      </a:lnTo>
                      <a:lnTo>
                        <a:pt x="1430" y="140"/>
                      </a:lnTo>
                      <a:lnTo>
                        <a:pt x="1408" y="144"/>
                      </a:lnTo>
                      <a:lnTo>
                        <a:pt x="1386" y="147"/>
                      </a:lnTo>
                      <a:lnTo>
                        <a:pt x="1364" y="152"/>
                      </a:lnTo>
                      <a:lnTo>
                        <a:pt x="1342" y="155"/>
                      </a:lnTo>
                      <a:lnTo>
                        <a:pt x="1320" y="160"/>
                      </a:lnTo>
                      <a:lnTo>
                        <a:pt x="1299" y="165"/>
                      </a:lnTo>
                      <a:lnTo>
                        <a:pt x="1278" y="169"/>
                      </a:lnTo>
                      <a:lnTo>
                        <a:pt x="1256" y="174"/>
                      </a:lnTo>
                      <a:lnTo>
                        <a:pt x="1235" y="179"/>
                      </a:lnTo>
                      <a:lnTo>
                        <a:pt x="1214" y="184"/>
                      </a:lnTo>
                      <a:lnTo>
                        <a:pt x="1194" y="189"/>
                      </a:lnTo>
                      <a:lnTo>
                        <a:pt x="1174" y="195"/>
                      </a:lnTo>
                      <a:lnTo>
                        <a:pt x="1153" y="201"/>
                      </a:lnTo>
                      <a:lnTo>
                        <a:pt x="1133" y="206"/>
                      </a:lnTo>
                      <a:lnTo>
                        <a:pt x="1114" y="213"/>
                      </a:lnTo>
                      <a:lnTo>
                        <a:pt x="1093" y="219"/>
                      </a:lnTo>
                      <a:lnTo>
                        <a:pt x="1074" y="226"/>
                      </a:lnTo>
                      <a:lnTo>
                        <a:pt x="1055" y="232"/>
                      </a:lnTo>
                      <a:lnTo>
                        <a:pt x="1035" y="239"/>
                      </a:lnTo>
                      <a:lnTo>
                        <a:pt x="1016" y="246"/>
                      </a:lnTo>
                      <a:lnTo>
                        <a:pt x="998" y="254"/>
                      </a:lnTo>
                      <a:lnTo>
                        <a:pt x="979" y="261"/>
                      </a:lnTo>
                      <a:lnTo>
                        <a:pt x="961" y="269"/>
                      </a:lnTo>
                      <a:lnTo>
                        <a:pt x="942" y="277"/>
                      </a:lnTo>
                      <a:lnTo>
                        <a:pt x="924" y="284"/>
                      </a:lnTo>
                      <a:lnTo>
                        <a:pt x="906" y="293"/>
                      </a:lnTo>
                      <a:lnTo>
                        <a:pt x="889" y="302"/>
                      </a:lnTo>
                      <a:lnTo>
                        <a:pt x="871" y="310"/>
                      </a:lnTo>
                      <a:lnTo>
                        <a:pt x="854" y="319"/>
                      </a:lnTo>
                      <a:lnTo>
                        <a:pt x="838" y="328"/>
                      </a:lnTo>
                      <a:lnTo>
                        <a:pt x="820" y="336"/>
                      </a:lnTo>
                      <a:lnTo>
                        <a:pt x="804" y="347"/>
                      </a:lnTo>
                      <a:lnTo>
                        <a:pt x="788" y="356"/>
                      </a:lnTo>
                      <a:lnTo>
                        <a:pt x="772" y="365"/>
                      </a:lnTo>
                      <a:lnTo>
                        <a:pt x="755" y="376"/>
                      </a:lnTo>
                      <a:lnTo>
                        <a:pt x="740" y="386"/>
                      </a:lnTo>
                      <a:lnTo>
                        <a:pt x="725" y="395"/>
                      </a:lnTo>
                      <a:lnTo>
                        <a:pt x="710" y="407"/>
                      </a:lnTo>
                      <a:lnTo>
                        <a:pt x="695" y="417"/>
                      </a:lnTo>
                      <a:lnTo>
                        <a:pt x="680" y="428"/>
                      </a:lnTo>
                      <a:lnTo>
                        <a:pt x="666" y="439"/>
                      </a:lnTo>
                      <a:lnTo>
                        <a:pt x="652" y="450"/>
                      </a:lnTo>
                      <a:lnTo>
                        <a:pt x="638" y="462"/>
                      </a:lnTo>
                      <a:lnTo>
                        <a:pt x="624" y="473"/>
                      </a:lnTo>
                      <a:lnTo>
                        <a:pt x="611" y="486"/>
                      </a:lnTo>
                      <a:lnTo>
                        <a:pt x="598" y="497"/>
                      </a:lnTo>
                      <a:lnTo>
                        <a:pt x="585" y="510"/>
                      </a:lnTo>
                      <a:lnTo>
                        <a:pt x="572" y="522"/>
                      </a:lnTo>
                      <a:lnTo>
                        <a:pt x="560" y="535"/>
                      </a:lnTo>
                      <a:lnTo>
                        <a:pt x="548" y="547"/>
                      </a:lnTo>
                      <a:lnTo>
                        <a:pt x="536" y="561"/>
                      </a:lnTo>
                      <a:lnTo>
                        <a:pt x="525" y="574"/>
                      </a:lnTo>
                      <a:lnTo>
                        <a:pt x="513" y="588"/>
                      </a:lnTo>
                      <a:lnTo>
                        <a:pt x="502" y="601"/>
                      </a:lnTo>
                      <a:lnTo>
                        <a:pt x="491" y="615"/>
                      </a:lnTo>
                      <a:lnTo>
                        <a:pt x="481" y="628"/>
                      </a:lnTo>
                      <a:lnTo>
                        <a:pt x="470" y="644"/>
                      </a:lnTo>
                      <a:lnTo>
                        <a:pt x="460" y="657"/>
                      </a:lnTo>
                      <a:lnTo>
                        <a:pt x="451" y="673"/>
                      </a:lnTo>
                      <a:lnTo>
                        <a:pt x="441" y="688"/>
                      </a:lnTo>
                      <a:lnTo>
                        <a:pt x="432" y="703"/>
                      </a:lnTo>
                      <a:lnTo>
                        <a:pt x="423" y="718"/>
                      </a:lnTo>
                      <a:lnTo>
                        <a:pt x="415" y="733"/>
                      </a:lnTo>
                      <a:lnTo>
                        <a:pt x="407" y="749"/>
                      </a:lnTo>
                      <a:lnTo>
                        <a:pt x="398" y="765"/>
                      </a:lnTo>
                      <a:lnTo>
                        <a:pt x="394" y="772"/>
                      </a:lnTo>
                      <a:lnTo>
                        <a:pt x="390" y="780"/>
                      </a:lnTo>
                      <a:lnTo>
                        <a:pt x="387" y="788"/>
                      </a:lnTo>
                      <a:lnTo>
                        <a:pt x="383" y="797"/>
                      </a:lnTo>
                      <a:lnTo>
                        <a:pt x="380" y="806"/>
                      </a:lnTo>
                      <a:lnTo>
                        <a:pt x="375" y="814"/>
                      </a:lnTo>
                      <a:lnTo>
                        <a:pt x="372" y="822"/>
                      </a:lnTo>
                      <a:lnTo>
                        <a:pt x="369" y="830"/>
                      </a:lnTo>
                      <a:lnTo>
                        <a:pt x="366" y="839"/>
                      </a:lnTo>
                      <a:lnTo>
                        <a:pt x="363" y="848"/>
                      </a:lnTo>
                      <a:lnTo>
                        <a:pt x="359" y="856"/>
                      </a:lnTo>
                      <a:lnTo>
                        <a:pt x="356" y="865"/>
                      </a:lnTo>
                      <a:lnTo>
                        <a:pt x="350" y="882"/>
                      </a:lnTo>
                      <a:lnTo>
                        <a:pt x="344" y="900"/>
                      </a:lnTo>
                      <a:lnTo>
                        <a:pt x="339" y="917"/>
                      </a:lnTo>
                      <a:lnTo>
                        <a:pt x="334" y="936"/>
                      </a:lnTo>
                      <a:lnTo>
                        <a:pt x="331" y="945"/>
                      </a:lnTo>
                      <a:lnTo>
                        <a:pt x="329" y="954"/>
                      </a:lnTo>
                      <a:lnTo>
                        <a:pt x="327" y="964"/>
                      </a:lnTo>
                      <a:lnTo>
                        <a:pt x="324" y="973"/>
                      </a:lnTo>
                      <a:lnTo>
                        <a:pt x="323" y="982"/>
                      </a:lnTo>
                      <a:lnTo>
                        <a:pt x="321" y="991"/>
                      </a:lnTo>
                      <a:lnTo>
                        <a:pt x="318" y="1002"/>
                      </a:lnTo>
                      <a:lnTo>
                        <a:pt x="316" y="1011"/>
                      </a:lnTo>
                      <a:lnTo>
                        <a:pt x="315" y="1020"/>
                      </a:lnTo>
                      <a:lnTo>
                        <a:pt x="313" y="1030"/>
                      </a:lnTo>
                      <a:lnTo>
                        <a:pt x="312" y="1040"/>
                      </a:lnTo>
                      <a:lnTo>
                        <a:pt x="310" y="1049"/>
                      </a:lnTo>
                      <a:lnTo>
                        <a:pt x="308" y="1060"/>
                      </a:lnTo>
                      <a:lnTo>
                        <a:pt x="307" y="1069"/>
                      </a:lnTo>
                      <a:lnTo>
                        <a:pt x="306" y="1079"/>
                      </a:lnTo>
                      <a:lnTo>
                        <a:pt x="305" y="1090"/>
                      </a:lnTo>
                      <a:lnTo>
                        <a:pt x="303" y="1100"/>
                      </a:lnTo>
                      <a:lnTo>
                        <a:pt x="302" y="1110"/>
                      </a:lnTo>
                      <a:lnTo>
                        <a:pt x="301" y="1120"/>
                      </a:lnTo>
                      <a:lnTo>
                        <a:pt x="301" y="1130"/>
                      </a:lnTo>
                      <a:lnTo>
                        <a:pt x="300" y="1141"/>
                      </a:lnTo>
                      <a:lnTo>
                        <a:pt x="299" y="1151"/>
                      </a:lnTo>
                      <a:lnTo>
                        <a:pt x="299" y="1162"/>
                      </a:lnTo>
                      <a:lnTo>
                        <a:pt x="298" y="1172"/>
                      </a:lnTo>
                      <a:lnTo>
                        <a:pt x="298" y="1183"/>
                      </a:lnTo>
                      <a:lnTo>
                        <a:pt x="298" y="1193"/>
                      </a:lnTo>
                      <a:lnTo>
                        <a:pt x="296" y="1205"/>
                      </a:lnTo>
                      <a:lnTo>
                        <a:pt x="296" y="1215"/>
                      </a:lnTo>
                      <a:lnTo>
                        <a:pt x="296" y="1227"/>
                      </a:lnTo>
                      <a:lnTo>
                        <a:pt x="296" y="1237"/>
                      </a:lnTo>
                      <a:lnTo>
                        <a:pt x="296" y="1248"/>
                      </a:lnTo>
                      <a:lnTo>
                        <a:pt x="296" y="1259"/>
                      </a:lnTo>
                      <a:lnTo>
                        <a:pt x="298" y="1281"/>
                      </a:lnTo>
                      <a:lnTo>
                        <a:pt x="299" y="1304"/>
                      </a:lnTo>
                      <a:lnTo>
                        <a:pt x="299" y="1315"/>
                      </a:lnTo>
                      <a:lnTo>
                        <a:pt x="300" y="1326"/>
                      </a:lnTo>
                      <a:lnTo>
                        <a:pt x="300" y="1338"/>
                      </a:lnTo>
                      <a:lnTo>
                        <a:pt x="301" y="1350"/>
                      </a:lnTo>
                      <a:lnTo>
                        <a:pt x="303" y="1373"/>
                      </a:lnTo>
                      <a:lnTo>
                        <a:pt x="306" y="1397"/>
                      </a:lnTo>
                      <a:lnTo>
                        <a:pt x="309" y="1420"/>
                      </a:lnTo>
                      <a:lnTo>
                        <a:pt x="312" y="1445"/>
                      </a:lnTo>
                      <a:lnTo>
                        <a:pt x="315" y="1469"/>
                      </a:lnTo>
                      <a:lnTo>
                        <a:pt x="320" y="1493"/>
                      </a:lnTo>
                      <a:lnTo>
                        <a:pt x="324" y="1518"/>
                      </a:lnTo>
                      <a:lnTo>
                        <a:pt x="329" y="1543"/>
                      </a:lnTo>
                      <a:lnTo>
                        <a:pt x="334" y="1569"/>
                      </a:lnTo>
                      <a:lnTo>
                        <a:pt x="339" y="1594"/>
                      </a:lnTo>
                      <a:lnTo>
                        <a:pt x="345" y="1620"/>
                      </a:lnTo>
                      <a:lnTo>
                        <a:pt x="352" y="1646"/>
                      </a:lnTo>
                      <a:lnTo>
                        <a:pt x="359" y="1673"/>
                      </a:lnTo>
                      <a:lnTo>
                        <a:pt x="366" y="1700"/>
                      </a:lnTo>
                      <a:lnTo>
                        <a:pt x="373" y="1726"/>
                      </a:lnTo>
                      <a:lnTo>
                        <a:pt x="381" y="1753"/>
                      </a:lnTo>
                      <a:lnTo>
                        <a:pt x="390" y="1781"/>
                      </a:lnTo>
                      <a:lnTo>
                        <a:pt x="398" y="1809"/>
                      </a:lnTo>
                      <a:lnTo>
                        <a:pt x="408" y="1837"/>
                      </a:lnTo>
                      <a:lnTo>
                        <a:pt x="418" y="1864"/>
                      </a:lnTo>
                      <a:lnTo>
                        <a:pt x="313" y="1901"/>
                      </a:lnTo>
                      <a:lnTo>
                        <a:pt x="302" y="1872"/>
                      </a:lnTo>
                      <a:lnTo>
                        <a:pt x="293" y="1843"/>
                      </a:lnTo>
                      <a:lnTo>
                        <a:pt x="284" y="1815"/>
                      </a:lnTo>
                      <a:lnTo>
                        <a:pt x="274" y="1786"/>
                      </a:lnTo>
                      <a:lnTo>
                        <a:pt x="266" y="1758"/>
                      </a:lnTo>
                      <a:lnTo>
                        <a:pt x="258" y="1729"/>
                      </a:lnTo>
                      <a:lnTo>
                        <a:pt x="250" y="1701"/>
                      </a:lnTo>
                      <a:lnTo>
                        <a:pt x="243" y="1673"/>
                      </a:lnTo>
                      <a:lnTo>
                        <a:pt x="236" y="1646"/>
                      </a:lnTo>
                      <a:lnTo>
                        <a:pt x="230" y="1619"/>
                      </a:lnTo>
                      <a:lnTo>
                        <a:pt x="225" y="1592"/>
                      </a:lnTo>
                      <a:lnTo>
                        <a:pt x="219" y="1565"/>
                      </a:lnTo>
                      <a:lnTo>
                        <a:pt x="214" y="1539"/>
                      </a:lnTo>
                      <a:lnTo>
                        <a:pt x="210" y="1512"/>
                      </a:lnTo>
                      <a:lnTo>
                        <a:pt x="205" y="1485"/>
                      </a:lnTo>
                      <a:lnTo>
                        <a:pt x="201" y="1460"/>
                      </a:lnTo>
                      <a:lnTo>
                        <a:pt x="198" y="1434"/>
                      </a:lnTo>
                      <a:lnTo>
                        <a:pt x="194" y="1409"/>
                      </a:lnTo>
                      <a:lnTo>
                        <a:pt x="192" y="1383"/>
                      </a:lnTo>
                      <a:lnTo>
                        <a:pt x="190" y="1359"/>
                      </a:lnTo>
                      <a:lnTo>
                        <a:pt x="189" y="1346"/>
                      </a:lnTo>
                      <a:lnTo>
                        <a:pt x="189" y="1333"/>
                      </a:lnTo>
                      <a:lnTo>
                        <a:pt x="187" y="1322"/>
                      </a:lnTo>
                      <a:lnTo>
                        <a:pt x="186" y="1309"/>
                      </a:lnTo>
                      <a:lnTo>
                        <a:pt x="186" y="1285"/>
                      </a:lnTo>
                      <a:lnTo>
                        <a:pt x="185" y="1261"/>
                      </a:lnTo>
                      <a:lnTo>
                        <a:pt x="185" y="1249"/>
                      </a:lnTo>
                      <a:lnTo>
                        <a:pt x="185" y="1237"/>
                      </a:lnTo>
                      <a:lnTo>
                        <a:pt x="185" y="1226"/>
                      </a:lnTo>
                      <a:lnTo>
                        <a:pt x="185" y="1214"/>
                      </a:lnTo>
                      <a:lnTo>
                        <a:pt x="185" y="1202"/>
                      </a:lnTo>
                      <a:lnTo>
                        <a:pt x="185" y="1191"/>
                      </a:lnTo>
                      <a:lnTo>
                        <a:pt x="186" y="1179"/>
                      </a:lnTo>
                      <a:lnTo>
                        <a:pt x="186" y="1168"/>
                      </a:lnTo>
                      <a:lnTo>
                        <a:pt x="186" y="1156"/>
                      </a:lnTo>
                      <a:lnTo>
                        <a:pt x="187" y="1144"/>
                      </a:lnTo>
                      <a:lnTo>
                        <a:pt x="189" y="1133"/>
                      </a:lnTo>
                      <a:lnTo>
                        <a:pt x="190" y="1121"/>
                      </a:lnTo>
                      <a:lnTo>
                        <a:pt x="190" y="1111"/>
                      </a:lnTo>
                      <a:lnTo>
                        <a:pt x="191" y="1099"/>
                      </a:lnTo>
                      <a:lnTo>
                        <a:pt x="192" y="1088"/>
                      </a:lnTo>
                      <a:lnTo>
                        <a:pt x="193" y="1077"/>
                      </a:lnTo>
                      <a:lnTo>
                        <a:pt x="196" y="1066"/>
                      </a:lnTo>
                      <a:lnTo>
                        <a:pt x="197" y="1055"/>
                      </a:lnTo>
                      <a:lnTo>
                        <a:pt x="198" y="1044"/>
                      </a:lnTo>
                      <a:lnTo>
                        <a:pt x="199" y="1033"/>
                      </a:lnTo>
                      <a:lnTo>
                        <a:pt x="201" y="1023"/>
                      </a:lnTo>
                      <a:lnTo>
                        <a:pt x="203" y="1011"/>
                      </a:lnTo>
                      <a:lnTo>
                        <a:pt x="205" y="1001"/>
                      </a:lnTo>
                      <a:lnTo>
                        <a:pt x="207" y="990"/>
                      </a:lnTo>
                      <a:lnTo>
                        <a:pt x="208" y="980"/>
                      </a:lnTo>
                      <a:lnTo>
                        <a:pt x="211" y="969"/>
                      </a:lnTo>
                      <a:lnTo>
                        <a:pt x="213" y="959"/>
                      </a:lnTo>
                      <a:lnTo>
                        <a:pt x="215" y="948"/>
                      </a:lnTo>
                      <a:lnTo>
                        <a:pt x="218" y="938"/>
                      </a:lnTo>
                      <a:lnTo>
                        <a:pt x="221" y="928"/>
                      </a:lnTo>
                      <a:lnTo>
                        <a:pt x="223" y="917"/>
                      </a:lnTo>
                      <a:lnTo>
                        <a:pt x="226" y="907"/>
                      </a:lnTo>
                      <a:lnTo>
                        <a:pt x="232" y="887"/>
                      </a:lnTo>
                      <a:lnTo>
                        <a:pt x="237" y="867"/>
                      </a:lnTo>
                      <a:lnTo>
                        <a:pt x="244" y="848"/>
                      </a:lnTo>
                      <a:lnTo>
                        <a:pt x="250" y="828"/>
                      </a:lnTo>
                      <a:lnTo>
                        <a:pt x="254" y="817"/>
                      </a:lnTo>
                      <a:lnTo>
                        <a:pt x="257" y="808"/>
                      </a:lnTo>
                      <a:lnTo>
                        <a:pt x="262" y="799"/>
                      </a:lnTo>
                      <a:lnTo>
                        <a:pt x="265" y="790"/>
                      </a:lnTo>
                      <a:lnTo>
                        <a:pt x="269" y="780"/>
                      </a:lnTo>
                      <a:lnTo>
                        <a:pt x="273" y="770"/>
                      </a:lnTo>
                      <a:lnTo>
                        <a:pt x="277" y="761"/>
                      </a:lnTo>
                      <a:lnTo>
                        <a:pt x="280" y="751"/>
                      </a:lnTo>
                      <a:lnTo>
                        <a:pt x="285" y="742"/>
                      </a:lnTo>
                      <a:lnTo>
                        <a:pt x="289" y="734"/>
                      </a:lnTo>
                      <a:lnTo>
                        <a:pt x="293" y="725"/>
                      </a:lnTo>
                      <a:lnTo>
                        <a:pt x="298" y="715"/>
                      </a:lnTo>
                      <a:lnTo>
                        <a:pt x="307" y="697"/>
                      </a:lnTo>
                      <a:lnTo>
                        <a:pt x="316" y="679"/>
                      </a:lnTo>
                      <a:lnTo>
                        <a:pt x="327" y="662"/>
                      </a:lnTo>
                      <a:lnTo>
                        <a:pt x="336" y="645"/>
                      </a:lnTo>
                      <a:lnTo>
                        <a:pt x="346" y="628"/>
                      </a:lnTo>
                      <a:lnTo>
                        <a:pt x="357" y="611"/>
                      </a:lnTo>
                      <a:lnTo>
                        <a:pt x="368" y="595"/>
                      </a:lnTo>
                      <a:lnTo>
                        <a:pt x="379" y="579"/>
                      </a:lnTo>
                      <a:lnTo>
                        <a:pt x="390" y="562"/>
                      </a:lnTo>
                      <a:lnTo>
                        <a:pt x="402" y="547"/>
                      </a:lnTo>
                      <a:lnTo>
                        <a:pt x="415" y="531"/>
                      </a:lnTo>
                      <a:lnTo>
                        <a:pt x="427" y="516"/>
                      </a:lnTo>
                      <a:lnTo>
                        <a:pt x="440" y="501"/>
                      </a:lnTo>
                      <a:lnTo>
                        <a:pt x="453" y="486"/>
                      </a:lnTo>
                      <a:lnTo>
                        <a:pt x="466" y="472"/>
                      </a:lnTo>
                      <a:lnTo>
                        <a:pt x="480" y="457"/>
                      </a:lnTo>
                      <a:lnTo>
                        <a:pt x="493" y="443"/>
                      </a:lnTo>
                      <a:lnTo>
                        <a:pt x="507" y="429"/>
                      </a:lnTo>
                      <a:lnTo>
                        <a:pt x="521" y="416"/>
                      </a:lnTo>
                      <a:lnTo>
                        <a:pt x="536" y="402"/>
                      </a:lnTo>
                      <a:lnTo>
                        <a:pt x="551" y="390"/>
                      </a:lnTo>
                      <a:lnTo>
                        <a:pt x="567" y="377"/>
                      </a:lnTo>
                      <a:lnTo>
                        <a:pt x="582" y="364"/>
                      </a:lnTo>
                      <a:lnTo>
                        <a:pt x="597" y="351"/>
                      </a:lnTo>
                      <a:lnTo>
                        <a:pt x="613" y="339"/>
                      </a:lnTo>
                      <a:lnTo>
                        <a:pt x="629" y="327"/>
                      </a:lnTo>
                      <a:lnTo>
                        <a:pt x="645" y="315"/>
                      </a:lnTo>
                      <a:lnTo>
                        <a:pt x="662" y="304"/>
                      </a:lnTo>
                      <a:lnTo>
                        <a:pt x="679" y="292"/>
                      </a:lnTo>
                      <a:lnTo>
                        <a:pt x="696" y="282"/>
                      </a:lnTo>
                      <a:lnTo>
                        <a:pt x="713" y="270"/>
                      </a:lnTo>
                      <a:lnTo>
                        <a:pt x="730" y="260"/>
                      </a:lnTo>
                      <a:lnTo>
                        <a:pt x="749" y="249"/>
                      </a:lnTo>
                      <a:lnTo>
                        <a:pt x="766" y="239"/>
                      </a:lnTo>
                      <a:lnTo>
                        <a:pt x="784" y="230"/>
                      </a:lnTo>
                      <a:lnTo>
                        <a:pt x="803" y="219"/>
                      </a:lnTo>
                      <a:lnTo>
                        <a:pt x="822" y="210"/>
                      </a:lnTo>
                      <a:lnTo>
                        <a:pt x="840" y="201"/>
                      </a:lnTo>
                      <a:lnTo>
                        <a:pt x="859" y="191"/>
                      </a:lnTo>
                      <a:lnTo>
                        <a:pt x="878" y="183"/>
                      </a:lnTo>
                      <a:lnTo>
                        <a:pt x="897" y="174"/>
                      </a:lnTo>
                      <a:lnTo>
                        <a:pt x="917" y="166"/>
                      </a:lnTo>
                      <a:lnTo>
                        <a:pt x="936" y="158"/>
                      </a:lnTo>
                      <a:lnTo>
                        <a:pt x="956" y="150"/>
                      </a:lnTo>
                      <a:lnTo>
                        <a:pt x="977" y="142"/>
                      </a:lnTo>
                      <a:lnTo>
                        <a:pt x="997" y="135"/>
                      </a:lnTo>
                      <a:lnTo>
                        <a:pt x="1017" y="128"/>
                      </a:lnTo>
                      <a:lnTo>
                        <a:pt x="1038" y="120"/>
                      </a:lnTo>
                      <a:lnTo>
                        <a:pt x="1059" y="113"/>
                      </a:lnTo>
                      <a:lnTo>
                        <a:pt x="1080" y="107"/>
                      </a:lnTo>
                      <a:lnTo>
                        <a:pt x="1101" y="100"/>
                      </a:lnTo>
                      <a:lnTo>
                        <a:pt x="1122" y="94"/>
                      </a:lnTo>
                      <a:lnTo>
                        <a:pt x="1144" y="87"/>
                      </a:lnTo>
                      <a:lnTo>
                        <a:pt x="1166" y="81"/>
                      </a:lnTo>
                      <a:lnTo>
                        <a:pt x="1187" y="75"/>
                      </a:lnTo>
                      <a:lnTo>
                        <a:pt x="1209" y="71"/>
                      </a:lnTo>
                      <a:lnTo>
                        <a:pt x="1231" y="65"/>
                      </a:lnTo>
                      <a:lnTo>
                        <a:pt x="1254" y="60"/>
                      </a:lnTo>
                      <a:lnTo>
                        <a:pt x="1276" y="56"/>
                      </a:lnTo>
                      <a:lnTo>
                        <a:pt x="1299" y="50"/>
                      </a:lnTo>
                      <a:lnTo>
                        <a:pt x="1321" y="46"/>
                      </a:lnTo>
                      <a:lnTo>
                        <a:pt x="1344" y="42"/>
                      </a:lnTo>
                      <a:lnTo>
                        <a:pt x="1368" y="37"/>
                      </a:lnTo>
                      <a:lnTo>
                        <a:pt x="1391" y="34"/>
                      </a:lnTo>
                      <a:lnTo>
                        <a:pt x="1414" y="30"/>
                      </a:lnTo>
                      <a:lnTo>
                        <a:pt x="1437" y="27"/>
                      </a:lnTo>
                      <a:lnTo>
                        <a:pt x="1460" y="23"/>
                      </a:lnTo>
                      <a:lnTo>
                        <a:pt x="1485" y="20"/>
                      </a:lnTo>
                      <a:lnTo>
                        <a:pt x="1508" y="17"/>
                      </a:lnTo>
                      <a:lnTo>
                        <a:pt x="1532" y="15"/>
                      </a:lnTo>
                      <a:lnTo>
                        <a:pt x="1555" y="12"/>
                      </a:lnTo>
                      <a:lnTo>
                        <a:pt x="1580" y="9"/>
                      </a:lnTo>
                      <a:lnTo>
                        <a:pt x="1604" y="8"/>
                      </a:lnTo>
                      <a:lnTo>
                        <a:pt x="1628" y="6"/>
                      </a:lnTo>
                      <a:lnTo>
                        <a:pt x="1653" y="4"/>
                      </a:lnTo>
                      <a:lnTo>
                        <a:pt x="1678" y="2"/>
                      </a:lnTo>
                      <a:lnTo>
                        <a:pt x="1703" y="1"/>
                      </a:lnTo>
                      <a:lnTo>
                        <a:pt x="1727" y="0"/>
                      </a:lnTo>
                      <a:lnTo>
                        <a:pt x="1756" y="104"/>
                      </a:lnTo>
                      <a:close/>
                      <a:moveTo>
                        <a:pt x="1359" y="1412"/>
                      </a:moveTo>
                      <a:lnTo>
                        <a:pt x="1413" y="1510"/>
                      </a:lnTo>
                      <a:lnTo>
                        <a:pt x="1343" y="1497"/>
                      </a:lnTo>
                      <a:lnTo>
                        <a:pt x="1333" y="1484"/>
                      </a:lnTo>
                      <a:lnTo>
                        <a:pt x="1322" y="1471"/>
                      </a:lnTo>
                      <a:lnTo>
                        <a:pt x="1312" y="1457"/>
                      </a:lnTo>
                      <a:lnTo>
                        <a:pt x="1301" y="1445"/>
                      </a:lnTo>
                      <a:lnTo>
                        <a:pt x="1291" y="1432"/>
                      </a:lnTo>
                      <a:lnTo>
                        <a:pt x="1282" y="1419"/>
                      </a:lnTo>
                      <a:lnTo>
                        <a:pt x="1272" y="1406"/>
                      </a:lnTo>
                      <a:lnTo>
                        <a:pt x="1262" y="1392"/>
                      </a:lnTo>
                      <a:lnTo>
                        <a:pt x="1254" y="1380"/>
                      </a:lnTo>
                      <a:lnTo>
                        <a:pt x="1245" y="1367"/>
                      </a:lnTo>
                      <a:lnTo>
                        <a:pt x="1235" y="1354"/>
                      </a:lnTo>
                      <a:lnTo>
                        <a:pt x="1226" y="1341"/>
                      </a:lnTo>
                      <a:lnTo>
                        <a:pt x="1218" y="1329"/>
                      </a:lnTo>
                      <a:lnTo>
                        <a:pt x="1210" y="1316"/>
                      </a:lnTo>
                      <a:lnTo>
                        <a:pt x="1202" y="1303"/>
                      </a:lnTo>
                      <a:lnTo>
                        <a:pt x="1194" y="1290"/>
                      </a:lnTo>
                      <a:lnTo>
                        <a:pt x="1187" y="1278"/>
                      </a:lnTo>
                      <a:lnTo>
                        <a:pt x="1179" y="1265"/>
                      </a:lnTo>
                      <a:lnTo>
                        <a:pt x="1172" y="1251"/>
                      </a:lnTo>
                      <a:lnTo>
                        <a:pt x="1165" y="1238"/>
                      </a:lnTo>
                      <a:lnTo>
                        <a:pt x="1158" y="1227"/>
                      </a:lnTo>
                      <a:lnTo>
                        <a:pt x="1151" y="1213"/>
                      </a:lnTo>
                      <a:lnTo>
                        <a:pt x="1145" y="1200"/>
                      </a:lnTo>
                      <a:lnTo>
                        <a:pt x="1138" y="1188"/>
                      </a:lnTo>
                      <a:lnTo>
                        <a:pt x="1132" y="1176"/>
                      </a:lnTo>
                      <a:lnTo>
                        <a:pt x="1126" y="1163"/>
                      </a:lnTo>
                      <a:lnTo>
                        <a:pt x="1121" y="1150"/>
                      </a:lnTo>
                      <a:lnTo>
                        <a:pt x="1115" y="1137"/>
                      </a:lnTo>
                      <a:lnTo>
                        <a:pt x="1110" y="1125"/>
                      </a:lnTo>
                      <a:lnTo>
                        <a:pt x="1106" y="1112"/>
                      </a:lnTo>
                      <a:lnTo>
                        <a:pt x="1100" y="1099"/>
                      </a:lnTo>
                      <a:lnTo>
                        <a:pt x="1095" y="1086"/>
                      </a:lnTo>
                      <a:lnTo>
                        <a:pt x="1092" y="1074"/>
                      </a:lnTo>
                      <a:lnTo>
                        <a:pt x="1087" y="1061"/>
                      </a:lnTo>
                      <a:lnTo>
                        <a:pt x="1084" y="1048"/>
                      </a:lnTo>
                      <a:lnTo>
                        <a:pt x="1079" y="1035"/>
                      </a:lnTo>
                      <a:lnTo>
                        <a:pt x="1075" y="1024"/>
                      </a:lnTo>
                      <a:lnTo>
                        <a:pt x="1073" y="1011"/>
                      </a:lnTo>
                      <a:lnTo>
                        <a:pt x="1070" y="998"/>
                      </a:lnTo>
                      <a:lnTo>
                        <a:pt x="1066" y="986"/>
                      </a:lnTo>
                      <a:lnTo>
                        <a:pt x="1064" y="973"/>
                      </a:lnTo>
                      <a:lnTo>
                        <a:pt x="1061" y="960"/>
                      </a:lnTo>
                      <a:lnTo>
                        <a:pt x="1059" y="948"/>
                      </a:lnTo>
                      <a:lnTo>
                        <a:pt x="1057" y="936"/>
                      </a:lnTo>
                      <a:lnTo>
                        <a:pt x="1056" y="923"/>
                      </a:lnTo>
                      <a:lnTo>
                        <a:pt x="1053" y="910"/>
                      </a:lnTo>
                      <a:lnTo>
                        <a:pt x="1052" y="897"/>
                      </a:lnTo>
                      <a:lnTo>
                        <a:pt x="1051" y="886"/>
                      </a:lnTo>
                      <a:lnTo>
                        <a:pt x="1051" y="873"/>
                      </a:lnTo>
                      <a:lnTo>
                        <a:pt x="1050" y="860"/>
                      </a:lnTo>
                      <a:lnTo>
                        <a:pt x="1050" y="849"/>
                      </a:lnTo>
                      <a:lnTo>
                        <a:pt x="1049" y="836"/>
                      </a:lnTo>
                      <a:lnTo>
                        <a:pt x="1049" y="823"/>
                      </a:lnTo>
                      <a:lnTo>
                        <a:pt x="1050" y="812"/>
                      </a:lnTo>
                      <a:lnTo>
                        <a:pt x="1050" y="799"/>
                      </a:lnTo>
                      <a:lnTo>
                        <a:pt x="1051" y="786"/>
                      </a:lnTo>
                      <a:lnTo>
                        <a:pt x="1052" y="775"/>
                      </a:lnTo>
                      <a:lnTo>
                        <a:pt x="1053" y="762"/>
                      </a:lnTo>
                      <a:lnTo>
                        <a:pt x="1055" y="750"/>
                      </a:lnTo>
                      <a:lnTo>
                        <a:pt x="1056" y="737"/>
                      </a:lnTo>
                      <a:lnTo>
                        <a:pt x="1058" y="726"/>
                      </a:lnTo>
                      <a:lnTo>
                        <a:pt x="1060" y="713"/>
                      </a:lnTo>
                      <a:lnTo>
                        <a:pt x="1063" y="702"/>
                      </a:lnTo>
                      <a:lnTo>
                        <a:pt x="1065" y="690"/>
                      </a:lnTo>
                      <a:lnTo>
                        <a:pt x="1067" y="677"/>
                      </a:lnTo>
                      <a:lnTo>
                        <a:pt x="1071" y="666"/>
                      </a:lnTo>
                      <a:lnTo>
                        <a:pt x="1074" y="653"/>
                      </a:lnTo>
                      <a:lnTo>
                        <a:pt x="1078" y="641"/>
                      </a:lnTo>
                      <a:lnTo>
                        <a:pt x="1081" y="630"/>
                      </a:lnTo>
                      <a:lnTo>
                        <a:pt x="1086" y="618"/>
                      </a:lnTo>
                      <a:lnTo>
                        <a:pt x="1089" y="606"/>
                      </a:lnTo>
                      <a:lnTo>
                        <a:pt x="1094" y="594"/>
                      </a:lnTo>
                      <a:lnTo>
                        <a:pt x="1099" y="582"/>
                      </a:lnTo>
                      <a:lnTo>
                        <a:pt x="1103" y="570"/>
                      </a:lnTo>
                      <a:lnTo>
                        <a:pt x="1109" y="559"/>
                      </a:lnTo>
                      <a:lnTo>
                        <a:pt x="1114" y="547"/>
                      </a:lnTo>
                      <a:lnTo>
                        <a:pt x="1119" y="536"/>
                      </a:lnTo>
                      <a:lnTo>
                        <a:pt x="1125" y="524"/>
                      </a:lnTo>
                      <a:lnTo>
                        <a:pt x="1131" y="514"/>
                      </a:lnTo>
                      <a:lnTo>
                        <a:pt x="1138" y="502"/>
                      </a:lnTo>
                      <a:lnTo>
                        <a:pt x="1144" y="491"/>
                      </a:lnTo>
                      <a:lnTo>
                        <a:pt x="1151" y="479"/>
                      </a:lnTo>
                      <a:lnTo>
                        <a:pt x="1158" y="467"/>
                      </a:lnTo>
                      <a:lnTo>
                        <a:pt x="1165" y="457"/>
                      </a:lnTo>
                      <a:lnTo>
                        <a:pt x="1173" y="445"/>
                      </a:lnTo>
                      <a:lnTo>
                        <a:pt x="1181" y="434"/>
                      </a:lnTo>
                      <a:lnTo>
                        <a:pt x="1188" y="423"/>
                      </a:lnTo>
                      <a:lnTo>
                        <a:pt x="1196" y="412"/>
                      </a:lnTo>
                      <a:lnTo>
                        <a:pt x="1204" y="401"/>
                      </a:lnTo>
                      <a:lnTo>
                        <a:pt x="1213" y="391"/>
                      </a:lnTo>
                      <a:lnTo>
                        <a:pt x="1221" y="379"/>
                      </a:lnTo>
                      <a:lnTo>
                        <a:pt x="1231" y="369"/>
                      </a:lnTo>
                      <a:lnTo>
                        <a:pt x="1240" y="357"/>
                      </a:lnTo>
                      <a:lnTo>
                        <a:pt x="1249" y="347"/>
                      </a:lnTo>
                      <a:lnTo>
                        <a:pt x="1259" y="336"/>
                      </a:lnTo>
                      <a:lnTo>
                        <a:pt x="1269" y="326"/>
                      </a:lnTo>
                      <a:lnTo>
                        <a:pt x="1279" y="315"/>
                      </a:lnTo>
                      <a:lnTo>
                        <a:pt x="1290" y="304"/>
                      </a:lnTo>
                      <a:lnTo>
                        <a:pt x="1300" y="293"/>
                      </a:lnTo>
                      <a:lnTo>
                        <a:pt x="1311" y="283"/>
                      </a:lnTo>
                      <a:lnTo>
                        <a:pt x="1321" y="273"/>
                      </a:lnTo>
                      <a:lnTo>
                        <a:pt x="1333" y="262"/>
                      </a:lnTo>
                      <a:lnTo>
                        <a:pt x="1344" y="252"/>
                      </a:lnTo>
                      <a:lnTo>
                        <a:pt x="1356" y="242"/>
                      </a:lnTo>
                      <a:lnTo>
                        <a:pt x="1368" y="232"/>
                      </a:lnTo>
                      <a:lnTo>
                        <a:pt x="1380" y="222"/>
                      </a:lnTo>
                      <a:lnTo>
                        <a:pt x="1392" y="211"/>
                      </a:lnTo>
                      <a:lnTo>
                        <a:pt x="1405" y="201"/>
                      </a:lnTo>
                      <a:lnTo>
                        <a:pt x="1417" y="191"/>
                      </a:lnTo>
                      <a:lnTo>
                        <a:pt x="1430" y="181"/>
                      </a:lnTo>
                      <a:lnTo>
                        <a:pt x="1444" y="171"/>
                      </a:lnTo>
                      <a:lnTo>
                        <a:pt x="1457" y="161"/>
                      </a:lnTo>
                      <a:lnTo>
                        <a:pt x="1471" y="151"/>
                      </a:lnTo>
                      <a:lnTo>
                        <a:pt x="1485" y="142"/>
                      </a:lnTo>
                      <a:lnTo>
                        <a:pt x="1498" y="131"/>
                      </a:lnTo>
                      <a:lnTo>
                        <a:pt x="1514" y="122"/>
                      </a:lnTo>
                      <a:lnTo>
                        <a:pt x="1527" y="111"/>
                      </a:lnTo>
                      <a:lnTo>
                        <a:pt x="1543" y="102"/>
                      </a:lnTo>
                      <a:lnTo>
                        <a:pt x="1558" y="92"/>
                      </a:lnTo>
                      <a:lnTo>
                        <a:pt x="1573" y="82"/>
                      </a:lnTo>
                      <a:lnTo>
                        <a:pt x="1588" y="73"/>
                      </a:lnTo>
                      <a:lnTo>
                        <a:pt x="1604" y="64"/>
                      </a:lnTo>
                      <a:lnTo>
                        <a:pt x="1620" y="53"/>
                      </a:lnTo>
                      <a:lnTo>
                        <a:pt x="1636" y="44"/>
                      </a:lnTo>
                      <a:lnTo>
                        <a:pt x="1653" y="35"/>
                      </a:lnTo>
                      <a:lnTo>
                        <a:pt x="1669" y="26"/>
                      </a:lnTo>
                      <a:lnTo>
                        <a:pt x="1686" y="16"/>
                      </a:lnTo>
                      <a:lnTo>
                        <a:pt x="1703" y="7"/>
                      </a:lnTo>
                      <a:lnTo>
                        <a:pt x="1756" y="104"/>
                      </a:lnTo>
                      <a:lnTo>
                        <a:pt x="1740" y="114"/>
                      </a:lnTo>
                      <a:lnTo>
                        <a:pt x="1723" y="123"/>
                      </a:lnTo>
                      <a:lnTo>
                        <a:pt x="1708" y="132"/>
                      </a:lnTo>
                      <a:lnTo>
                        <a:pt x="1692" y="140"/>
                      </a:lnTo>
                      <a:lnTo>
                        <a:pt x="1677" y="150"/>
                      </a:lnTo>
                      <a:lnTo>
                        <a:pt x="1662" y="159"/>
                      </a:lnTo>
                      <a:lnTo>
                        <a:pt x="1647" y="168"/>
                      </a:lnTo>
                      <a:lnTo>
                        <a:pt x="1632" y="177"/>
                      </a:lnTo>
                      <a:lnTo>
                        <a:pt x="1618" y="187"/>
                      </a:lnTo>
                      <a:lnTo>
                        <a:pt x="1604" y="196"/>
                      </a:lnTo>
                      <a:lnTo>
                        <a:pt x="1590" y="205"/>
                      </a:lnTo>
                      <a:lnTo>
                        <a:pt x="1576" y="213"/>
                      </a:lnTo>
                      <a:lnTo>
                        <a:pt x="1562" y="224"/>
                      </a:lnTo>
                      <a:lnTo>
                        <a:pt x="1549" y="232"/>
                      </a:lnTo>
                      <a:lnTo>
                        <a:pt x="1536" y="241"/>
                      </a:lnTo>
                      <a:lnTo>
                        <a:pt x="1523" y="251"/>
                      </a:lnTo>
                      <a:lnTo>
                        <a:pt x="1511" y="260"/>
                      </a:lnTo>
                      <a:lnTo>
                        <a:pt x="1498" y="269"/>
                      </a:lnTo>
                      <a:lnTo>
                        <a:pt x="1487" y="279"/>
                      </a:lnTo>
                      <a:lnTo>
                        <a:pt x="1474" y="289"/>
                      </a:lnTo>
                      <a:lnTo>
                        <a:pt x="1463" y="298"/>
                      </a:lnTo>
                      <a:lnTo>
                        <a:pt x="1451" y="307"/>
                      </a:lnTo>
                      <a:lnTo>
                        <a:pt x="1441" y="317"/>
                      </a:lnTo>
                      <a:lnTo>
                        <a:pt x="1429" y="326"/>
                      </a:lnTo>
                      <a:lnTo>
                        <a:pt x="1419" y="335"/>
                      </a:lnTo>
                      <a:lnTo>
                        <a:pt x="1408" y="346"/>
                      </a:lnTo>
                      <a:lnTo>
                        <a:pt x="1398" y="355"/>
                      </a:lnTo>
                      <a:lnTo>
                        <a:pt x="1388" y="364"/>
                      </a:lnTo>
                      <a:lnTo>
                        <a:pt x="1378" y="373"/>
                      </a:lnTo>
                      <a:lnTo>
                        <a:pt x="1369" y="383"/>
                      </a:lnTo>
                      <a:lnTo>
                        <a:pt x="1359" y="392"/>
                      </a:lnTo>
                      <a:lnTo>
                        <a:pt x="1350" y="402"/>
                      </a:lnTo>
                      <a:lnTo>
                        <a:pt x="1342" y="412"/>
                      </a:lnTo>
                      <a:lnTo>
                        <a:pt x="1333" y="421"/>
                      </a:lnTo>
                      <a:lnTo>
                        <a:pt x="1325" y="430"/>
                      </a:lnTo>
                      <a:lnTo>
                        <a:pt x="1317" y="441"/>
                      </a:lnTo>
                      <a:lnTo>
                        <a:pt x="1308" y="450"/>
                      </a:lnTo>
                      <a:lnTo>
                        <a:pt x="1300" y="459"/>
                      </a:lnTo>
                      <a:lnTo>
                        <a:pt x="1293" y="470"/>
                      </a:lnTo>
                      <a:lnTo>
                        <a:pt x="1286" y="479"/>
                      </a:lnTo>
                      <a:lnTo>
                        <a:pt x="1278" y="488"/>
                      </a:lnTo>
                      <a:lnTo>
                        <a:pt x="1271" y="499"/>
                      </a:lnTo>
                      <a:lnTo>
                        <a:pt x="1266" y="508"/>
                      </a:lnTo>
                      <a:lnTo>
                        <a:pt x="1259" y="517"/>
                      </a:lnTo>
                      <a:lnTo>
                        <a:pt x="1253" y="528"/>
                      </a:lnTo>
                      <a:lnTo>
                        <a:pt x="1247" y="537"/>
                      </a:lnTo>
                      <a:lnTo>
                        <a:pt x="1241" y="546"/>
                      </a:lnTo>
                      <a:lnTo>
                        <a:pt x="1235" y="557"/>
                      </a:lnTo>
                      <a:lnTo>
                        <a:pt x="1230" y="566"/>
                      </a:lnTo>
                      <a:lnTo>
                        <a:pt x="1225" y="576"/>
                      </a:lnTo>
                      <a:lnTo>
                        <a:pt x="1220" y="586"/>
                      </a:lnTo>
                      <a:lnTo>
                        <a:pt x="1214" y="595"/>
                      </a:lnTo>
                      <a:lnTo>
                        <a:pt x="1210" y="605"/>
                      </a:lnTo>
                      <a:lnTo>
                        <a:pt x="1206" y="615"/>
                      </a:lnTo>
                      <a:lnTo>
                        <a:pt x="1202" y="625"/>
                      </a:lnTo>
                      <a:lnTo>
                        <a:pt x="1198" y="634"/>
                      </a:lnTo>
                      <a:lnTo>
                        <a:pt x="1195" y="645"/>
                      </a:lnTo>
                      <a:lnTo>
                        <a:pt x="1191" y="654"/>
                      </a:lnTo>
                      <a:lnTo>
                        <a:pt x="1188" y="664"/>
                      </a:lnTo>
                      <a:lnTo>
                        <a:pt x="1184" y="674"/>
                      </a:lnTo>
                      <a:lnTo>
                        <a:pt x="1182" y="684"/>
                      </a:lnTo>
                      <a:lnTo>
                        <a:pt x="1179" y="693"/>
                      </a:lnTo>
                      <a:lnTo>
                        <a:pt x="1176" y="704"/>
                      </a:lnTo>
                      <a:lnTo>
                        <a:pt x="1174" y="713"/>
                      </a:lnTo>
                      <a:lnTo>
                        <a:pt x="1172" y="724"/>
                      </a:lnTo>
                      <a:lnTo>
                        <a:pt x="1169" y="734"/>
                      </a:lnTo>
                      <a:lnTo>
                        <a:pt x="1168" y="743"/>
                      </a:lnTo>
                      <a:lnTo>
                        <a:pt x="1167" y="754"/>
                      </a:lnTo>
                      <a:lnTo>
                        <a:pt x="1165" y="764"/>
                      </a:lnTo>
                      <a:lnTo>
                        <a:pt x="1163" y="773"/>
                      </a:lnTo>
                      <a:lnTo>
                        <a:pt x="1163" y="784"/>
                      </a:lnTo>
                      <a:lnTo>
                        <a:pt x="1162" y="794"/>
                      </a:lnTo>
                      <a:lnTo>
                        <a:pt x="1161" y="805"/>
                      </a:lnTo>
                      <a:lnTo>
                        <a:pt x="1161" y="815"/>
                      </a:lnTo>
                      <a:lnTo>
                        <a:pt x="1161" y="824"/>
                      </a:lnTo>
                      <a:lnTo>
                        <a:pt x="1161" y="835"/>
                      </a:lnTo>
                      <a:lnTo>
                        <a:pt x="1161" y="845"/>
                      </a:lnTo>
                      <a:lnTo>
                        <a:pt x="1161" y="856"/>
                      </a:lnTo>
                      <a:lnTo>
                        <a:pt x="1162" y="866"/>
                      </a:lnTo>
                      <a:lnTo>
                        <a:pt x="1162" y="877"/>
                      </a:lnTo>
                      <a:lnTo>
                        <a:pt x="1163" y="887"/>
                      </a:lnTo>
                      <a:lnTo>
                        <a:pt x="1165" y="897"/>
                      </a:lnTo>
                      <a:lnTo>
                        <a:pt x="1166" y="908"/>
                      </a:lnTo>
                      <a:lnTo>
                        <a:pt x="1168" y="918"/>
                      </a:lnTo>
                      <a:lnTo>
                        <a:pt x="1169" y="930"/>
                      </a:lnTo>
                      <a:lnTo>
                        <a:pt x="1172" y="940"/>
                      </a:lnTo>
                      <a:lnTo>
                        <a:pt x="1174" y="951"/>
                      </a:lnTo>
                      <a:lnTo>
                        <a:pt x="1175" y="961"/>
                      </a:lnTo>
                      <a:lnTo>
                        <a:pt x="1179" y="973"/>
                      </a:lnTo>
                      <a:lnTo>
                        <a:pt x="1181" y="983"/>
                      </a:lnTo>
                      <a:lnTo>
                        <a:pt x="1183" y="994"/>
                      </a:lnTo>
                      <a:lnTo>
                        <a:pt x="1187" y="1005"/>
                      </a:lnTo>
                      <a:lnTo>
                        <a:pt x="1190" y="1016"/>
                      </a:lnTo>
                      <a:lnTo>
                        <a:pt x="1194" y="1027"/>
                      </a:lnTo>
                      <a:lnTo>
                        <a:pt x="1197" y="1038"/>
                      </a:lnTo>
                      <a:lnTo>
                        <a:pt x="1201" y="1049"/>
                      </a:lnTo>
                      <a:lnTo>
                        <a:pt x="1205" y="1060"/>
                      </a:lnTo>
                      <a:lnTo>
                        <a:pt x="1209" y="1071"/>
                      </a:lnTo>
                      <a:lnTo>
                        <a:pt x="1213" y="1083"/>
                      </a:lnTo>
                      <a:lnTo>
                        <a:pt x="1218" y="1093"/>
                      </a:lnTo>
                      <a:lnTo>
                        <a:pt x="1223" y="1105"/>
                      </a:lnTo>
                      <a:lnTo>
                        <a:pt x="1228" y="1117"/>
                      </a:lnTo>
                      <a:lnTo>
                        <a:pt x="1233" y="1128"/>
                      </a:lnTo>
                      <a:lnTo>
                        <a:pt x="1239" y="1140"/>
                      </a:lnTo>
                      <a:lnTo>
                        <a:pt x="1245" y="1151"/>
                      </a:lnTo>
                      <a:lnTo>
                        <a:pt x="1250" y="1162"/>
                      </a:lnTo>
                      <a:lnTo>
                        <a:pt x="1256" y="1173"/>
                      </a:lnTo>
                      <a:lnTo>
                        <a:pt x="1263" y="1185"/>
                      </a:lnTo>
                      <a:lnTo>
                        <a:pt x="1269" y="1197"/>
                      </a:lnTo>
                      <a:lnTo>
                        <a:pt x="1276" y="1208"/>
                      </a:lnTo>
                      <a:lnTo>
                        <a:pt x="1283" y="1221"/>
                      </a:lnTo>
                      <a:lnTo>
                        <a:pt x="1290" y="1233"/>
                      </a:lnTo>
                      <a:lnTo>
                        <a:pt x="1297" y="1244"/>
                      </a:lnTo>
                      <a:lnTo>
                        <a:pt x="1304" y="1256"/>
                      </a:lnTo>
                      <a:lnTo>
                        <a:pt x="1312" y="1267"/>
                      </a:lnTo>
                      <a:lnTo>
                        <a:pt x="1320" y="1280"/>
                      </a:lnTo>
                      <a:lnTo>
                        <a:pt x="1328" y="1292"/>
                      </a:lnTo>
                      <a:lnTo>
                        <a:pt x="1336" y="1303"/>
                      </a:lnTo>
                      <a:lnTo>
                        <a:pt x="1344" y="1316"/>
                      </a:lnTo>
                      <a:lnTo>
                        <a:pt x="1354" y="1328"/>
                      </a:lnTo>
                      <a:lnTo>
                        <a:pt x="1362" y="1339"/>
                      </a:lnTo>
                      <a:lnTo>
                        <a:pt x="1371" y="1352"/>
                      </a:lnTo>
                      <a:lnTo>
                        <a:pt x="1380" y="1364"/>
                      </a:lnTo>
                      <a:lnTo>
                        <a:pt x="1390" y="1376"/>
                      </a:lnTo>
                      <a:lnTo>
                        <a:pt x="1399" y="1388"/>
                      </a:lnTo>
                      <a:lnTo>
                        <a:pt x="1409" y="1401"/>
                      </a:lnTo>
                      <a:lnTo>
                        <a:pt x="1419" y="1413"/>
                      </a:lnTo>
                      <a:lnTo>
                        <a:pt x="1429" y="1425"/>
                      </a:lnTo>
                      <a:lnTo>
                        <a:pt x="1359" y="1412"/>
                      </a:lnTo>
                      <a:close/>
                    </a:path>
                  </a:pathLst>
                </a:custGeom>
                <a:solidFill>
                  <a:srgbClr val="28166F"/>
                </a:solidFill>
                <a:ln w="9525">
                  <a:noFill/>
                  <a:round/>
                  <a:headEnd/>
                  <a:tailEnd/>
                </a:ln>
              </p:spPr>
              <p:txBody>
                <a:bodyPr>
                  <a:prstTxWarp prst="textNoShape">
                    <a:avLst/>
                  </a:prstTxWarp>
                </a:bodyPr>
                <a:lstStyle/>
                <a:p>
                  <a:endParaRPr lang="es-MX"/>
                </a:p>
              </p:txBody>
            </p:sp>
          </p:grpSp>
        </p:grpSp>
      </p:grpSp>
      <p:sp>
        <p:nvSpPr>
          <p:cNvPr id="117826" name="Rectangle 66"/>
          <p:cNvSpPr>
            <a:spLocks noGrp="1" noChangeArrowheads="1"/>
          </p:cNvSpPr>
          <p:nvPr>
            <p:ph type="body" idx="1"/>
          </p:nvPr>
        </p:nvSpPr>
        <p:spPr>
          <a:xfrm>
            <a:off x="1258888" y="1519238"/>
            <a:ext cx="6956425" cy="3825875"/>
          </a:xfrm>
          <a:effectLst>
            <a:outerShdw blurRad="63500" dist="35921" dir="2700000" algn="ctr" rotWithShape="0">
              <a:schemeClr val="tx1"/>
            </a:outerShdw>
          </a:effectLst>
        </p:spPr>
        <p:txBody>
          <a:bodyPr/>
          <a:lstStyle/>
          <a:p>
            <a:pPr marL="0" indent="0" algn="ctr" eaLnBrk="1" hangingPunct="1">
              <a:buFontTx/>
              <a:buNone/>
            </a:pPr>
            <a:r>
              <a:rPr lang="es-ES" sz="4900" i="1">
                <a:solidFill>
                  <a:srgbClr val="FFFF00"/>
                </a:solidFill>
              </a:rPr>
              <a:t>¡La propaganda evangelística deberían mantener el buen gusto y debería apelar a las necesidades e intereses humanos!</a:t>
            </a:r>
          </a:p>
        </p:txBody>
      </p:sp>
    </p:spTree>
  </p:cSld>
  <p:clrMapOvr>
    <a:masterClrMapping/>
  </p:clrMapOvr>
  <p:transition spd="slow">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s-ES" sz="5400"/>
              <a:t>Propaganda y publicidad</a:t>
            </a:r>
          </a:p>
        </p:txBody>
      </p:sp>
      <p:sp>
        <p:nvSpPr>
          <p:cNvPr id="118787" name="Rectangle 3"/>
          <p:cNvSpPr>
            <a:spLocks noGrp="1" noChangeArrowheads="1"/>
          </p:cNvSpPr>
          <p:nvPr>
            <p:ph type="body" idx="1"/>
          </p:nvPr>
        </p:nvSpPr>
        <p:spPr/>
        <p:txBody>
          <a:bodyPr/>
          <a:lstStyle/>
          <a:p>
            <a:pPr marL="552450" indent="-552450" eaLnBrk="1" hangingPunct="1">
              <a:buClr>
                <a:srgbClr val="009900"/>
              </a:buClr>
              <a:buSzPct val="85000"/>
              <a:buFontTx/>
              <a:buAutoNum type="arabicPeriod"/>
            </a:pPr>
            <a:r>
              <a:rPr lang="es-ES"/>
              <a:t>La copia debería ser atractiva:</a:t>
            </a:r>
          </a:p>
          <a:p>
            <a:pPr marL="876300" lvl="1" indent="-419100" eaLnBrk="1" hangingPunct="1"/>
            <a:r>
              <a:rPr lang="es-ES"/>
              <a:t>Debería ser arreglada artísticamente</a:t>
            </a:r>
          </a:p>
          <a:p>
            <a:pPr marL="876300" lvl="1" indent="-419100" eaLnBrk="1" hangingPunct="1"/>
            <a:r>
              <a:rPr lang="es-ES"/>
              <a:t>Debería tener balance y proporción.</a:t>
            </a:r>
          </a:p>
          <a:p>
            <a:pPr marL="552450" indent="-552450" eaLnBrk="1" hangingPunct="1">
              <a:buClr>
                <a:srgbClr val="009900"/>
              </a:buClr>
              <a:buSzPct val="85000"/>
              <a:buFontTx/>
              <a:buAutoNum type="arabicPeriod" startAt="2"/>
            </a:pPr>
            <a:r>
              <a:rPr lang="es-ES"/>
              <a:t>La copia debería ser impactante y fuerte:</a:t>
            </a:r>
          </a:p>
          <a:p>
            <a:pPr marL="876300" lvl="1" indent="-419100" eaLnBrk="1" hangingPunct="1"/>
            <a:r>
              <a:rPr lang="es-ES"/>
              <a:t>Debería de haber un balance entre los extremos del conservatismo y sensacionalismo</a:t>
            </a:r>
          </a:p>
          <a:p>
            <a:pPr marL="876300" lvl="1" indent="-419100" eaLnBrk="1" hangingPunct="1"/>
            <a:r>
              <a:rPr lang="es-ES"/>
              <a:t>Lo vulgar y lo crudo debería ser evitado</a:t>
            </a:r>
          </a:p>
          <a:p>
            <a:pPr marL="876300" lvl="1" indent="-419100" eaLnBrk="1" hangingPunct="1"/>
            <a:r>
              <a:rPr lang="es-ES"/>
              <a:t>Las polémicas están fuera de lugar en la propaganda.</a:t>
            </a:r>
          </a:p>
        </p:txBody>
      </p:sp>
      <p:sp>
        <p:nvSpPr>
          <p:cNvPr id="89092" name="Text Box 4"/>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8787">
                                            <p:txEl>
                                              <p:pRg st="0" end="0"/>
                                            </p:txEl>
                                          </p:spTgt>
                                        </p:tgtEl>
                                        <p:attrNameLst>
                                          <p:attrName>style.visibility</p:attrName>
                                        </p:attrNameLst>
                                      </p:cBhvr>
                                      <p:to>
                                        <p:strVal val="visible"/>
                                      </p:to>
                                    </p:set>
                                    <p:anim calcmode="discrete" valueType="clr">
                                      <p:cBhvr override="childStyle">
                                        <p:cTn id="7" dur="80"/>
                                        <p:tgtEl>
                                          <p:spTgt spid="11878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878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18787">
                                            <p:txEl>
                                              <p:pRg st="0" end="0"/>
                                            </p:txEl>
                                          </p:spTgt>
                                        </p:tgtEl>
                                        <p:attrNameLst>
                                          <p:attrName>fill.type</p:attrName>
                                        </p:attrNameLst>
                                      </p:cBhvr>
                                      <p:to>
                                        <p:strVal val="solid"/>
                                      </p:to>
                                    </p:set>
                                  </p:childTnLst>
                                </p:cTn>
                              </p:par>
                            </p:childTnLst>
                          </p:cTn>
                        </p:par>
                        <p:par>
                          <p:cTn id="10" fill="hold">
                            <p:stCondLst>
                              <p:cond delay="1120"/>
                            </p:stCondLst>
                            <p:childTnLst>
                              <p:par>
                                <p:cTn id="11" presetID="34" presetClass="entr" presetSubtype="0" fill="hold" grpId="0" nodeType="afterEffect">
                                  <p:stCondLst>
                                    <p:cond delay="0"/>
                                  </p:stCondLst>
                                  <p:childTnLst>
                                    <p:set>
                                      <p:cBhvr>
                                        <p:cTn id="12" dur="1" fill="hold">
                                          <p:stCondLst>
                                            <p:cond delay="0"/>
                                          </p:stCondLst>
                                        </p:cTn>
                                        <p:tgtEl>
                                          <p:spTgt spid="118787">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118787">
                                            <p:txEl>
                                              <p:pRg st="1" end="1"/>
                                            </p:txEl>
                                          </p:spTgt>
                                        </p:tgtEl>
                                        <p:attrNameLst>
                                          <p:attrName>ppt_x</p:attrName>
                                        </p:attrNameLst>
                                      </p:cBhvr>
                                    </p:anim>
                                    <p:anim from="0" to="-1.0" calcmode="lin" valueType="num">
                                      <p:cBhvr>
                                        <p:cTn id="14" dur="200" decel="50000" autoRev="1" fill="hold">
                                          <p:stCondLst>
                                            <p:cond delay="600"/>
                                          </p:stCondLst>
                                        </p:cTn>
                                        <p:tgtEl>
                                          <p:spTgt spid="118787">
                                            <p:txEl>
                                              <p:pRg st="1" end="1"/>
                                            </p:txEl>
                                          </p:spTgt>
                                        </p:tgtEl>
                                        <p:attrNameLst>
                                          <p:attrName>xshear</p:attrName>
                                        </p:attrNameLst>
                                      </p:cBhvr>
                                    </p:anim>
                                    <p:animScale>
                                      <p:cBhvr>
                                        <p:cTn id="15" dur="200" decel="100000" autoRev="1" fill="hold">
                                          <p:stCondLst>
                                            <p:cond delay="600"/>
                                          </p:stCondLst>
                                        </p:cTn>
                                        <p:tgtEl>
                                          <p:spTgt spid="118787">
                                            <p:txEl>
                                              <p:pRg st="1" end="1"/>
                                            </p:txEl>
                                          </p:spTgt>
                                        </p:tgtEl>
                                      </p:cBhvr>
                                      <p:from x="100000" y="100000"/>
                                      <p:to x="80000" y="100000"/>
                                    </p:animScale>
                                    <p:anim by="(#ppt_h/3+#ppt_w*0.1)" calcmode="lin" valueType="num">
                                      <p:cBhvr additive="sum">
                                        <p:cTn id="16" dur="200" decel="100000" autoRev="1" fill="hold">
                                          <p:stCondLst>
                                            <p:cond delay="600"/>
                                          </p:stCondLst>
                                        </p:cTn>
                                        <p:tgtEl>
                                          <p:spTgt spid="118787">
                                            <p:txEl>
                                              <p:pRg st="1" end="1"/>
                                            </p:txEl>
                                          </p:spTgt>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grpId="0" nodeType="clickEffect">
                                  <p:stCondLst>
                                    <p:cond delay="0"/>
                                  </p:stCondLst>
                                  <p:childTnLst>
                                    <p:set>
                                      <p:cBhvr>
                                        <p:cTn id="20" dur="1" fill="hold">
                                          <p:stCondLst>
                                            <p:cond delay="0"/>
                                          </p:stCondLst>
                                        </p:cTn>
                                        <p:tgtEl>
                                          <p:spTgt spid="118787">
                                            <p:txEl>
                                              <p:pRg st="2" end="2"/>
                                            </p:txEl>
                                          </p:spTgt>
                                        </p:tgtEl>
                                        <p:attrNameLst>
                                          <p:attrName>style.visibility</p:attrName>
                                        </p:attrNameLst>
                                      </p:cBhvr>
                                      <p:to>
                                        <p:strVal val="visible"/>
                                      </p:to>
                                    </p:set>
                                    <p:anim from="(-#ppt_w/2)" to="(#ppt_x)" calcmode="lin" valueType="num">
                                      <p:cBhvr>
                                        <p:cTn id="21" dur="600" fill="hold">
                                          <p:stCondLst>
                                            <p:cond delay="0"/>
                                          </p:stCondLst>
                                        </p:cTn>
                                        <p:tgtEl>
                                          <p:spTgt spid="118787">
                                            <p:txEl>
                                              <p:pRg st="2" end="2"/>
                                            </p:txEl>
                                          </p:spTgt>
                                        </p:tgtEl>
                                        <p:attrNameLst>
                                          <p:attrName>ppt_x</p:attrName>
                                        </p:attrNameLst>
                                      </p:cBhvr>
                                    </p:anim>
                                    <p:anim from="0" to="-1.0" calcmode="lin" valueType="num">
                                      <p:cBhvr>
                                        <p:cTn id="22" dur="200" decel="50000" autoRev="1" fill="hold">
                                          <p:stCondLst>
                                            <p:cond delay="600"/>
                                          </p:stCondLst>
                                        </p:cTn>
                                        <p:tgtEl>
                                          <p:spTgt spid="118787">
                                            <p:txEl>
                                              <p:pRg st="2" end="2"/>
                                            </p:txEl>
                                          </p:spTgt>
                                        </p:tgtEl>
                                        <p:attrNameLst>
                                          <p:attrName>xshear</p:attrName>
                                        </p:attrNameLst>
                                      </p:cBhvr>
                                    </p:anim>
                                    <p:animScale>
                                      <p:cBhvr>
                                        <p:cTn id="23" dur="200" decel="100000" autoRev="1" fill="hold">
                                          <p:stCondLst>
                                            <p:cond delay="600"/>
                                          </p:stCondLst>
                                        </p:cTn>
                                        <p:tgtEl>
                                          <p:spTgt spid="118787">
                                            <p:txEl>
                                              <p:pRg st="2" end="2"/>
                                            </p:txEl>
                                          </p:spTgt>
                                        </p:tgtEl>
                                      </p:cBhvr>
                                      <p:from x="100000" y="100000"/>
                                      <p:to x="80000" y="100000"/>
                                    </p:animScale>
                                    <p:anim by="(#ppt_h/3+#ppt_w*0.1)" calcmode="lin" valueType="num">
                                      <p:cBhvr additive="sum">
                                        <p:cTn id="24" dur="200" decel="100000" autoRev="1" fill="hold">
                                          <p:stCondLst>
                                            <p:cond delay="600"/>
                                          </p:stCondLst>
                                        </p:cTn>
                                        <p:tgtEl>
                                          <p:spTgt spid="118787">
                                            <p:txEl>
                                              <p:pRg st="2" end="2"/>
                                            </p:txEl>
                                          </p:spTgt>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118787">
                                            <p:txEl>
                                              <p:pRg st="3" end="3"/>
                                            </p:txEl>
                                          </p:spTgt>
                                        </p:tgtEl>
                                        <p:attrNameLst>
                                          <p:attrName>style.visibility</p:attrName>
                                        </p:attrNameLst>
                                      </p:cBhvr>
                                      <p:to>
                                        <p:strVal val="visible"/>
                                      </p:to>
                                    </p:set>
                                    <p:anim calcmode="discrete" valueType="clr">
                                      <p:cBhvr override="childStyle">
                                        <p:cTn id="29" dur="80"/>
                                        <p:tgtEl>
                                          <p:spTgt spid="11878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18787">
                                            <p:txEl>
                                              <p:pRg st="3" end="3"/>
                                            </p:txEl>
                                          </p:spTgt>
                                        </p:tgtEl>
                                        <p:attrNameLst>
                                          <p:attrName>fillcolor</p:attrName>
                                        </p:attrNameLst>
                                      </p:cBhvr>
                                      <p:tavLst>
                                        <p:tav tm="0">
                                          <p:val>
                                            <p:clrVal>
                                              <a:schemeClr val="accent2"/>
                                            </p:clrVal>
                                          </p:val>
                                        </p:tav>
                                        <p:tav tm="50000">
                                          <p:val>
                                            <p:clrVal>
                                              <a:schemeClr val="hlink"/>
                                            </p:clrVal>
                                          </p:val>
                                        </p:tav>
                                      </p:tavLst>
                                    </p:anim>
                                    <p:set>
                                      <p:cBhvr>
                                        <p:cTn id="31" dur="80"/>
                                        <p:tgtEl>
                                          <p:spTgt spid="118787">
                                            <p:txEl>
                                              <p:pRg st="3" end="3"/>
                                            </p:txEl>
                                          </p:spTgt>
                                        </p:tgtEl>
                                        <p:attrNameLst>
                                          <p:attrName>fill.type</p:attrName>
                                        </p:attrNameLst>
                                      </p:cBhvr>
                                      <p:to>
                                        <p:strVal val="solid"/>
                                      </p:to>
                                    </p:set>
                                  </p:childTnLst>
                                </p:cTn>
                              </p:par>
                            </p:childTnLst>
                          </p:cTn>
                        </p:par>
                        <p:par>
                          <p:cTn id="32" fill="hold">
                            <p:stCondLst>
                              <p:cond delay="1440"/>
                            </p:stCondLst>
                            <p:childTnLst>
                              <p:par>
                                <p:cTn id="33" presetID="34" presetClass="entr" presetSubtype="0" fill="hold" grpId="0" nodeType="afterEffect">
                                  <p:stCondLst>
                                    <p:cond delay="0"/>
                                  </p:stCondLst>
                                  <p:childTnLst>
                                    <p:set>
                                      <p:cBhvr>
                                        <p:cTn id="34" dur="1" fill="hold">
                                          <p:stCondLst>
                                            <p:cond delay="0"/>
                                          </p:stCondLst>
                                        </p:cTn>
                                        <p:tgtEl>
                                          <p:spTgt spid="118787">
                                            <p:txEl>
                                              <p:pRg st="4" end="4"/>
                                            </p:txEl>
                                          </p:spTgt>
                                        </p:tgtEl>
                                        <p:attrNameLst>
                                          <p:attrName>style.visibility</p:attrName>
                                        </p:attrNameLst>
                                      </p:cBhvr>
                                      <p:to>
                                        <p:strVal val="visible"/>
                                      </p:to>
                                    </p:set>
                                    <p:anim from="(-#ppt_w/2)" to="(#ppt_x)" calcmode="lin" valueType="num">
                                      <p:cBhvr>
                                        <p:cTn id="35" dur="600" fill="hold">
                                          <p:stCondLst>
                                            <p:cond delay="0"/>
                                          </p:stCondLst>
                                        </p:cTn>
                                        <p:tgtEl>
                                          <p:spTgt spid="118787">
                                            <p:txEl>
                                              <p:pRg st="4" end="4"/>
                                            </p:txEl>
                                          </p:spTgt>
                                        </p:tgtEl>
                                        <p:attrNameLst>
                                          <p:attrName>ppt_x</p:attrName>
                                        </p:attrNameLst>
                                      </p:cBhvr>
                                    </p:anim>
                                    <p:anim from="0" to="-1.0" calcmode="lin" valueType="num">
                                      <p:cBhvr>
                                        <p:cTn id="36" dur="200" decel="50000" autoRev="1" fill="hold">
                                          <p:stCondLst>
                                            <p:cond delay="600"/>
                                          </p:stCondLst>
                                        </p:cTn>
                                        <p:tgtEl>
                                          <p:spTgt spid="118787">
                                            <p:txEl>
                                              <p:pRg st="4" end="4"/>
                                            </p:txEl>
                                          </p:spTgt>
                                        </p:tgtEl>
                                        <p:attrNameLst>
                                          <p:attrName>xshear</p:attrName>
                                        </p:attrNameLst>
                                      </p:cBhvr>
                                    </p:anim>
                                    <p:animScale>
                                      <p:cBhvr>
                                        <p:cTn id="37" dur="200" decel="100000" autoRev="1" fill="hold">
                                          <p:stCondLst>
                                            <p:cond delay="600"/>
                                          </p:stCondLst>
                                        </p:cTn>
                                        <p:tgtEl>
                                          <p:spTgt spid="118787">
                                            <p:txEl>
                                              <p:pRg st="4" end="4"/>
                                            </p:txEl>
                                          </p:spTgt>
                                        </p:tgtEl>
                                      </p:cBhvr>
                                      <p:from x="100000" y="100000"/>
                                      <p:to x="80000" y="100000"/>
                                    </p:animScale>
                                    <p:anim by="(#ppt_h/3+#ppt_w*0.1)" calcmode="lin" valueType="num">
                                      <p:cBhvr additive="sum">
                                        <p:cTn id="38" dur="200" decel="100000" autoRev="1" fill="hold">
                                          <p:stCondLst>
                                            <p:cond delay="600"/>
                                          </p:stCondLst>
                                        </p:cTn>
                                        <p:tgtEl>
                                          <p:spTgt spid="118787">
                                            <p:txEl>
                                              <p:pRg st="4" end="4"/>
                                            </p:txEl>
                                          </p:spTgt>
                                        </p:tgtEl>
                                        <p:attrNameLst>
                                          <p:attrName>ppt_x</p:attrName>
                                        </p:attrNameLst>
                                      </p:cBhvr>
                                    </p:anim>
                                  </p:childTnLst>
                                </p:cTn>
                              </p:par>
                            </p:childTnLst>
                          </p:cTn>
                        </p:par>
                      </p:childTnLst>
                    </p:cTn>
                  </p:par>
                  <p:par>
                    <p:cTn id="39" fill="hold">
                      <p:stCondLst>
                        <p:cond delay="indefinite"/>
                      </p:stCondLst>
                      <p:childTnLst>
                        <p:par>
                          <p:cTn id="40" fill="hold">
                            <p:stCondLst>
                              <p:cond delay="0"/>
                            </p:stCondLst>
                            <p:childTnLst>
                              <p:par>
                                <p:cTn id="41" presetID="34" presetClass="entr" presetSubtype="0" fill="hold" grpId="0" nodeType="clickEffect">
                                  <p:stCondLst>
                                    <p:cond delay="0"/>
                                  </p:stCondLst>
                                  <p:childTnLst>
                                    <p:set>
                                      <p:cBhvr>
                                        <p:cTn id="42" dur="1" fill="hold">
                                          <p:stCondLst>
                                            <p:cond delay="0"/>
                                          </p:stCondLst>
                                        </p:cTn>
                                        <p:tgtEl>
                                          <p:spTgt spid="118787">
                                            <p:txEl>
                                              <p:pRg st="5" end="5"/>
                                            </p:txEl>
                                          </p:spTgt>
                                        </p:tgtEl>
                                        <p:attrNameLst>
                                          <p:attrName>style.visibility</p:attrName>
                                        </p:attrNameLst>
                                      </p:cBhvr>
                                      <p:to>
                                        <p:strVal val="visible"/>
                                      </p:to>
                                    </p:set>
                                    <p:anim from="(-#ppt_w/2)" to="(#ppt_x)" calcmode="lin" valueType="num">
                                      <p:cBhvr>
                                        <p:cTn id="43" dur="600" fill="hold">
                                          <p:stCondLst>
                                            <p:cond delay="0"/>
                                          </p:stCondLst>
                                        </p:cTn>
                                        <p:tgtEl>
                                          <p:spTgt spid="118787">
                                            <p:txEl>
                                              <p:pRg st="5" end="5"/>
                                            </p:txEl>
                                          </p:spTgt>
                                        </p:tgtEl>
                                        <p:attrNameLst>
                                          <p:attrName>ppt_x</p:attrName>
                                        </p:attrNameLst>
                                      </p:cBhvr>
                                    </p:anim>
                                    <p:anim from="0" to="-1.0" calcmode="lin" valueType="num">
                                      <p:cBhvr>
                                        <p:cTn id="44" dur="200" decel="50000" autoRev="1" fill="hold">
                                          <p:stCondLst>
                                            <p:cond delay="600"/>
                                          </p:stCondLst>
                                        </p:cTn>
                                        <p:tgtEl>
                                          <p:spTgt spid="118787">
                                            <p:txEl>
                                              <p:pRg st="5" end="5"/>
                                            </p:txEl>
                                          </p:spTgt>
                                        </p:tgtEl>
                                        <p:attrNameLst>
                                          <p:attrName>xshear</p:attrName>
                                        </p:attrNameLst>
                                      </p:cBhvr>
                                    </p:anim>
                                    <p:animScale>
                                      <p:cBhvr>
                                        <p:cTn id="45" dur="200" decel="100000" autoRev="1" fill="hold">
                                          <p:stCondLst>
                                            <p:cond delay="600"/>
                                          </p:stCondLst>
                                        </p:cTn>
                                        <p:tgtEl>
                                          <p:spTgt spid="118787">
                                            <p:txEl>
                                              <p:pRg st="5" end="5"/>
                                            </p:txEl>
                                          </p:spTgt>
                                        </p:tgtEl>
                                      </p:cBhvr>
                                      <p:from x="100000" y="100000"/>
                                      <p:to x="80000" y="100000"/>
                                    </p:animScale>
                                    <p:anim by="(#ppt_h/3+#ppt_w*0.1)" calcmode="lin" valueType="num">
                                      <p:cBhvr additive="sum">
                                        <p:cTn id="46" dur="200" decel="100000" autoRev="1" fill="hold">
                                          <p:stCondLst>
                                            <p:cond delay="600"/>
                                          </p:stCondLst>
                                        </p:cTn>
                                        <p:tgtEl>
                                          <p:spTgt spid="118787">
                                            <p:txEl>
                                              <p:pRg st="5" end="5"/>
                                            </p:txEl>
                                          </p:spTgt>
                                        </p:tgtEl>
                                        <p:attrNameLst>
                                          <p:attrName>ppt_x</p:attrName>
                                        </p:attrNameLst>
                                      </p:cBhvr>
                                    </p:anim>
                                  </p:childTnLst>
                                </p:cTn>
                              </p:par>
                            </p:childTnLst>
                          </p:cTn>
                        </p:par>
                      </p:childTnLst>
                    </p:cTn>
                  </p:par>
                  <p:par>
                    <p:cTn id="47" fill="hold">
                      <p:stCondLst>
                        <p:cond delay="indefinite"/>
                      </p:stCondLst>
                      <p:childTnLst>
                        <p:par>
                          <p:cTn id="48" fill="hold">
                            <p:stCondLst>
                              <p:cond delay="0"/>
                            </p:stCondLst>
                            <p:childTnLst>
                              <p:par>
                                <p:cTn id="49" presetID="34" presetClass="entr" presetSubtype="0" fill="hold" grpId="0" nodeType="clickEffect">
                                  <p:stCondLst>
                                    <p:cond delay="0"/>
                                  </p:stCondLst>
                                  <p:childTnLst>
                                    <p:set>
                                      <p:cBhvr>
                                        <p:cTn id="50" dur="1" fill="hold">
                                          <p:stCondLst>
                                            <p:cond delay="0"/>
                                          </p:stCondLst>
                                        </p:cTn>
                                        <p:tgtEl>
                                          <p:spTgt spid="118787">
                                            <p:txEl>
                                              <p:pRg st="6" end="6"/>
                                            </p:txEl>
                                          </p:spTgt>
                                        </p:tgtEl>
                                        <p:attrNameLst>
                                          <p:attrName>style.visibility</p:attrName>
                                        </p:attrNameLst>
                                      </p:cBhvr>
                                      <p:to>
                                        <p:strVal val="visible"/>
                                      </p:to>
                                    </p:set>
                                    <p:anim from="(-#ppt_w/2)" to="(#ppt_x)" calcmode="lin" valueType="num">
                                      <p:cBhvr>
                                        <p:cTn id="51" dur="600" fill="hold">
                                          <p:stCondLst>
                                            <p:cond delay="0"/>
                                          </p:stCondLst>
                                        </p:cTn>
                                        <p:tgtEl>
                                          <p:spTgt spid="118787">
                                            <p:txEl>
                                              <p:pRg st="6" end="6"/>
                                            </p:txEl>
                                          </p:spTgt>
                                        </p:tgtEl>
                                        <p:attrNameLst>
                                          <p:attrName>ppt_x</p:attrName>
                                        </p:attrNameLst>
                                      </p:cBhvr>
                                    </p:anim>
                                    <p:anim from="0" to="-1.0" calcmode="lin" valueType="num">
                                      <p:cBhvr>
                                        <p:cTn id="52" dur="200" decel="50000" autoRev="1" fill="hold">
                                          <p:stCondLst>
                                            <p:cond delay="600"/>
                                          </p:stCondLst>
                                        </p:cTn>
                                        <p:tgtEl>
                                          <p:spTgt spid="118787">
                                            <p:txEl>
                                              <p:pRg st="6" end="6"/>
                                            </p:txEl>
                                          </p:spTgt>
                                        </p:tgtEl>
                                        <p:attrNameLst>
                                          <p:attrName>xshear</p:attrName>
                                        </p:attrNameLst>
                                      </p:cBhvr>
                                    </p:anim>
                                    <p:animScale>
                                      <p:cBhvr>
                                        <p:cTn id="53" dur="200" decel="100000" autoRev="1" fill="hold">
                                          <p:stCondLst>
                                            <p:cond delay="600"/>
                                          </p:stCondLst>
                                        </p:cTn>
                                        <p:tgtEl>
                                          <p:spTgt spid="118787">
                                            <p:txEl>
                                              <p:pRg st="6" end="6"/>
                                            </p:txEl>
                                          </p:spTgt>
                                        </p:tgtEl>
                                      </p:cBhvr>
                                      <p:from x="100000" y="100000"/>
                                      <p:to x="80000" y="100000"/>
                                    </p:animScale>
                                    <p:anim by="(#ppt_h/3+#ppt_w*0.1)" calcmode="lin" valueType="num">
                                      <p:cBhvr additive="sum">
                                        <p:cTn id="54" dur="200" decel="100000" autoRev="1" fill="hold">
                                          <p:stCondLst>
                                            <p:cond delay="600"/>
                                          </p:stCondLst>
                                        </p:cTn>
                                        <p:tgtEl>
                                          <p:spTgt spid="118787">
                                            <p:txEl>
                                              <p:pRg st="6" end="6"/>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build="p"/>
    </p:bld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s-ES" sz="5400"/>
              <a:t>Propaganda y publicidad</a:t>
            </a:r>
          </a:p>
        </p:txBody>
      </p:sp>
      <p:sp>
        <p:nvSpPr>
          <p:cNvPr id="120835" name="Rectangle 3"/>
          <p:cNvSpPr>
            <a:spLocks noGrp="1" noChangeArrowheads="1"/>
          </p:cNvSpPr>
          <p:nvPr>
            <p:ph type="body" idx="1"/>
          </p:nvPr>
        </p:nvSpPr>
        <p:spPr/>
        <p:txBody>
          <a:bodyPr/>
          <a:lstStyle/>
          <a:p>
            <a:pPr marL="552450" indent="-552450" eaLnBrk="1" hangingPunct="1">
              <a:buClr>
                <a:srgbClr val="009900"/>
              </a:buClr>
              <a:buSzPct val="85000"/>
              <a:buFontTx/>
              <a:buAutoNum type="arabicPeriod" startAt="3"/>
            </a:pPr>
            <a:r>
              <a:rPr lang="es-ES"/>
              <a:t>Debería buscar no causar daño:</a:t>
            </a:r>
          </a:p>
          <a:p>
            <a:pPr marL="876300" lvl="1" indent="-419100" eaLnBrk="1" hangingPunct="1"/>
            <a:r>
              <a:rPr lang="es-ES"/>
              <a:t>Mantenga en mente la impresión hecha en aquellos que no asisten</a:t>
            </a:r>
          </a:p>
          <a:p>
            <a:pPr marL="876300" lvl="1" indent="-419100" eaLnBrk="1" hangingPunct="1"/>
            <a:r>
              <a:rPr lang="es-ES"/>
              <a:t>Es mejor dejar una impresión favorable que levantar antagonismo.</a:t>
            </a:r>
          </a:p>
          <a:p>
            <a:pPr marL="552450" indent="-552450" eaLnBrk="1" hangingPunct="1">
              <a:buClr>
                <a:srgbClr val="009900"/>
              </a:buClr>
              <a:buSzPct val="85000"/>
              <a:buFontTx/>
              <a:buAutoNum type="arabicPeriod" startAt="4"/>
            </a:pPr>
            <a:r>
              <a:rPr lang="es-ES"/>
              <a:t>La propaganda debería ser honesta:</a:t>
            </a:r>
          </a:p>
          <a:p>
            <a:pPr marL="876300" lvl="1" indent="-419100" eaLnBrk="1" hangingPunct="1"/>
            <a:r>
              <a:rPr lang="es-ES"/>
              <a:t>No debería ser mal dirigida</a:t>
            </a:r>
          </a:p>
          <a:p>
            <a:pPr marL="876300" lvl="1" indent="-419100" eaLnBrk="1" hangingPunct="1"/>
            <a:r>
              <a:rPr lang="es-ES"/>
              <a:t>No deberían levantarse preguntas que no intentan ser respondidas.</a:t>
            </a:r>
          </a:p>
        </p:txBody>
      </p:sp>
      <p:sp>
        <p:nvSpPr>
          <p:cNvPr id="90116" name="Text Box 4"/>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20835">
                                            <p:txEl>
                                              <p:pRg st="0" end="0"/>
                                            </p:txEl>
                                          </p:spTgt>
                                        </p:tgtEl>
                                        <p:attrNameLst>
                                          <p:attrName>style.visibility</p:attrName>
                                        </p:attrNameLst>
                                      </p:cBhvr>
                                      <p:to>
                                        <p:strVal val="visible"/>
                                      </p:to>
                                    </p:set>
                                    <p:anim calcmode="discrete" valueType="clr">
                                      <p:cBhvr override="childStyle">
                                        <p:cTn id="7" dur="80"/>
                                        <p:tgtEl>
                                          <p:spTgt spid="12083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083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0835">
                                            <p:txEl>
                                              <p:pRg st="0" end="0"/>
                                            </p:txEl>
                                          </p:spTgt>
                                        </p:tgtEl>
                                        <p:attrNameLst>
                                          <p:attrName>fill.type</p:attrName>
                                        </p:attrNameLst>
                                      </p:cBhvr>
                                      <p:to>
                                        <p:strVal val="solid"/>
                                      </p:to>
                                    </p:set>
                                  </p:childTnLst>
                                </p:cTn>
                              </p:par>
                            </p:childTnLst>
                          </p:cTn>
                        </p:par>
                        <p:par>
                          <p:cTn id="10" fill="hold">
                            <p:stCondLst>
                              <p:cond delay="1080"/>
                            </p:stCondLst>
                            <p:childTnLst>
                              <p:par>
                                <p:cTn id="11" presetID="34" presetClass="entr" presetSubtype="0" fill="hold" grpId="0" nodeType="afterEffect">
                                  <p:stCondLst>
                                    <p:cond delay="0"/>
                                  </p:stCondLst>
                                  <p:childTnLst>
                                    <p:set>
                                      <p:cBhvr>
                                        <p:cTn id="12" dur="1" fill="hold">
                                          <p:stCondLst>
                                            <p:cond delay="0"/>
                                          </p:stCondLst>
                                        </p:cTn>
                                        <p:tgtEl>
                                          <p:spTgt spid="120835">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120835">
                                            <p:txEl>
                                              <p:pRg st="1" end="1"/>
                                            </p:txEl>
                                          </p:spTgt>
                                        </p:tgtEl>
                                        <p:attrNameLst>
                                          <p:attrName>ppt_x</p:attrName>
                                        </p:attrNameLst>
                                      </p:cBhvr>
                                    </p:anim>
                                    <p:anim from="0" to="-1.0" calcmode="lin" valueType="num">
                                      <p:cBhvr>
                                        <p:cTn id="14" dur="200" decel="50000" autoRev="1" fill="hold">
                                          <p:stCondLst>
                                            <p:cond delay="600"/>
                                          </p:stCondLst>
                                        </p:cTn>
                                        <p:tgtEl>
                                          <p:spTgt spid="120835">
                                            <p:txEl>
                                              <p:pRg st="1" end="1"/>
                                            </p:txEl>
                                          </p:spTgt>
                                        </p:tgtEl>
                                        <p:attrNameLst>
                                          <p:attrName>xshear</p:attrName>
                                        </p:attrNameLst>
                                      </p:cBhvr>
                                    </p:anim>
                                    <p:animScale>
                                      <p:cBhvr>
                                        <p:cTn id="15" dur="200" decel="100000" autoRev="1" fill="hold">
                                          <p:stCondLst>
                                            <p:cond delay="600"/>
                                          </p:stCondLst>
                                        </p:cTn>
                                        <p:tgtEl>
                                          <p:spTgt spid="120835">
                                            <p:txEl>
                                              <p:pRg st="1" end="1"/>
                                            </p:txEl>
                                          </p:spTgt>
                                        </p:tgtEl>
                                      </p:cBhvr>
                                      <p:from x="100000" y="100000"/>
                                      <p:to x="80000" y="100000"/>
                                    </p:animScale>
                                    <p:anim by="(#ppt_h/3+#ppt_w*0.1)" calcmode="lin" valueType="num">
                                      <p:cBhvr additive="sum">
                                        <p:cTn id="16" dur="200" decel="100000" autoRev="1" fill="hold">
                                          <p:stCondLst>
                                            <p:cond delay="600"/>
                                          </p:stCondLst>
                                        </p:cTn>
                                        <p:tgtEl>
                                          <p:spTgt spid="120835">
                                            <p:txEl>
                                              <p:pRg st="1" end="1"/>
                                            </p:txEl>
                                          </p:spTgt>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grpId="0" nodeType="clickEffect">
                                  <p:stCondLst>
                                    <p:cond delay="0"/>
                                  </p:stCondLst>
                                  <p:childTnLst>
                                    <p:set>
                                      <p:cBhvr>
                                        <p:cTn id="20" dur="1" fill="hold">
                                          <p:stCondLst>
                                            <p:cond delay="0"/>
                                          </p:stCondLst>
                                        </p:cTn>
                                        <p:tgtEl>
                                          <p:spTgt spid="120835">
                                            <p:txEl>
                                              <p:pRg st="2" end="2"/>
                                            </p:txEl>
                                          </p:spTgt>
                                        </p:tgtEl>
                                        <p:attrNameLst>
                                          <p:attrName>style.visibility</p:attrName>
                                        </p:attrNameLst>
                                      </p:cBhvr>
                                      <p:to>
                                        <p:strVal val="visible"/>
                                      </p:to>
                                    </p:set>
                                    <p:anim from="(-#ppt_w/2)" to="(#ppt_x)" calcmode="lin" valueType="num">
                                      <p:cBhvr>
                                        <p:cTn id="21" dur="600" fill="hold">
                                          <p:stCondLst>
                                            <p:cond delay="0"/>
                                          </p:stCondLst>
                                        </p:cTn>
                                        <p:tgtEl>
                                          <p:spTgt spid="120835">
                                            <p:txEl>
                                              <p:pRg st="2" end="2"/>
                                            </p:txEl>
                                          </p:spTgt>
                                        </p:tgtEl>
                                        <p:attrNameLst>
                                          <p:attrName>ppt_x</p:attrName>
                                        </p:attrNameLst>
                                      </p:cBhvr>
                                    </p:anim>
                                    <p:anim from="0" to="-1.0" calcmode="lin" valueType="num">
                                      <p:cBhvr>
                                        <p:cTn id="22" dur="200" decel="50000" autoRev="1" fill="hold">
                                          <p:stCondLst>
                                            <p:cond delay="600"/>
                                          </p:stCondLst>
                                        </p:cTn>
                                        <p:tgtEl>
                                          <p:spTgt spid="120835">
                                            <p:txEl>
                                              <p:pRg st="2" end="2"/>
                                            </p:txEl>
                                          </p:spTgt>
                                        </p:tgtEl>
                                        <p:attrNameLst>
                                          <p:attrName>xshear</p:attrName>
                                        </p:attrNameLst>
                                      </p:cBhvr>
                                    </p:anim>
                                    <p:animScale>
                                      <p:cBhvr>
                                        <p:cTn id="23" dur="200" decel="100000" autoRev="1" fill="hold">
                                          <p:stCondLst>
                                            <p:cond delay="600"/>
                                          </p:stCondLst>
                                        </p:cTn>
                                        <p:tgtEl>
                                          <p:spTgt spid="120835">
                                            <p:txEl>
                                              <p:pRg st="2" end="2"/>
                                            </p:txEl>
                                          </p:spTgt>
                                        </p:tgtEl>
                                      </p:cBhvr>
                                      <p:from x="100000" y="100000"/>
                                      <p:to x="80000" y="100000"/>
                                    </p:animScale>
                                    <p:anim by="(#ppt_h/3+#ppt_w*0.1)" calcmode="lin" valueType="num">
                                      <p:cBhvr additive="sum">
                                        <p:cTn id="24" dur="200" decel="100000" autoRev="1" fill="hold">
                                          <p:stCondLst>
                                            <p:cond delay="600"/>
                                          </p:stCondLst>
                                        </p:cTn>
                                        <p:tgtEl>
                                          <p:spTgt spid="120835">
                                            <p:txEl>
                                              <p:pRg st="2" end="2"/>
                                            </p:txEl>
                                          </p:spTgt>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120835">
                                            <p:txEl>
                                              <p:pRg st="3" end="3"/>
                                            </p:txEl>
                                          </p:spTgt>
                                        </p:tgtEl>
                                        <p:attrNameLst>
                                          <p:attrName>style.visibility</p:attrName>
                                        </p:attrNameLst>
                                      </p:cBhvr>
                                      <p:to>
                                        <p:strVal val="visible"/>
                                      </p:to>
                                    </p:set>
                                    <p:anim calcmode="discrete" valueType="clr">
                                      <p:cBhvr override="childStyle">
                                        <p:cTn id="29" dur="80"/>
                                        <p:tgtEl>
                                          <p:spTgt spid="12083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20835">
                                            <p:txEl>
                                              <p:pRg st="3" end="3"/>
                                            </p:txEl>
                                          </p:spTgt>
                                        </p:tgtEl>
                                        <p:attrNameLst>
                                          <p:attrName>fillcolor</p:attrName>
                                        </p:attrNameLst>
                                      </p:cBhvr>
                                      <p:tavLst>
                                        <p:tav tm="0">
                                          <p:val>
                                            <p:clrVal>
                                              <a:schemeClr val="accent2"/>
                                            </p:clrVal>
                                          </p:val>
                                        </p:tav>
                                        <p:tav tm="50000">
                                          <p:val>
                                            <p:clrVal>
                                              <a:schemeClr val="hlink"/>
                                            </p:clrVal>
                                          </p:val>
                                        </p:tav>
                                      </p:tavLst>
                                    </p:anim>
                                    <p:set>
                                      <p:cBhvr>
                                        <p:cTn id="31" dur="80"/>
                                        <p:tgtEl>
                                          <p:spTgt spid="120835">
                                            <p:txEl>
                                              <p:pRg st="3" end="3"/>
                                            </p:txEl>
                                          </p:spTgt>
                                        </p:tgtEl>
                                        <p:attrNameLst>
                                          <p:attrName>fill.type</p:attrName>
                                        </p:attrNameLst>
                                      </p:cBhvr>
                                      <p:to>
                                        <p:strVal val="solid"/>
                                      </p:to>
                                    </p:set>
                                  </p:childTnLst>
                                </p:cTn>
                              </p:par>
                            </p:childTnLst>
                          </p:cTn>
                        </p:par>
                        <p:par>
                          <p:cTn id="32" fill="hold">
                            <p:stCondLst>
                              <p:cond delay="1240"/>
                            </p:stCondLst>
                            <p:childTnLst>
                              <p:par>
                                <p:cTn id="33" presetID="34" presetClass="entr" presetSubtype="0" fill="hold" grpId="0" nodeType="afterEffect">
                                  <p:stCondLst>
                                    <p:cond delay="0"/>
                                  </p:stCondLst>
                                  <p:childTnLst>
                                    <p:set>
                                      <p:cBhvr>
                                        <p:cTn id="34" dur="1" fill="hold">
                                          <p:stCondLst>
                                            <p:cond delay="0"/>
                                          </p:stCondLst>
                                        </p:cTn>
                                        <p:tgtEl>
                                          <p:spTgt spid="120835">
                                            <p:txEl>
                                              <p:pRg st="4" end="4"/>
                                            </p:txEl>
                                          </p:spTgt>
                                        </p:tgtEl>
                                        <p:attrNameLst>
                                          <p:attrName>style.visibility</p:attrName>
                                        </p:attrNameLst>
                                      </p:cBhvr>
                                      <p:to>
                                        <p:strVal val="visible"/>
                                      </p:to>
                                    </p:set>
                                    <p:anim from="(-#ppt_w/2)" to="(#ppt_x)" calcmode="lin" valueType="num">
                                      <p:cBhvr>
                                        <p:cTn id="35" dur="600" fill="hold">
                                          <p:stCondLst>
                                            <p:cond delay="0"/>
                                          </p:stCondLst>
                                        </p:cTn>
                                        <p:tgtEl>
                                          <p:spTgt spid="120835">
                                            <p:txEl>
                                              <p:pRg st="4" end="4"/>
                                            </p:txEl>
                                          </p:spTgt>
                                        </p:tgtEl>
                                        <p:attrNameLst>
                                          <p:attrName>ppt_x</p:attrName>
                                        </p:attrNameLst>
                                      </p:cBhvr>
                                    </p:anim>
                                    <p:anim from="0" to="-1.0" calcmode="lin" valueType="num">
                                      <p:cBhvr>
                                        <p:cTn id="36" dur="200" decel="50000" autoRev="1" fill="hold">
                                          <p:stCondLst>
                                            <p:cond delay="600"/>
                                          </p:stCondLst>
                                        </p:cTn>
                                        <p:tgtEl>
                                          <p:spTgt spid="120835">
                                            <p:txEl>
                                              <p:pRg st="4" end="4"/>
                                            </p:txEl>
                                          </p:spTgt>
                                        </p:tgtEl>
                                        <p:attrNameLst>
                                          <p:attrName>xshear</p:attrName>
                                        </p:attrNameLst>
                                      </p:cBhvr>
                                    </p:anim>
                                    <p:animScale>
                                      <p:cBhvr>
                                        <p:cTn id="37" dur="200" decel="100000" autoRev="1" fill="hold">
                                          <p:stCondLst>
                                            <p:cond delay="600"/>
                                          </p:stCondLst>
                                        </p:cTn>
                                        <p:tgtEl>
                                          <p:spTgt spid="120835">
                                            <p:txEl>
                                              <p:pRg st="4" end="4"/>
                                            </p:txEl>
                                          </p:spTgt>
                                        </p:tgtEl>
                                      </p:cBhvr>
                                      <p:from x="100000" y="100000"/>
                                      <p:to x="80000" y="100000"/>
                                    </p:animScale>
                                    <p:anim by="(#ppt_h/3+#ppt_w*0.1)" calcmode="lin" valueType="num">
                                      <p:cBhvr additive="sum">
                                        <p:cTn id="38" dur="200" decel="100000" autoRev="1" fill="hold">
                                          <p:stCondLst>
                                            <p:cond delay="600"/>
                                          </p:stCondLst>
                                        </p:cTn>
                                        <p:tgtEl>
                                          <p:spTgt spid="120835">
                                            <p:txEl>
                                              <p:pRg st="4" end="4"/>
                                            </p:txEl>
                                          </p:spTgt>
                                        </p:tgtEl>
                                        <p:attrNameLst>
                                          <p:attrName>ppt_x</p:attrName>
                                        </p:attrNameLst>
                                      </p:cBhvr>
                                    </p:anim>
                                  </p:childTnLst>
                                </p:cTn>
                              </p:par>
                            </p:childTnLst>
                          </p:cTn>
                        </p:par>
                      </p:childTnLst>
                    </p:cTn>
                  </p:par>
                  <p:par>
                    <p:cTn id="39" fill="hold">
                      <p:stCondLst>
                        <p:cond delay="indefinite"/>
                      </p:stCondLst>
                      <p:childTnLst>
                        <p:par>
                          <p:cTn id="40" fill="hold">
                            <p:stCondLst>
                              <p:cond delay="0"/>
                            </p:stCondLst>
                            <p:childTnLst>
                              <p:par>
                                <p:cTn id="41" presetID="34" presetClass="entr" presetSubtype="0" fill="hold" grpId="0" nodeType="clickEffect">
                                  <p:stCondLst>
                                    <p:cond delay="0"/>
                                  </p:stCondLst>
                                  <p:childTnLst>
                                    <p:set>
                                      <p:cBhvr>
                                        <p:cTn id="42" dur="1" fill="hold">
                                          <p:stCondLst>
                                            <p:cond delay="0"/>
                                          </p:stCondLst>
                                        </p:cTn>
                                        <p:tgtEl>
                                          <p:spTgt spid="120835">
                                            <p:txEl>
                                              <p:pRg st="5" end="5"/>
                                            </p:txEl>
                                          </p:spTgt>
                                        </p:tgtEl>
                                        <p:attrNameLst>
                                          <p:attrName>style.visibility</p:attrName>
                                        </p:attrNameLst>
                                      </p:cBhvr>
                                      <p:to>
                                        <p:strVal val="visible"/>
                                      </p:to>
                                    </p:set>
                                    <p:anim from="(-#ppt_w/2)" to="(#ppt_x)" calcmode="lin" valueType="num">
                                      <p:cBhvr>
                                        <p:cTn id="43" dur="600" fill="hold">
                                          <p:stCondLst>
                                            <p:cond delay="0"/>
                                          </p:stCondLst>
                                        </p:cTn>
                                        <p:tgtEl>
                                          <p:spTgt spid="120835">
                                            <p:txEl>
                                              <p:pRg st="5" end="5"/>
                                            </p:txEl>
                                          </p:spTgt>
                                        </p:tgtEl>
                                        <p:attrNameLst>
                                          <p:attrName>ppt_x</p:attrName>
                                        </p:attrNameLst>
                                      </p:cBhvr>
                                    </p:anim>
                                    <p:anim from="0" to="-1.0" calcmode="lin" valueType="num">
                                      <p:cBhvr>
                                        <p:cTn id="44" dur="200" decel="50000" autoRev="1" fill="hold">
                                          <p:stCondLst>
                                            <p:cond delay="600"/>
                                          </p:stCondLst>
                                        </p:cTn>
                                        <p:tgtEl>
                                          <p:spTgt spid="120835">
                                            <p:txEl>
                                              <p:pRg st="5" end="5"/>
                                            </p:txEl>
                                          </p:spTgt>
                                        </p:tgtEl>
                                        <p:attrNameLst>
                                          <p:attrName>xshear</p:attrName>
                                        </p:attrNameLst>
                                      </p:cBhvr>
                                    </p:anim>
                                    <p:animScale>
                                      <p:cBhvr>
                                        <p:cTn id="45" dur="200" decel="100000" autoRev="1" fill="hold">
                                          <p:stCondLst>
                                            <p:cond delay="600"/>
                                          </p:stCondLst>
                                        </p:cTn>
                                        <p:tgtEl>
                                          <p:spTgt spid="120835">
                                            <p:txEl>
                                              <p:pRg st="5" end="5"/>
                                            </p:txEl>
                                          </p:spTgt>
                                        </p:tgtEl>
                                      </p:cBhvr>
                                      <p:from x="100000" y="100000"/>
                                      <p:to x="80000" y="100000"/>
                                    </p:animScale>
                                    <p:anim by="(#ppt_h/3+#ppt_w*0.1)" calcmode="lin" valueType="num">
                                      <p:cBhvr additive="sum">
                                        <p:cTn id="46" dur="200" decel="100000" autoRev="1" fill="hold">
                                          <p:stCondLst>
                                            <p:cond delay="600"/>
                                          </p:stCondLst>
                                        </p:cTn>
                                        <p:tgtEl>
                                          <p:spTgt spid="120835">
                                            <p:txEl>
                                              <p:pRg st="5" end="5"/>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p:bld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s-ES" sz="5400"/>
              <a:t>Propaganda y publicidad</a:t>
            </a:r>
          </a:p>
        </p:txBody>
      </p:sp>
      <p:sp>
        <p:nvSpPr>
          <p:cNvPr id="122883" name="Rectangle 3"/>
          <p:cNvSpPr>
            <a:spLocks noGrp="1" noChangeArrowheads="1"/>
          </p:cNvSpPr>
          <p:nvPr>
            <p:ph type="body" idx="1"/>
          </p:nvPr>
        </p:nvSpPr>
        <p:spPr/>
        <p:txBody>
          <a:bodyPr/>
          <a:lstStyle/>
          <a:p>
            <a:pPr marL="552450" indent="-552450" eaLnBrk="1" hangingPunct="1">
              <a:buClr>
                <a:srgbClr val="009900"/>
              </a:buClr>
              <a:buSzPct val="85000"/>
              <a:buFontTx/>
              <a:buAutoNum type="arabicPeriod" startAt="5"/>
            </a:pPr>
            <a:r>
              <a:rPr lang="es-ES"/>
              <a:t>Debería llamar la atención:</a:t>
            </a:r>
          </a:p>
          <a:p>
            <a:pPr marL="876300" lvl="1" indent="-419100" eaLnBrk="1" hangingPunct="1"/>
            <a:r>
              <a:rPr lang="es-ES"/>
              <a:t>Con una frase atrayente</a:t>
            </a:r>
          </a:p>
          <a:p>
            <a:pPr marL="876300" lvl="1" indent="-419100" eaLnBrk="1" hangingPunct="1"/>
            <a:r>
              <a:rPr lang="es-ES"/>
              <a:t>Con una foto</a:t>
            </a:r>
          </a:p>
          <a:p>
            <a:pPr marL="876300" lvl="1" indent="-419100" eaLnBrk="1" hangingPunct="1"/>
            <a:r>
              <a:rPr lang="es-ES"/>
              <a:t>Con un estilo de impresión</a:t>
            </a:r>
          </a:p>
          <a:p>
            <a:pPr marL="876300" lvl="1" indent="-419100" eaLnBrk="1" hangingPunct="1"/>
            <a:r>
              <a:rPr lang="es-ES"/>
              <a:t>Con una presentación atractiva</a:t>
            </a:r>
          </a:p>
          <a:p>
            <a:pPr marL="876300" lvl="1" indent="-419100" eaLnBrk="1" hangingPunct="1"/>
            <a:r>
              <a:rPr lang="es-ES"/>
              <a:t>Con su color.</a:t>
            </a:r>
          </a:p>
          <a:p>
            <a:pPr marL="552450" indent="-552450" eaLnBrk="1" hangingPunct="1">
              <a:buClr>
                <a:srgbClr val="009900"/>
              </a:buClr>
              <a:buSzPct val="85000"/>
              <a:buFontTx/>
              <a:buAutoNum type="arabicPeriod" startAt="6"/>
            </a:pPr>
            <a:r>
              <a:rPr lang="es-ES"/>
              <a:t>Debería estimular el interés:</a:t>
            </a:r>
          </a:p>
          <a:p>
            <a:pPr marL="876300" lvl="1" indent="-419100" eaLnBrk="1" hangingPunct="1"/>
            <a:r>
              <a:rPr lang="es-ES"/>
              <a:t>Con el tema del encabezamiento</a:t>
            </a:r>
          </a:p>
          <a:p>
            <a:pPr marL="876300" lvl="1" indent="-419100" eaLnBrk="1" hangingPunct="1"/>
            <a:r>
              <a:rPr lang="es-ES"/>
              <a:t>Al notar una demostración especial.</a:t>
            </a:r>
          </a:p>
        </p:txBody>
      </p:sp>
      <p:sp>
        <p:nvSpPr>
          <p:cNvPr id="91140" name="Text Box 4"/>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22883">
                                            <p:txEl>
                                              <p:pRg st="0" end="0"/>
                                            </p:txEl>
                                          </p:spTgt>
                                        </p:tgtEl>
                                        <p:attrNameLst>
                                          <p:attrName>style.visibility</p:attrName>
                                        </p:attrNameLst>
                                      </p:cBhvr>
                                      <p:to>
                                        <p:strVal val="visible"/>
                                      </p:to>
                                    </p:set>
                                    <p:anim calcmode="discrete" valueType="clr">
                                      <p:cBhvr override="childStyle">
                                        <p:cTn id="7" dur="80"/>
                                        <p:tgtEl>
                                          <p:spTgt spid="12288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88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2883">
                                            <p:txEl>
                                              <p:pRg st="0" end="0"/>
                                            </p:txEl>
                                          </p:spTgt>
                                        </p:tgtEl>
                                        <p:attrNameLst>
                                          <p:attrName>fill.type</p:attrName>
                                        </p:attrNameLst>
                                      </p:cBhvr>
                                      <p:to>
                                        <p:strVal val="solid"/>
                                      </p:to>
                                    </p:set>
                                  </p:childTnLst>
                                </p:cTn>
                              </p:par>
                            </p:childTnLst>
                          </p:cTn>
                        </p:par>
                        <p:par>
                          <p:cTn id="10" fill="hold">
                            <p:stCondLst>
                              <p:cond delay="1000"/>
                            </p:stCondLst>
                            <p:childTnLst>
                              <p:par>
                                <p:cTn id="11" presetID="34" presetClass="entr" presetSubtype="0" fill="hold" grpId="0" nodeType="afterEffect">
                                  <p:stCondLst>
                                    <p:cond delay="0"/>
                                  </p:stCondLst>
                                  <p:childTnLst>
                                    <p:set>
                                      <p:cBhvr>
                                        <p:cTn id="12" dur="1" fill="hold">
                                          <p:stCondLst>
                                            <p:cond delay="0"/>
                                          </p:stCondLst>
                                        </p:cTn>
                                        <p:tgtEl>
                                          <p:spTgt spid="122883">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122883">
                                            <p:txEl>
                                              <p:pRg st="1" end="1"/>
                                            </p:txEl>
                                          </p:spTgt>
                                        </p:tgtEl>
                                        <p:attrNameLst>
                                          <p:attrName>ppt_x</p:attrName>
                                        </p:attrNameLst>
                                      </p:cBhvr>
                                    </p:anim>
                                    <p:anim from="0" to="-1.0" calcmode="lin" valueType="num">
                                      <p:cBhvr>
                                        <p:cTn id="14" dur="200" decel="50000" autoRev="1" fill="hold">
                                          <p:stCondLst>
                                            <p:cond delay="600"/>
                                          </p:stCondLst>
                                        </p:cTn>
                                        <p:tgtEl>
                                          <p:spTgt spid="122883">
                                            <p:txEl>
                                              <p:pRg st="1" end="1"/>
                                            </p:txEl>
                                          </p:spTgt>
                                        </p:tgtEl>
                                        <p:attrNameLst>
                                          <p:attrName>xshear</p:attrName>
                                        </p:attrNameLst>
                                      </p:cBhvr>
                                    </p:anim>
                                    <p:animScale>
                                      <p:cBhvr>
                                        <p:cTn id="15" dur="200" decel="100000" autoRev="1" fill="hold">
                                          <p:stCondLst>
                                            <p:cond delay="600"/>
                                          </p:stCondLst>
                                        </p:cTn>
                                        <p:tgtEl>
                                          <p:spTgt spid="122883">
                                            <p:txEl>
                                              <p:pRg st="1" end="1"/>
                                            </p:txEl>
                                          </p:spTgt>
                                        </p:tgtEl>
                                      </p:cBhvr>
                                      <p:from x="100000" y="100000"/>
                                      <p:to x="80000" y="100000"/>
                                    </p:animScale>
                                    <p:anim by="(#ppt_h/3+#ppt_w*0.1)" calcmode="lin" valueType="num">
                                      <p:cBhvr additive="sum">
                                        <p:cTn id="16" dur="200" decel="100000" autoRev="1" fill="hold">
                                          <p:stCondLst>
                                            <p:cond delay="600"/>
                                          </p:stCondLst>
                                        </p:cTn>
                                        <p:tgtEl>
                                          <p:spTgt spid="122883">
                                            <p:txEl>
                                              <p:pRg st="1" end="1"/>
                                            </p:txEl>
                                          </p:spTgt>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grpId="0" nodeType="clickEffect">
                                  <p:stCondLst>
                                    <p:cond delay="0"/>
                                  </p:stCondLst>
                                  <p:childTnLst>
                                    <p:set>
                                      <p:cBhvr>
                                        <p:cTn id="20" dur="1" fill="hold">
                                          <p:stCondLst>
                                            <p:cond delay="0"/>
                                          </p:stCondLst>
                                        </p:cTn>
                                        <p:tgtEl>
                                          <p:spTgt spid="122883">
                                            <p:txEl>
                                              <p:pRg st="2" end="2"/>
                                            </p:txEl>
                                          </p:spTgt>
                                        </p:tgtEl>
                                        <p:attrNameLst>
                                          <p:attrName>style.visibility</p:attrName>
                                        </p:attrNameLst>
                                      </p:cBhvr>
                                      <p:to>
                                        <p:strVal val="visible"/>
                                      </p:to>
                                    </p:set>
                                    <p:anim from="(-#ppt_w/2)" to="(#ppt_x)" calcmode="lin" valueType="num">
                                      <p:cBhvr>
                                        <p:cTn id="21" dur="600" fill="hold">
                                          <p:stCondLst>
                                            <p:cond delay="0"/>
                                          </p:stCondLst>
                                        </p:cTn>
                                        <p:tgtEl>
                                          <p:spTgt spid="122883">
                                            <p:txEl>
                                              <p:pRg st="2" end="2"/>
                                            </p:txEl>
                                          </p:spTgt>
                                        </p:tgtEl>
                                        <p:attrNameLst>
                                          <p:attrName>ppt_x</p:attrName>
                                        </p:attrNameLst>
                                      </p:cBhvr>
                                    </p:anim>
                                    <p:anim from="0" to="-1.0" calcmode="lin" valueType="num">
                                      <p:cBhvr>
                                        <p:cTn id="22" dur="200" decel="50000" autoRev="1" fill="hold">
                                          <p:stCondLst>
                                            <p:cond delay="600"/>
                                          </p:stCondLst>
                                        </p:cTn>
                                        <p:tgtEl>
                                          <p:spTgt spid="122883">
                                            <p:txEl>
                                              <p:pRg st="2" end="2"/>
                                            </p:txEl>
                                          </p:spTgt>
                                        </p:tgtEl>
                                        <p:attrNameLst>
                                          <p:attrName>xshear</p:attrName>
                                        </p:attrNameLst>
                                      </p:cBhvr>
                                    </p:anim>
                                    <p:animScale>
                                      <p:cBhvr>
                                        <p:cTn id="23" dur="200" decel="100000" autoRev="1" fill="hold">
                                          <p:stCondLst>
                                            <p:cond delay="600"/>
                                          </p:stCondLst>
                                        </p:cTn>
                                        <p:tgtEl>
                                          <p:spTgt spid="122883">
                                            <p:txEl>
                                              <p:pRg st="2" end="2"/>
                                            </p:txEl>
                                          </p:spTgt>
                                        </p:tgtEl>
                                      </p:cBhvr>
                                      <p:from x="100000" y="100000"/>
                                      <p:to x="80000" y="100000"/>
                                    </p:animScale>
                                    <p:anim by="(#ppt_h/3+#ppt_w*0.1)" calcmode="lin" valueType="num">
                                      <p:cBhvr additive="sum">
                                        <p:cTn id="24" dur="200" decel="100000" autoRev="1" fill="hold">
                                          <p:stCondLst>
                                            <p:cond delay="600"/>
                                          </p:stCondLst>
                                        </p:cTn>
                                        <p:tgtEl>
                                          <p:spTgt spid="122883">
                                            <p:txEl>
                                              <p:pRg st="2" end="2"/>
                                            </p:txEl>
                                          </p:spTgt>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34" presetClass="entr" presetSubtype="0" fill="hold" grpId="0" nodeType="clickEffect">
                                  <p:stCondLst>
                                    <p:cond delay="0"/>
                                  </p:stCondLst>
                                  <p:childTnLst>
                                    <p:set>
                                      <p:cBhvr>
                                        <p:cTn id="28" dur="1" fill="hold">
                                          <p:stCondLst>
                                            <p:cond delay="0"/>
                                          </p:stCondLst>
                                        </p:cTn>
                                        <p:tgtEl>
                                          <p:spTgt spid="122883">
                                            <p:txEl>
                                              <p:pRg st="3" end="3"/>
                                            </p:txEl>
                                          </p:spTgt>
                                        </p:tgtEl>
                                        <p:attrNameLst>
                                          <p:attrName>style.visibility</p:attrName>
                                        </p:attrNameLst>
                                      </p:cBhvr>
                                      <p:to>
                                        <p:strVal val="visible"/>
                                      </p:to>
                                    </p:set>
                                    <p:anim from="(-#ppt_w/2)" to="(#ppt_x)" calcmode="lin" valueType="num">
                                      <p:cBhvr>
                                        <p:cTn id="29" dur="600" fill="hold">
                                          <p:stCondLst>
                                            <p:cond delay="0"/>
                                          </p:stCondLst>
                                        </p:cTn>
                                        <p:tgtEl>
                                          <p:spTgt spid="122883">
                                            <p:txEl>
                                              <p:pRg st="3" end="3"/>
                                            </p:txEl>
                                          </p:spTgt>
                                        </p:tgtEl>
                                        <p:attrNameLst>
                                          <p:attrName>ppt_x</p:attrName>
                                        </p:attrNameLst>
                                      </p:cBhvr>
                                    </p:anim>
                                    <p:anim from="0" to="-1.0" calcmode="lin" valueType="num">
                                      <p:cBhvr>
                                        <p:cTn id="30" dur="200" decel="50000" autoRev="1" fill="hold">
                                          <p:stCondLst>
                                            <p:cond delay="600"/>
                                          </p:stCondLst>
                                        </p:cTn>
                                        <p:tgtEl>
                                          <p:spTgt spid="122883">
                                            <p:txEl>
                                              <p:pRg st="3" end="3"/>
                                            </p:txEl>
                                          </p:spTgt>
                                        </p:tgtEl>
                                        <p:attrNameLst>
                                          <p:attrName>xshear</p:attrName>
                                        </p:attrNameLst>
                                      </p:cBhvr>
                                    </p:anim>
                                    <p:animScale>
                                      <p:cBhvr>
                                        <p:cTn id="31" dur="200" decel="100000" autoRev="1" fill="hold">
                                          <p:stCondLst>
                                            <p:cond delay="600"/>
                                          </p:stCondLst>
                                        </p:cTn>
                                        <p:tgtEl>
                                          <p:spTgt spid="122883">
                                            <p:txEl>
                                              <p:pRg st="3" end="3"/>
                                            </p:txEl>
                                          </p:spTgt>
                                        </p:tgtEl>
                                      </p:cBhvr>
                                      <p:from x="100000" y="100000"/>
                                      <p:to x="80000" y="100000"/>
                                    </p:animScale>
                                    <p:anim by="(#ppt_h/3+#ppt_w*0.1)" calcmode="lin" valueType="num">
                                      <p:cBhvr additive="sum">
                                        <p:cTn id="32" dur="200" decel="100000" autoRev="1" fill="hold">
                                          <p:stCondLst>
                                            <p:cond delay="600"/>
                                          </p:stCondLst>
                                        </p:cTn>
                                        <p:tgtEl>
                                          <p:spTgt spid="122883">
                                            <p:txEl>
                                              <p:pRg st="3" end="3"/>
                                            </p:txEl>
                                          </p:spTgt>
                                        </p:tgtEl>
                                        <p:attrNameLst>
                                          <p:attrName>ppt_x</p:attrName>
                                        </p:attrNameLst>
                                      </p:cBhvr>
                                    </p:anim>
                                  </p:childTnLst>
                                </p:cTn>
                              </p:par>
                            </p:childTnLst>
                          </p:cTn>
                        </p:par>
                      </p:childTnLst>
                    </p:cTn>
                  </p:par>
                  <p:par>
                    <p:cTn id="33" fill="hold">
                      <p:stCondLst>
                        <p:cond delay="indefinite"/>
                      </p:stCondLst>
                      <p:childTnLst>
                        <p:par>
                          <p:cTn id="34" fill="hold">
                            <p:stCondLst>
                              <p:cond delay="0"/>
                            </p:stCondLst>
                            <p:childTnLst>
                              <p:par>
                                <p:cTn id="35" presetID="34" presetClass="entr" presetSubtype="0" fill="hold" grpId="0" nodeType="clickEffect">
                                  <p:stCondLst>
                                    <p:cond delay="0"/>
                                  </p:stCondLst>
                                  <p:childTnLst>
                                    <p:set>
                                      <p:cBhvr>
                                        <p:cTn id="36" dur="1" fill="hold">
                                          <p:stCondLst>
                                            <p:cond delay="0"/>
                                          </p:stCondLst>
                                        </p:cTn>
                                        <p:tgtEl>
                                          <p:spTgt spid="122883">
                                            <p:txEl>
                                              <p:pRg st="4" end="4"/>
                                            </p:txEl>
                                          </p:spTgt>
                                        </p:tgtEl>
                                        <p:attrNameLst>
                                          <p:attrName>style.visibility</p:attrName>
                                        </p:attrNameLst>
                                      </p:cBhvr>
                                      <p:to>
                                        <p:strVal val="visible"/>
                                      </p:to>
                                    </p:set>
                                    <p:anim from="(-#ppt_w/2)" to="(#ppt_x)" calcmode="lin" valueType="num">
                                      <p:cBhvr>
                                        <p:cTn id="37" dur="600" fill="hold">
                                          <p:stCondLst>
                                            <p:cond delay="0"/>
                                          </p:stCondLst>
                                        </p:cTn>
                                        <p:tgtEl>
                                          <p:spTgt spid="122883">
                                            <p:txEl>
                                              <p:pRg st="4" end="4"/>
                                            </p:txEl>
                                          </p:spTgt>
                                        </p:tgtEl>
                                        <p:attrNameLst>
                                          <p:attrName>ppt_x</p:attrName>
                                        </p:attrNameLst>
                                      </p:cBhvr>
                                    </p:anim>
                                    <p:anim from="0" to="-1.0" calcmode="lin" valueType="num">
                                      <p:cBhvr>
                                        <p:cTn id="38" dur="200" decel="50000" autoRev="1" fill="hold">
                                          <p:stCondLst>
                                            <p:cond delay="600"/>
                                          </p:stCondLst>
                                        </p:cTn>
                                        <p:tgtEl>
                                          <p:spTgt spid="122883">
                                            <p:txEl>
                                              <p:pRg st="4" end="4"/>
                                            </p:txEl>
                                          </p:spTgt>
                                        </p:tgtEl>
                                        <p:attrNameLst>
                                          <p:attrName>xshear</p:attrName>
                                        </p:attrNameLst>
                                      </p:cBhvr>
                                    </p:anim>
                                    <p:animScale>
                                      <p:cBhvr>
                                        <p:cTn id="39" dur="200" decel="100000" autoRev="1" fill="hold">
                                          <p:stCondLst>
                                            <p:cond delay="600"/>
                                          </p:stCondLst>
                                        </p:cTn>
                                        <p:tgtEl>
                                          <p:spTgt spid="122883">
                                            <p:txEl>
                                              <p:pRg st="4" end="4"/>
                                            </p:txEl>
                                          </p:spTgt>
                                        </p:tgtEl>
                                      </p:cBhvr>
                                      <p:from x="100000" y="100000"/>
                                      <p:to x="80000" y="100000"/>
                                    </p:animScale>
                                    <p:anim by="(#ppt_h/3+#ppt_w*0.1)" calcmode="lin" valueType="num">
                                      <p:cBhvr additive="sum">
                                        <p:cTn id="40" dur="200" decel="100000" autoRev="1" fill="hold">
                                          <p:stCondLst>
                                            <p:cond delay="600"/>
                                          </p:stCondLst>
                                        </p:cTn>
                                        <p:tgtEl>
                                          <p:spTgt spid="122883">
                                            <p:txEl>
                                              <p:pRg st="4" end="4"/>
                                            </p:txEl>
                                          </p:spTgt>
                                        </p:tgtEl>
                                        <p:attrNameLst>
                                          <p:attrName>ppt_x</p:attrName>
                                        </p:attrNameLst>
                                      </p:cBhvr>
                                    </p:anim>
                                  </p:childTnLst>
                                </p:cTn>
                              </p:par>
                            </p:childTnLst>
                          </p:cTn>
                        </p:par>
                      </p:childTnLst>
                    </p:cTn>
                  </p:par>
                  <p:par>
                    <p:cTn id="41" fill="hold">
                      <p:stCondLst>
                        <p:cond delay="indefinite"/>
                      </p:stCondLst>
                      <p:childTnLst>
                        <p:par>
                          <p:cTn id="42" fill="hold">
                            <p:stCondLst>
                              <p:cond delay="0"/>
                            </p:stCondLst>
                            <p:childTnLst>
                              <p:par>
                                <p:cTn id="43" presetID="34" presetClass="entr" presetSubtype="0" fill="hold" grpId="0" nodeType="clickEffect">
                                  <p:stCondLst>
                                    <p:cond delay="0"/>
                                  </p:stCondLst>
                                  <p:childTnLst>
                                    <p:set>
                                      <p:cBhvr>
                                        <p:cTn id="44" dur="1" fill="hold">
                                          <p:stCondLst>
                                            <p:cond delay="0"/>
                                          </p:stCondLst>
                                        </p:cTn>
                                        <p:tgtEl>
                                          <p:spTgt spid="122883">
                                            <p:txEl>
                                              <p:pRg st="5" end="5"/>
                                            </p:txEl>
                                          </p:spTgt>
                                        </p:tgtEl>
                                        <p:attrNameLst>
                                          <p:attrName>style.visibility</p:attrName>
                                        </p:attrNameLst>
                                      </p:cBhvr>
                                      <p:to>
                                        <p:strVal val="visible"/>
                                      </p:to>
                                    </p:set>
                                    <p:anim from="(-#ppt_w/2)" to="(#ppt_x)" calcmode="lin" valueType="num">
                                      <p:cBhvr>
                                        <p:cTn id="45" dur="600" fill="hold">
                                          <p:stCondLst>
                                            <p:cond delay="0"/>
                                          </p:stCondLst>
                                        </p:cTn>
                                        <p:tgtEl>
                                          <p:spTgt spid="122883">
                                            <p:txEl>
                                              <p:pRg st="5" end="5"/>
                                            </p:txEl>
                                          </p:spTgt>
                                        </p:tgtEl>
                                        <p:attrNameLst>
                                          <p:attrName>ppt_x</p:attrName>
                                        </p:attrNameLst>
                                      </p:cBhvr>
                                    </p:anim>
                                    <p:anim from="0" to="-1.0" calcmode="lin" valueType="num">
                                      <p:cBhvr>
                                        <p:cTn id="46" dur="200" decel="50000" autoRev="1" fill="hold">
                                          <p:stCondLst>
                                            <p:cond delay="600"/>
                                          </p:stCondLst>
                                        </p:cTn>
                                        <p:tgtEl>
                                          <p:spTgt spid="122883">
                                            <p:txEl>
                                              <p:pRg st="5" end="5"/>
                                            </p:txEl>
                                          </p:spTgt>
                                        </p:tgtEl>
                                        <p:attrNameLst>
                                          <p:attrName>xshear</p:attrName>
                                        </p:attrNameLst>
                                      </p:cBhvr>
                                    </p:anim>
                                    <p:animScale>
                                      <p:cBhvr>
                                        <p:cTn id="47" dur="200" decel="100000" autoRev="1" fill="hold">
                                          <p:stCondLst>
                                            <p:cond delay="600"/>
                                          </p:stCondLst>
                                        </p:cTn>
                                        <p:tgtEl>
                                          <p:spTgt spid="122883">
                                            <p:txEl>
                                              <p:pRg st="5" end="5"/>
                                            </p:txEl>
                                          </p:spTgt>
                                        </p:tgtEl>
                                      </p:cBhvr>
                                      <p:from x="100000" y="100000"/>
                                      <p:to x="80000" y="100000"/>
                                    </p:animScale>
                                    <p:anim by="(#ppt_h/3+#ppt_w*0.1)" calcmode="lin" valueType="num">
                                      <p:cBhvr additive="sum">
                                        <p:cTn id="48" dur="200" decel="100000" autoRev="1" fill="hold">
                                          <p:stCondLst>
                                            <p:cond delay="600"/>
                                          </p:stCondLst>
                                        </p:cTn>
                                        <p:tgtEl>
                                          <p:spTgt spid="122883">
                                            <p:txEl>
                                              <p:pRg st="5" end="5"/>
                                            </p:txEl>
                                          </p:spTgt>
                                        </p:tgtEl>
                                        <p:attrNameLst>
                                          <p:attrName>ppt_x</p:attrName>
                                        </p:attrNameLst>
                                      </p:cBhvr>
                                    </p:anim>
                                  </p:childTnLst>
                                </p:cTn>
                              </p:par>
                            </p:childTnLst>
                          </p:cTn>
                        </p:par>
                      </p:childTnLst>
                    </p:cTn>
                  </p:par>
                  <p:par>
                    <p:cTn id="49" fill="hold">
                      <p:stCondLst>
                        <p:cond delay="indefinite"/>
                      </p:stCondLst>
                      <p:childTnLst>
                        <p:par>
                          <p:cTn id="50" fill="hold">
                            <p:stCondLst>
                              <p:cond delay="0"/>
                            </p:stCondLst>
                            <p:childTnLst>
                              <p:par>
                                <p:cTn id="51" presetID="27" presetClass="entr" presetSubtype="0" fill="hold" grpId="0" nodeType="clickEffect">
                                  <p:stCondLst>
                                    <p:cond delay="0"/>
                                  </p:stCondLst>
                                  <p:iterate type="lt">
                                    <p:tmPct val="50000"/>
                                  </p:iterate>
                                  <p:childTnLst>
                                    <p:set>
                                      <p:cBhvr>
                                        <p:cTn id="52" dur="1" fill="hold">
                                          <p:stCondLst>
                                            <p:cond delay="0"/>
                                          </p:stCondLst>
                                        </p:cTn>
                                        <p:tgtEl>
                                          <p:spTgt spid="122883">
                                            <p:txEl>
                                              <p:pRg st="6" end="6"/>
                                            </p:txEl>
                                          </p:spTgt>
                                        </p:tgtEl>
                                        <p:attrNameLst>
                                          <p:attrName>style.visibility</p:attrName>
                                        </p:attrNameLst>
                                      </p:cBhvr>
                                      <p:to>
                                        <p:strVal val="visible"/>
                                      </p:to>
                                    </p:set>
                                    <p:anim calcmode="discrete" valueType="clr">
                                      <p:cBhvr override="childStyle">
                                        <p:cTn id="53" dur="80"/>
                                        <p:tgtEl>
                                          <p:spTgt spid="12288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122883">
                                            <p:txEl>
                                              <p:pRg st="6" end="6"/>
                                            </p:txEl>
                                          </p:spTgt>
                                        </p:tgtEl>
                                        <p:attrNameLst>
                                          <p:attrName>fillcolor</p:attrName>
                                        </p:attrNameLst>
                                      </p:cBhvr>
                                      <p:tavLst>
                                        <p:tav tm="0">
                                          <p:val>
                                            <p:clrVal>
                                              <a:schemeClr val="accent2"/>
                                            </p:clrVal>
                                          </p:val>
                                        </p:tav>
                                        <p:tav tm="50000">
                                          <p:val>
                                            <p:clrVal>
                                              <a:schemeClr val="hlink"/>
                                            </p:clrVal>
                                          </p:val>
                                        </p:tav>
                                      </p:tavLst>
                                    </p:anim>
                                    <p:set>
                                      <p:cBhvr>
                                        <p:cTn id="55" dur="80"/>
                                        <p:tgtEl>
                                          <p:spTgt spid="122883">
                                            <p:txEl>
                                              <p:pRg st="6" end="6"/>
                                            </p:txEl>
                                          </p:spTgt>
                                        </p:tgtEl>
                                        <p:attrNameLst>
                                          <p:attrName>fill.type</p:attrName>
                                        </p:attrNameLst>
                                      </p:cBhvr>
                                      <p:to>
                                        <p:strVal val="solid"/>
                                      </p:to>
                                    </p:set>
                                  </p:childTnLst>
                                </p:cTn>
                              </p:par>
                            </p:childTnLst>
                          </p:cTn>
                        </p:par>
                        <p:par>
                          <p:cTn id="56" fill="hold">
                            <p:stCondLst>
                              <p:cond delay="1080"/>
                            </p:stCondLst>
                            <p:childTnLst>
                              <p:par>
                                <p:cTn id="57" presetID="34" presetClass="entr" presetSubtype="0" fill="hold" grpId="0" nodeType="afterEffect">
                                  <p:stCondLst>
                                    <p:cond delay="0"/>
                                  </p:stCondLst>
                                  <p:childTnLst>
                                    <p:set>
                                      <p:cBhvr>
                                        <p:cTn id="58" dur="1" fill="hold">
                                          <p:stCondLst>
                                            <p:cond delay="0"/>
                                          </p:stCondLst>
                                        </p:cTn>
                                        <p:tgtEl>
                                          <p:spTgt spid="122883">
                                            <p:txEl>
                                              <p:pRg st="7" end="7"/>
                                            </p:txEl>
                                          </p:spTgt>
                                        </p:tgtEl>
                                        <p:attrNameLst>
                                          <p:attrName>style.visibility</p:attrName>
                                        </p:attrNameLst>
                                      </p:cBhvr>
                                      <p:to>
                                        <p:strVal val="visible"/>
                                      </p:to>
                                    </p:set>
                                    <p:anim from="(-#ppt_w/2)" to="(#ppt_x)" calcmode="lin" valueType="num">
                                      <p:cBhvr>
                                        <p:cTn id="59" dur="600" fill="hold">
                                          <p:stCondLst>
                                            <p:cond delay="0"/>
                                          </p:stCondLst>
                                        </p:cTn>
                                        <p:tgtEl>
                                          <p:spTgt spid="122883">
                                            <p:txEl>
                                              <p:pRg st="7" end="7"/>
                                            </p:txEl>
                                          </p:spTgt>
                                        </p:tgtEl>
                                        <p:attrNameLst>
                                          <p:attrName>ppt_x</p:attrName>
                                        </p:attrNameLst>
                                      </p:cBhvr>
                                    </p:anim>
                                    <p:anim from="0" to="-1.0" calcmode="lin" valueType="num">
                                      <p:cBhvr>
                                        <p:cTn id="60" dur="200" decel="50000" autoRev="1" fill="hold">
                                          <p:stCondLst>
                                            <p:cond delay="600"/>
                                          </p:stCondLst>
                                        </p:cTn>
                                        <p:tgtEl>
                                          <p:spTgt spid="122883">
                                            <p:txEl>
                                              <p:pRg st="7" end="7"/>
                                            </p:txEl>
                                          </p:spTgt>
                                        </p:tgtEl>
                                        <p:attrNameLst>
                                          <p:attrName>xshear</p:attrName>
                                        </p:attrNameLst>
                                      </p:cBhvr>
                                    </p:anim>
                                    <p:animScale>
                                      <p:cBhvr>
                                        <p:cTn id="61" dur="200" decel="100000" autoRev="1" fill="hold">
                                          <p:stCondLst>
                                            <p:cond delay="600"/>
                                          </p:stCondLst>
                                        </p:cTn>
                                        <p:tgtEl>
                                          <p:spTgt spid="122883">
                                            <p:txEl>
                                              <p:pRg st="7" end="7"/>
                                            </p:txEl>
                                          </p:spTgt>
                                        </p:tgtEl>
                                      </p:cBhvr>
                                      <p:from x="100000" y="100000"/>
                                      <p:to x="80000" y="100000"/>
                                    </p:animScale>
                                    <p:anim by="(#ppt_h/3+#ppt_w*0.1)" calcmode="lin" valueType="num">
                                      <p:cBhvr additive="sum">
                                        <p:cTn id="62" dur="200" decel="100000" autoRev="1" fill="hold">
                                          <p:stCondLst>
                                            <p:cond delay="600"/>
                                          </p:stCondLst>
                                        </p:cTn>
                                        <p:tgtEl>
                                          <p:spTgt spid="122883">
                                            <p:txEl>
                                              <p:pRg st="7" end="7"/>
                                            </p:txEl>
                                          </p:spTgt>
                                        </p:tgtEl>
                                        <p:attrNameLst>
                                          <p:attrName>ppt_x</p:attrName>
                                        </p:attrNameLst>
                                      </p:cBhvr>
                                    </p:anim>
                                  </p:childTnLst>
                                </p:cTn>
                              </p:par>
                            </p:childTnLst>
                          </p:cTn>
                        </p:par>
                      </p:childTnLst>
                    </p:cTn>
                  </p:par>
                  <p:par>
                    <p:cTn id="63" fill="hold">
                      <p:stCondLst>
                        <p:cond delay="indefinite"/>
                      </p:stCondLst>
                      <p:childTnLst>
                        <p:par>
                          <p:cTn id="64" fill="hold">
                            <p:stCondLst>
                              <p:cond delay="0"/>
                            </p:stCondLst>
                            <p:childTnLst>
                              <p:par>
                                <p:cTn id="65" presetID="34" presetClass="entr" presetSubtype="0" fill="hold" grpId="0" nodeType="clickEffect">
                                  <p:stCondLst>
                                    <p:cond delay="0"/>
                                  </p:stCondLst>
                                  <p:childTnLst>
                                    <p:set>
                                      <p:cBhvr>
                                        <p:cTn id="66" dur="1" fill="hold">
                                          <p:stCondLst>
                                            <p:cond delay="0"/>
                                          </p:stCondLst>
                                        </p:cTn>
                                        <p:tgtEl>
                                          <p:spTgt spid="122883">
                                            <p:txEl>
                                              <p:pRg st="8" end="8"/>
                                            </p:txEl>
                                          </p:spTgt>
                                        </p:tgtEl>
                                        <p:attrNameLst>
                                          <p:attrName>style.visibility</p:attrName>
                                        </p:attrNameLst>
                                      </p:cBhvr>
                                      <p:to>
                                        <p:strVal val="visible"/>
                                      </p:to>
                                    </p:set>
                                    <p:anim from="(-#ppt_w/2)" to="(#ppt_x)" calcmode="lin" valueType="num">
                                      <p:cBhvr>
                                        <p:cTn id="67" dur="600" fill="hold">
                                          <p:stCondLst>
                                            <p:cond delay="0"/>
                                          </p:stCondLst>
                                        </p:cTn>
                                        <p:tgtEl>
                                          <p:spTgt spid="122883">
                                            <p:txEl>
                                              <p:pRg st="8" end="8"/>
                                            </p:txEl>
                                          </p:spTgt>
                                        </p:tgtEl>
                                        <p:attrNameLst>
                                          <p:attrName>ppt_x</p:attrName>
                                        </p:attrNameLst>
                                      </p:cBhvr>
                                    </p:anim>
                                    <p:anim from="0" to="-1.0" calcmode="lin" valueType="num">
                                      <p:cBhvr>
                                        <p:cTn id="68" dur="200" decel="50000" autoRev="1" fill="hold">
                                          <p:stCondLst>
                                            <p:cond delay="600"/>
                                          </p:stCondLst>
                                        </p:cTn>
                                        <p:tgtEl>
                                          <p:spTgt spid="122883">
                                            <p:txEl>
                                              <p:pRg st="8" end="8"/>
                                            </p:txEl>
                                          </p:spTgt>
                                        </p:tgtEl>
                                        <p:attrNameLst>
                                          <p:attrName>xshear</p:attrName>
                                        </p:attrNameLst>
                                      </p:cBhvr>
                                    </p:anim>
                                    <p:animScale>
                                      <p:cBhvr>
                                        <p:cTn id="69" dur="200" decel="100000" autoRev="1" fill="hold">
                                          <p:stCondLst>
                                            <p:cond delay="600"/>
                                          </p:stCondLst>
                                        </p:cTn>
                                        <p:tgtEl>
                                          <p:spTgt spid="122883">
                                            <p:txEl>
                                              <p:pRg st="8" end="8"/>
                                            </p:txEl>
                                          </p:spTgt>
                                        </p:tgtEl>
                                      </p:cBhvr>
                                      <p:from x="100000" y="100000"/>
                                      <p:to x="80000" y="100000"/>
                                    </p:animScale>
                                    <p:anim by="(#ppt_h/3+#ppt_w*0.1)" calcmode="lin" valueType="num">
                                      <p:cBhvr additive="sum">
                                        <p:cTn id="70" dur="200" decel="100000" autoRev="1" fill="hold">
                                          <p:stCondLst>
                                            <p:cond delay="600"/>
                                          </p:stCondLst>
                                        </p:cTn>
                                        <p:tgtEl>
                                          <p:spTgt spid="122883">
                                            <p:txEl>
                                              <p:pRg st="8" end="8"/>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build="p"/>
    </p:bld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s-ES" sz="5400"/>
              <a:t>Propaganda y publicidad</a:t>
            </a:r>
          </a:p>
        </p:txBody>
      </p:sp>
      <p:sp>
        <p:nvSpPr>
          <p:cNvPr id="124931" name="Rectangle 3"/>
          <p:cNvSpPr>
            <a:spLocks noGrp="1" noChangeArrowheads="1"/>
          </p:cNvSpPr>
          <p:nvPr>
            <p:ph type="body" idx="1"/>
          </p:nvPr>
        </p:nvSpPr>
        <p:spPr/>
        <p:txBody>
          <a:bodyPr/>
          <a:lstStyle/>
          <a:p>
            <a:pPr marL="552450" indent="-552450" eaLnBrk="1" hangingPunct="1">
              <a:lnSpc>
                <a:spcPct val="90000"/>
              </a:lnSpc>
              <a:buClr>
                <a:srgbClr val="009900"/>
              </a:buClr>
              <a:buSzPct val="85000"/>
              <a:buFontTx/>
              <a:buAutoNum type="arabicPeriod" startAt="7"/>
            </a:pPr>
            <a:r>
              <a:rPr lang="es-ES"/>
              <a:t>Debería estimular el anhelo:</a:t>
            </a:r>
          </a:p>
          <a:p>
            <a:pPr marL="876300" lvl="1" indent="-419100" eaLnBrk="1" hangingPunct="1">
              <a:lnSpc>
                <a:spcPct val="90000"/>
              </a:lnSpc>
            </a:pPr>
            <a:r>
              <a:rPr lang="es-ES"/>
              <a:t>Con un subtítulo atractivo</a:t>
            </a:r>
          </a:p>
          <a:p>
            <a:pPr marL="876300" lvl="1" indent="-419100" eaLnBrk="1" hangingPunct="1">
              <a:lnSpc>
                <a:spcPct val="90000"/>
              </a:lnSpc>
            </a:pPr>
            <a:r>
              <a:rPr lang="es-ES"/>
              <a:t>Con una pregunta</a:t>
            </a:r>
          </a:p>
          <a:p>
            <a:pPr marL="876300" lvl="1" indent="-419100" eaLnBrk="1" hangingPunct="1">
              <a:lnSpc>
                <a:spcPct val="90000"/>
              </a:lnSpc>
            </a:pPr>
            <a:r>
              <a:rPr lang="es-ES"/>
              <a:t>Con palabras produzcan un anhelo por asistir</a:t>
            </a:r>
          </a:p>
          <a:p>
            <a:pPr marL="876300" lvl="1" indent="-419100" eaLnBrk="1" hangingPunct="1">
              <a:lnSpc>
                <a:spcPct val="90000"/>
              </a:lnSpc>
            </a:pPr>
            <a:r>
              <a:rPr lang="es-ES"/>
              <a:t>Al ofrecer un regalo por la asistencia</a:t>
            </a:r>
          </a:p>
          <a:p>
            <a:pPr marL="876300" lvl="1" indent="-419100" eaLnBrk="1" hangingPunct="1">
              <a:lnSpc>
                <a:spcPct val="90000"/>
              </a:lnSpc>
            </a:pPr>
            <a:r>
              <a:rPr lang="es-ES"/>
              <a:t>No diga mucho, deje que la curiosidad tome su curso natural.</a:t>
            </a:r>
          </a:p>
          <a:p>
            <a:pPr marL="552450" indent="-552450" eaLnBrk="1" hangingPunct="1">
              <a:lnSpc>
                <a:spcPct val="90000"/>
              </a:lnSpc>
              <a:buClr>
                <a:srgbClr val="009900"/>
              </a:buClr>
              <a:buSzPct val="85000"/>
              <a:buFontTx/>
              <a:buAutoNum type="arabicPeriod" startAt="8"/>
            </a:pPr>
            <a:r>
              <a:rPr lang="es-ES"/>
              <a:t>Debería sugerir acción:</a:t>
            </a:r>
          </a:p>
          <a:p>
            <a:pPr marL="876300" lvl="1" indent="-419100" eaLnBrk="1" hangingPunct="1">
              <a:lnSpc>
                <a:spcPct val="90000"/>
              </a:lnSpc>
            </a:pPr>
            <a:r>
              <a:rPr lang="es-ES"/>
              <a:t>Por el anuncio del tiempo y lugar</a:t>
            </a:r>
          </a:p>
          <a:p>
            <a:pPr marL="876300" lvl="1" indent="-419100" eaLnBrk="1" hangingPunct="1">
              <a:lnSpc>
                <a:spcPct val="90000"/>
              </a:lnSpc>
            </a:pPr>
            <a:r>
              <a:rPr lang="es-ES"/>
              <a:t>Por la invitación a venir.</a:t>
            </a:r>
          </a:p>
        </p:txBody>
      </p:sp>
      <p:sp>
        <p:nvSpPr>
          <p:cNvPr id="92164" name="Text Box 4"/>
          <p:cNvSpPr txBox="1">
            <a:spLocks noChangeArrowheads="1"/>
          </p:cNvSpPr>
          <p:nvPr/>
        </p:nvSpPr>
        <p:spPr bwMode="auto">
          <a:xfrm>
            <a:off x="2100263" y="82550"/>
            <a:ext cx="233997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24931">
                                            <p:txEl>
                                              <p:pRg st="0" end="0"/>
                                            </p:txEl>
                                          </p:spTgt>
                                        </p:tgtEl>
                                        <p:attrNameLst>
                                          <p:attrName>style.visibility</p:attrName>
                                        </p:attrNameLst>
                                      </p:cBhvr>
                                      <p:to>
                                        <p:strVal val="visible"/>
                                      </p:to>
                                    </p:set>
                                    <p:anim calcmode="discrete" valueType="clr">
                                      <p:cBhvr override="childStyle">
                                        <p:cTn id="7" dur="80"/>
                                        <p:tgtEl>
                                          <p:spTgt spid="12493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493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4931">
                                            <p:txEl>
                                              <p:pRg st="0" end="0"/>
                                            </p:txEl>
                                          </p:spTgt>
                                        </p:tgtEl>
                                        <p:attrNameLst>
                                          <p:attrName>fill.type</p:attrName>
                                        </p:attrNameLst>
                                      </p:cBhvr>
                                      <p:to>
                                        <p:strVal val="solid"/>
                                      </p:to>
                                    </p:set>
                                  </p:childTnLst>
                                </p:cTn>
                              </p:par>
                            </p:childTnLst>
                          </p:cTn>
                        </p:par>
                        <p:par>
                          <p:cTn id="10" fill="hold">
                            <p:stCondLst>
                              <p:cond delay="1040"/>
                            </p:stCondLst>
                            <p:childTnLst>
                              <p:par>
                                <p:cTn id="11" presetID="34" presetClass="entr" presetSubtype="0" fill="hold" grpId="0" nodeType="afterEffect">
                                  <p:stCondLst>
                                    <p:cond delay="0"/>
                                  </p:stCondLst>
                                  <p:childTnLst>
                                    <p:set>
                                      <p:cBhvr>
                                        <p:cTn id="12" dur="1" fill="hold">
                                          <p:stCondLst>
                                            <p:cond delay="0"/>
                                          </p:stCondLst>
                                        </p:cTn>
                                        <p:tgtEl>
                                          <p:spTgt spid="124931">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124931">
                                            <p:txEl>
                                              <p:pRg st="1" end="1"/>
                                            </p:txEl>
                                          </p:spTgt>
                                        </p:tgtEl>
                                        <p:attrNameLst>
                                          <p:attrName>ppt_x</p:attrName>
                                        </p:attrNameLst>
                                      </p:cBhvr>
                                    </p:anim>
                                    <p:anim from="0" to="-1.0" calcmode="lin" valueType="num">
                                      <p:cBhvr>
                                        <p:cTn id="14" dur="200" decel="50000" autoRev="1" fill="hold">
                                          <p:stCondLst>
                                            <p:cond delay="600"/>
                                          </p:stCondLst>
                                        </p:cTn>
                                        <p:tgtEl>
                                          <p:spTgt spid="124931">
                                            <p:txEl>
                                              <p:pRg st="1" end="1"/>
                                            </p:txEl>
                                          </p:spTgt>
                                        </p:tgtEl>
                                        <p:attrNameLst>
                                          <p:attrName>xshear</p:attrName>
                                        </p:attrNameLst>
                                      </p:cBhvr>
                                    </p:anim>
                                    <p:animScale>
                                      <p:cBhvr>
                                        <p:cTn id="15" dur="200" decel="100000" autoRev="1" fill="hold">
                                          <p:stCondLst>
                                            <p:cond delay="600"/>
                                          </p:stCondLst>
                                        </p:cTn>
                                        <p:tgtEl>
                                          <p:spTgt spid="124931">
                                            <p:txEl>
                                              <p:pRg st="1" end="1"/>
                                            </p:txEl>
                                          </p:spTgt>
                                        </p:tgtEl>
                                      </p:cBhvr>
                                      <p:from x="100000" y="100000"/>
                                      <p:to x="80000" y="100000"/>
                                    </p:animScale>
                                    <p:anim by="(#ppt_h/3+#ppt_w*0.1)" calcmode="lin" valueType="num">
                                      <p:cBhvr additive="sum">
                                        <p:cTn id="16" dur="200" decel="100000" autoRev="1" fill="hold">
                                          <p:stCondLst>
                                            <p:cond delay="600"/>
                                          </p:stCondLst>
                                        </p:cTn>
                                        <p:tgtEl>
                                          <p:spTgt spid="124931">
                                            <p:txEl>
                                              <p:pRg st="1" end="1"/>
                                            </p:txEl>
                                          </p:spTgt>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grpId="0" nodeType="clickEffect">
                                  <p:stCondLst>
                                    <p:cond delay="0"/>
                                  </p:stCondLst>
                                  <p:childTnLst>
                                    <p:set>
                                      <p:cBhvr>
                                        <p:cTn id="20" dur="1" fill="hold">
                                          <p:stCondLst>
                                            <p:cond delay="0"/>
                                          </p:stCondLst>
                                        </p:cTn>
                                        <p:tgtEl>
                                          <p:spTgt spid="124931">
                                            <p:txEl>
                                              <p:pRg st="2" end="2"/>
                                            </p:txEl>
                                          </p:spTgt>
                                        </p:tgtEl>
                                        <p:attrNameLst>
                                          <p:attrName>style.visibility</p:attrName>
                                        </p:attrNameLst>
                                      </p:cBhvr>
                                      <p:to>
                                        <p:strVal val="visible"/>
                                      </p:to>
                                    </p:set>
                                    <p:anim from="(-#ppt_w/2)" to="(#ppt_x)" calcmode="lin" valueType="num">
                                      <p:cBhvr>
                                        <p:cTn id="21" dur="600" fill="hold">
                                          <p:stCondLst>
                                            <p:cond delay="0"/>
                                          </p:stCondLst>
                                        </p:cTn>
                                        <p:tgtEl>
                                          <p:spTgt spid="124931">
                                            <p:txEl>
                                              <p:pRg st="2" end="2"/>
                                            </p:txEl>
                                          </p:spTgt>
                                        </p:tgtEl>
                                        <p:attrNameLst>
                                          <p:attrName>ppt_x</p:attrName>
                                        </p:attrNameLst>
                                      </p:cBhvr>
                                    </p:anim>
                                    <p:anim from="0" to="-1.0" calcmode="lin" valueType="num">
                                      <p:cBhvr>
                                        <p:cTn id="22" dur="200" decel="50000" autoRev="1" fill="hold">
                                          <p:stCondLst>
                                            <p:cond delay="600"/>
                                          </p:stCondLst>
                                        </p:cTn>
                                        <p:tgtEl>
                                          <p:spTgt spid="124931">
                                            <p:txEl>
                                              <p:pRg st="2" end="2"/>
                                            </p:txEl>
                                          </p:spTgt>
                                        </p:tgtEl>
                                        <p:attrNameLst>
                                          <p:attrName>xshear</p:attrName>
                                        </p:attrNameLst>
                                      </p:cBhvr>
                                    </p:anim>
                                    <p:animScale>
                                      <p:cBhvr>
                                        <p:cTn id="23" dur="200" decel="100000" autoRev="1" fill="hold">
                                          <p:stCondLst>
                                            <p:cond delay="600"/>
                                          </p:stCondLst>
                                        </p:cTn>
                                        <p:tgtEl>
                                          <p:spTgt spid="124931">
                                            <p:txEl>
                                              <p:pRg st="2" end="2"/>
                                            </p:txEl>
                                          </p:spTgt>
                                        </p:tgtEl>
                                      </p:cBhvr>
                                      <p:from x="100000" y="100000"/>
                                      <p:to x="80000" y="100000"/>
                                    </p:animScale>
                                    <p:anim by="(#ppt_h/3+#ppt_w*0.1)" calcmode="lin" valueType="num">
                                      <p:cBhvr additive="sum">
                                        <p:cTn id="24" dur="200" decel="100000" autoRev="1" fill="hold">
                                          <p:stCondLst>
                                            <p:cond delay="600"/>
                                          </p:stCondLst>
                                        </p:cTn>
                                        <p:tgtEl>
                                          <p:spTgt spid="124931">
                                            <p:txEl>
                                              <p:pRg st="2" end="2"/>
                                            </p:txEl>
                                          </p:spTgt>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34" presetClass="entr" presetSubtype="0" fill="hold" grpId="0" nodeType="clickEffect">
                                  <p:stCondLst>
                                    <p:cond delay="0"/>
                                  </p:stCondLst>
                                  <p:childTnLst>
                                    <p:set>
                                      <p:cBhvr>
                                        <p:cTn id="28" dur="1" fill="hold">
                                          <p:stCondLst>
                                            <p:cond delay="0"/>
                                          </p:stCondLst>
                                        </p:cTn>
                                        <p:tgtEl>
                                          <p:spTgt spid="124931">
                                            <p:txEl>
                                              <p:pRg st="3" end="3"/>
                                            </p:txEl>
                                          </p:spTgt>
                                        </p:tgtEl>
                                        <p:attrNameLst>
                                          <p:attrName>style.visibility</p:attrName>
                                        </p:attrNameLst>
                                      </p:cBhvr>
                                      <p:to>
                                        <p:strVal val="visible"/>
                                      </p:to>
                                    </p:set>
                                    <p:anim from="(-#ppt_w/2)" to="(#ppt_x)" calcmode="lin" valueType="num">
                                      <p:cBhvr>
                                        <p:cTn id="29" dur="600" fill="hold">
                                          <p:stCondLst>
                                            <p:cond delay="0"/>
                                          </p:stCondLst>
                                        </p:cTn>
                                        <p:tgtEl>
                                          <p:spTgt spid="124931">
                                            <p:txEl>
                                              <p:pRg st="3" end="3"/>
                                            </p:txEl>
                                          </p:spTgt>
                                        </p:tgtEl>
                                        <p:attrNameLst>
                                          <p:attrName>ppt_x</p:attrName>
                                        </p:attrNameLst>
                                      </p:cBhvr>
                                    </p:anim>
                                    <p:anim from="0" to="-1.0" calcmode="lin" valueType="num">
                                      <p:cBhvr>
                                        <p:cTn id="30" dur="200" decel="50000" autoRev="1" fill="hold">
                                          <p:stCondLst>
                                            <p:cond delay="600"/>
                                          </p:stCondLst>
                                        </p:cTn>
                                        <p:tgtEl>
                                          <p:spTgt spid="124931">
                                            <p:txEl>
                                              <p:pRg st="3" end="3"/>
                                            </p:txEl>
                                          </p:spTgt>
                                        </p:tgtEl>
                                        <p:attrNameLst>
                                          <p:attrName>xshear</p:attrName>
                                        </p:attrNameLst>
                                      </p:cBhvr>
                                    </p:anim>
                                    <p:animScale>
                                      <p:cBhvr>
                                        <p:cTn id="31" dur="200" decel="100000" autoRev="1" fill="hold">
                                          <p:stCondLst>
                                            <p:cond delay="600"/>
                                          </p:stCondLst>
                                        </p:cTn>
                                        <p:tgtEl>
                                          <p:spTgt spid="124931">
                                            <p:txEl>
                                              <p:pRg st="3" end="3"/>
                                            </p:txEl>
                                          </p:spTgt>
                                        </p:tgtEl>
                                      </p:cBhvr>
                                      <p:from x="100000" y="100000"/>
                                      <p:to x="80000" y="100000"/>
                                    </p:animScale>
                                    <p:anim by="(#ppt_h/3+#ppt_w*0.1)" calcmode="lin" valueType="num">
                                      <p:cBhvr additive="sum">
                                        <p:cTn id="32" dur="200" decel="100000" autoRev="1" fill="hold">
                                          <p:stCondLst>
                                            <p:cond delay="600"/>
                                          </p:stCondLst>
                                        </p:cTn>
                                        <p:tgtEl>
                                          <p:spTgt spid="124931">
                                            <p:txEl>
                                              <p:pRg st="3" end="3"/>
                                            </p:txEl>
                                          </p:spTgt>
                                        </p:tgtEl>
                                        <p:attrNameLst>
                                          <p:attrName>ppt_x</p:attrName>
                                        </p:attrNameLst>
                                      </p:cBhvr>
                                    </p:anim>
                                  </p:childTnLst>
                                </p:cTn>
                              </p:par>
                            </p:childTnLst>
                          </p:cTn>
                        </p:par>
                      </p:childTnLst>
                    </p:cTn>
                  </p:par>
                  <p:par>
                    <p:cTn id="33" fill="hold">
                      <p:stCondLst>
                        <p:cond delay="indefinite"/>
                      </p:stCondLst>
                      <p:childTnLst>
                        <p:par>
                          <p:cTn id="34" fill="hold">
                            <p:stCondLst>
                              <p:cond delay="0"/>
                            </p:stCondLst>
                            <p:childTnLst>
                              <p:par>
                                <p:cTn id="35" presetID="34" presetClass="entr" presetSubtype="0" fill="hold" grpId="0" nodeType="clickEffect">
                                  <p:stCondLst>
                                    <p:cond delay="0"/>
                                  </p:stCondLst>
                                  <p:childTnLst>
                                    <p:set>
                                      <p:cBhvr>
                                        <p:cTn id="36" dur="1" fill="hold">
                                          <p:stCondLst>
                                            <p:cond delay="0"/>
                                          </p:stCondLst>
                                        </p:cTn>
                                        <p:tgtEl>
                                          <p:spTgt spid="124931">
                                            <p:txEl>
                                              <p:pRg st="4" end="4"/>
                                            </p:txEl>
                                          </p:spTgt>
                                        </p:tgtEl>
                                        <p:attrNameLst>
                                          <p:attrName>style.visibility</p:attrName>
                                        </p:attrNameLst>
                                      </p:cBhvr>
                                      <p:to>
                                        <p:strVal val="visible"/>
                                      </p:to>
                                    </p:set>
                                    <p:anim from="(-#ppt_w/2)" to="(#ppt_x)" calcmode="lin" valueType="num">
                                      <p:cBhvr>
                                        <p:cTn id="37" dur="600" fill="hold">
                                          <p:stCondLst>
                                            <p:cond delay="0"/>
                                          </p:stCondLst>
                                        </p:cTn>
                                        <p:tgtEl>
                                          <p:spTgt spid="124931">
                                            <p:txEl>
                                              <p:pRg st="4" end="4"/>
                                            </p:txEl>
                                          </p:spTgt>
                                        </p:tgtEl>
                                        <p:attrNameLst>
                                          <p:attrName>ppt_x</p:attrName>
                                        </p:attrNameLst>
                                      </p:cBhvr>
                                    </p:anim>
                                    <p:anim from="0" to="-1.0" calcmode="lin" valueType="num">
                                      <p:cBhvr>
                                        <p:cTn id="38" dur="200" decel="50000" autoRev="1" fill="hold">
                                          <p:stCondLst>
                                            <p:cond delay="600"/>
                                          </p:stCondLst>
                                        </p:cTn>
                                        <p:tgtEl>
                                          <p:spTgt spid="124931">
                                            <p:txEl>
                                              <p:pRg st="4" end="4"/>
                                            </p:txEl>
                                          </p:spTgt>
                                        </p:tgtEl>
                                        <p:attrNameLst>
                                          <p:attrName>xshear</p:attrName>
                                        </p:attrNameLst>
                                      </p:cBhvr>
                                    </p:anim>
                                    <p:animScale>
                                      <p:cBhvr>
                                        <p:cTn id="39" dur="200" decel="100000" autoRev="1" fill="hold">
                                          <p:stCondLst>
                                            <p:cond delay="600"/>
                                          </p:stCondLst>
                                        </p:cTn>
                                        <p:tgtEl>
                                          <p:spTgt spid="124931">
                                            <p:txEl>
                                              <p:pRg st="4" end="4"/>
                                            </p:txEl>
                                          </p:spTgt>
                                        </p:tgtEl>
                                      </p:cBhvr>
                                      <p:from x="100000" y="100000"/>
                                      <p:to x="80000" y="100000"/>
                                    </p:animScale>
                                    <p:anim by="(#ppt_h/3+#ppt_w*0.1)" calcmode="lin" valueType="num">
                                      <p:cBhvr additive="sum">
                                        <p:cTn id="40" dur="200" decel="100000" autoRev="1" fill="hold">
                                          <p:stCondLst>
                                            <p:cond delay="600"/>
                                          </p:stCondLst>
                                        </p:cTn>
                                        <p:tgtEl>
                                          <p:spTgt spid="124931">
                                            <p:txEl>
                                              <p:pRg st="4" end="4"/>
                                            </p:txEl>
                                          </p:spTgt>
                                        </p:tgtEl>
                                        <p:attrNameLst>
                                          <p:attrName>ppt_x</p:attrName>
                                        </p:attrNameLst>
                                      </p:cBhvr>
                                    </p:anim>
                                  </p:childTnLst>
                                </p:cTn>
                              </p:par>
                            </p:childTnLst>
                          </p:cTn>
                        </p:par>
                      </p:childTnLst>
                    </p:cTn>
                  </p:par>
                  <p:par>
                    <p:cTn id="41" fill="hold">
                      <p:stCondLst>
                        <p:cond delay="indefinite"/>
                      </p:stCondLst>
                      <p:childTnLst>
                        <p:par>
                          <p:cTn id="42" fill="hold">
                            <p:stCondLst>
                              <p:cond delay="0"/>
                            </p:stCondLst>
                            <p:childTnLst>
                              <p:par>
                                <p:cTn id="43" presetID="34" presetClass="entr" presetSubtype="0" fill="hold" grpId="0" nodeType="clickEffect">
                                  <p:stCondLst>
                                    <p:cond delay="0"/>
                                  </p:stCondLst>
                                  <p:childTnLst>
                                    <p:set>
                                      <p:cBhvr>
                                        <p:cTn id="44" dur="1" fill="hold">
                                          <p:stCondLst>
                                            <p:cond delay="0"/>
                                          </p:stCondLst>
                                        </p:cTn>
                                        <p:tgtEl>
                                          <p:spTgt spid="124931">
                                            <p:txEl>
                                              <p:pRg st="5" end="5"/>
                                            </p:txEl>
                                          </p:spTgt>
                                        </p:tgtEl>
                                        <p:attrNameLst>
                                          <p:attrName>style.visibility</p:attrName>
                                        </p:attrNameLst>
                                      </p:cBhvr>
                                      <p:to>
                                        <p:strVal val="visible"/>
                                      </p:to>
                                    </p:set>
                                    <p:anim from="(-#ppt_w/2)" to="(#ppt_x)" calcmode="lin" valueType="num">
                                      <p:cBhvr>
                                        <p:cTn id="45" dur="600" fill="hold">
                                          <p:stCondLst>
                                            <p:cond delay="0"/>
                                          </p:stCondLst>
                                        </p:cTn>
                                        <p:tgtEl>
                                          <p:spTgt spid="124931">
                                            <p:txEl>
                                              <p:pRg st="5" end="5"/>
                                            </p:txEl>
                                          </p:spTgt>
                                        </p:tgtEl>
                                        <p:attrNameLst>
                                          <p:attrName>ppt_x</p:attrName>
                                        </p:attrNameLst>
                                      </p:cBhvr>
                                    </p:anim>
                                    <p:anim from="0" to="-1.0" calcmode="lin" valueType="num">
                                      <p:cBhvr>
                                        <p:cTn id="46" dur="200" decel="50000" autoRev="1" fill="hold">
                                          <p:stCondLst>
                                            <p:cond delay="600"/>
                                          </p:stCondLst>
                                        </p:cTn>
                                        <p:tgtEl>
                                          <p:spTgt spid="124931">
                                            <p:txEl>
                                              <p:pRg st="5" end="5"/>
                                            </p:txEl>
                                          </p:spTgt>
                                        </p:tgtEl>
                                        <p:attrNameLst>
                                          <p:attrName>xshear</p:attrName>
                                        </p:attrNameLst>
                                      </p:cBhvr>
                                    </p:anim>
                                    <p:animScale>
                                      <p:cBhvr>
                                        <p:cTn id="47" dur="200" decel="100000" autoRev="1" fill="hold">
                                          <p:stCondLst>
                                            <p:cond delay="600"/>
                                          </p:stCondLst>
                                        </p:cTn>
                                        <p:tgtEl>
                                          <p:spTgt spid="124931">
                                            <p:txEl>
                                              <p:pRg st="5" end="5"/>
                                            </p:txEl>
                                          </p:spTgt>
                                        </p:tgtEl>
                                      </p:cBhvr>
                                      <p:from x="100000" y="100000"/>
                                      <p:to x="80000" y="100000"/>
                                    </p:animScale>
                                    <p:anim by="(#ppt_h/3+#ppt_w*0.1)" calcmode="lin" valueType="num">
                                      <p:cBhvr additive="sum">
                                        <p:cTn id="48" dur="200" decel="100000" autoRev="1" fill="hold">
                                          <p:stCondLst>
                                            <p:cond delay="600"/>
                                          </p:stCondLst>
                                        </p:cTn>
                                        <p:tgtEl>
                                          <p:spTgt spid="124931">
                                            <p:txEl>
                                              <p:pRg st="5" end="5"/>
                                            </p:txEl>
                                          </p:spTgt>
                                        </p:tgtEl>
                                        <p:attrNameLst>
                                          <p:attrName>ppt_x</p:attrName>
                                        </p:attrNameLst>
                                      </p:cBhvr>
                                    </p:anim>
                                  </p:childTnLst>
                                </p:cTn>
                              </p:par>
                            </p:childTnLst>
                          </p:cTn>
                        </p:par>
                      </p:childTnLst>
                    </p:cTn>
                  </p:par>
                  <p:par>
                    <p:cTn id="49" fill="hold">
                      <p:stCondLst>
                        <p:cond delay="indefinite"/>
                      </p:stCondLst>
                      <p:childTnLst>
                        <p:par>
                          <p:cTn id="50" fill="hold">
                            <p:stCondLst>
                              <p:cond delay="0"/>
                            </p:stCondLst>
                            <p:childTnLst>
                              <p:par>
                                <p:cTn id="51" presetID="27" presetClass="entr" presetSubtype="0" fill="hold" grpId="0" nodeType="clickEffect">
                                  <p:stCondLst>
                                    <p:cond delay="0"/>
                                  </p:stCondLst>
                                  <p:iterate type="lt">
                                    <p:tmPct val="50000"/>
                                  </p:iterate>
                                  <p:childTnLst>
                                    <p:set>
                                      <p:cBhvr>
                                        <p:cTn id="52" dur="1" fill="hold">
                                          <p:stCondLst>
                                            <p:cond delay="0"/>
                                          </p:stCondLst>
                                        </p:cTn>
                                        <p:tgtEl>
                                          <p:spTgt spid="124931">
                                            <p:txEl>
                                              <p:pRg st="6" end="6"/>
                                            </p:txEl>
                                          </p:spTgt>
                                        </p:tgtEl>
                                        <p:attrNameLst>
                                          <p:attrName>style.visibility</p:attrName>
                                        </p:attrNameLst>
                                      </p:cBhvr>
                                      <p:to>
                                        <p:strVal val="visible"/>
                                      </p:to>
                                    </p:set>
                                    <p:anim calcmode="discrete" valueType="clr">
                                      <p:cBhvr override="childStyle">
                                        <p:cTn id="53" dur="80"/>
                                        <p:tgtEl>
                                          <p:spTgt spid="124931">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124931">
                                            <p:txEl>
                                              <p:pRg st="6" end="6"/>
                                            </p:txEl>
                                          </p:spTgt>
                                        </p:tgtEl>
                                        <p:attrNameLst>
                                          <p:attrName>fillcolor</p:attrName>
                                        </p:attrNameLst>
                                      </p:cBhvr>
                                      <p:tavLst>
                                        <p:tav tm="0">
                                          <p:val>
                                            <p:clrVal>
                                              <a:schemeClr val="accent2"/>
                                            </p:clrVal>
                                          </p:val>
                                        </p:tav>
                                        <p:tav tm="50000">
                                          <p:val>
                                            <p:clrVal>
                                              <a:schemeClr val="hlink"/>
                                            </p:clrVal>
                                          </p:val>
                                        </p:tav>
                                      </p:tavLst>
                                    </p:anim>
                                    <p:set>
                                      <p:cBhvr>
                                        <p:cTn id="55" dur="80"/>
                                        <p:tgtEl>
                                          <p:spTgt spid="124931">
                                            <p:txEl>
                                              <p:pRg st="6" end="6"/>
                                            </p:txEl>
                                          </p:spTgt>
                                        </p:tgtEl>
                                        <p:attrNameLst>
                                          <p:attrName>fill.type</p:attrName>
                                        </p:attrNameLst>
                                      </p:cBhvr>
                                      <p:to>
                                        <p:strVal val="solid"/>
                                      </p:to>
                                    </p:set>
                                  </p:childTnLst>
                                </p:cTn>
                              </p:par>
                            </p:childTnLst>
                          </p:cTn>
                        </p:par>
                        <p:par>
                          <p:cTn id="56" fill="hold">
                            <p:stCondLst>
                              <p:cond delay="880"/>
                            </p:stCondLst>
                            <p:childTnLst>
                              <p:par>
                                <p:cTn id="57" presetID="34" presetClass="entr" presetSubtype="0" fill="hold" grpId="0" nodeType="afterEffect">
                                  <p:stCondLst>
                                    <p:cond delay="0"/>
                                  </p:stCondLst>
                                  <p:childTnLst>
                                    <p:set>
                                      <p:cBhvr>
                                        <p:cTn id="58" dur="1" fill="hold">
                                          <p:stCondLst>
                                            <p:cond delay="0"/>
                                          </p:stCondLst>
                                        </p:cTn>
                                        <p:tgtEl>
                                          <p:spTgt spid="124931">
                                            <p:txEl>
                                              <p:pRg st="7" end="7"/>
                                            </p:txEl>
                                          </p:spTgt>
                                        </p:tgtEl>
                                        <p:attrNameLst>
                                          <p:attrName>style.visibility</p:attrName>
                                        </p:attrNameLst>
                                      </p:cBhvr>
                                      <p:to>
                                        <p:strVal val="visible"/>
                                      </p:to>
                                    </p:set>
                                    <p:anim from="(-#ppt_w/2)" to="(#ppt_x)" calcmode="lin" valueType="num">
                                      <p:cBhvr>
                                        <p:cTn id="59" dur="600" fill="hold">
                                          <p:stCondLst>
                                            <p:cond delay="0"/>
                                          </p:stCondLst>
                                        </p:cTn>
                                        <p:tgtEl>
                                          <p:spTgt spid="124931">
                                            <p:txEl>
                                              <p:pRg st="7" end="7"/>
                                            </p:txEl>
                                          </p:spTgt>
                                        </p:tgtEl>
                                        <p:attrNameLst>
                                          <p:attrName>ppt_x</p:attrName>
                                        </p:attrNameLst>
                                      </p:cBhvr>
                                    </p:anim>
                                    <p:anim from="0" to="-1.0" calcmode="lin" valueType="num">
                                      <p:cBhvr>
                                        <p:cTn id="60" dur="200" decel="50000" autoRev="1" fill="hold">
                                          <p:stCondLst>
                                            <p:cond delay="600"/>
                                          </p:stCondLst>
                                        </p:cTn>
                                        <p:tgtEl>
                                          <p:spTgt spid="124931">
                                            <p:txEl>
                                              <p:pRg st="7" end="7"/>
                                            </p:txEl>
                                          </p:spTgt>
                                        </p:tgtEl>
                                        <p:attrNameLst>
                                          <p:attrName>xshear</p:attrName>
                                        </p:attrNameLst>
                                      </p:cBhvr>
                                    </p:anim>
                                    <p:animScale>
                                      <p:cBhvr>
                                        <p:cTn id="61" dur="200" decel="100000" autoRev="1" fill="hold">
                                          <p:stCondLst>
                                            <p:cond delay="600"/>
                                          </p:stCondLst>
                                        </p:cTn>
                                        <p:tgtEl>
                                          <p:spTgt spid="124931">
                                            <p:txEl>
                                              <p:pRg st="7" end="7"/>
                                            </p:txEl>
                                          </p:spTgt>
                                        </p:tgtEl>
                                      </p:cBhvr>
                                      <p:from x="100000" y="100000"/>
                                      <p:to x="80000" y="100000"/>
                                    </p:animScale>
                                    <p:anim by="(#ppt_h/3+#ppt_w*0.1)" calcmode="lin" valueType="num">
                                      <p:cBhvr additive="sum">
                                        <p:cTn id="62" dur="200" decel="100000" autoRev="1" fill="hold">
                                          <p:stCondLst>
                                            <p:cond delay="600"/>
                                          </p:stCondLst>
                                        </p:cTn>
                                        <p:tgtEl>
                                          <p:spTgt spid="124931">
                                            <p:txEl>
                                              <p:pRg st="7" end="7"/>
                                            </p:txEl>
                                          </p:spTgt>
                                        </p:tgtEl>
                                        <p:attrNameLst>
                                          <p:attrName>ppt_x</p:attrName>
                                        </p:attrNameLst>
                                      </p:cBhvr>
                                    </p:anim>
                                  </p:childTnLst>
                                </p:cTn>
                              </p:par>
                            </p:childTnLst>
                          </p:cTn>
                        </p:par>
                      </p:childTnLst>
                    </p:cTn>
                  </p:par>
                  <p:par>
                    <p:cTn id="63" fill="hold">
                      <p:stCondLst>
                        <p:cond delay="indefinite"/>
                      </p:stCondLst>
                      <p:childTnLst>
                        <p:par>
                          <p:cTn id="64" fill="hold">
                            <p:stCondLst>
                              <p:cond delay="0"/>
                            </p:stCondLst>
                            <p:childTnLst>
                              <p:par>
                                <p:cTn id="65" presetID="34" presetClass="entr" presetSubtype="0" fill="hold" grpId="0" nodeType="clickEffect">
                                  <p:stCondLst>
                                    <p:cond delay="0"/>
                                  </p:stCondLst>
                                  <p:childTnLst>
                                    <p:set>
                                      <p:cBhvr>
                                        <p:cTn id="66" dur="1" fill="hold">
                                          <p:stCondLst>
                                            <p:cond delay="0"/>
                                          </p:stCondLst>
                                        </p:cTn>
                                        <p:tgtEl>
                                          <p:spTgt spid="124931">
                                            <p:txEl>
                                              <p:pRg st="8" end="8"/>
                                            </p:txEl>
                                          </p:spTgt>
                                        </p:tgtEl>
                                        <p:attrNameLst>
                                          <p:attrName>style.visibility</p:attrName>
                                        </p:attrNameLst>
                                      </p:cBhvr>
                                      <p:to>
                                        <p:strVal val="visible"/>
                                      </p:to>
                                    </p:set>
                                    <p:anim from="(-#ppt_w/2)" to="(#ppt_x)" calcmode="lin" valueType="num">
                                      <p:cBhvr>
                                        <p:cTn id="67" dur="600" fill="hold">
                                          <p:stCondLst>
                                            <p:cond delay="0"/>
                                          </p:stCondLst>
                                        </p:cTn>
                                        <p:tgtEl>
                                          <p:spTgt spid="124931">
                                            <p:txEl>
                                              <p:pRg st="8" end="8"/>
                                            </p:txEl>
                                          </p:spTgt>
                                        </p:tgtEl>
                                        <p:attrNameLst>
                                          <p:attrName>ppt_x</p:attrName>
                                        </p:attrNameLst>
                                      </p:cBhvr>
                                    </p:anim>
                                    <p:anim from="0" to="-1.0" calcmode="lin" valueType="num">
                                      <p:cBhvr>
                                        <p:cTn id="68" dur="200" decel="50000" autoRev="1" fill="hold">
                                          <p:stCondLst>
                                            <p:cond delay="600"/>
                                          </p:stCondLst>
                                        </p:cTn>
                                        <p:tgtEl>
                                          <p:spTgt spid="124931">
                                            <p:txEl>
                                              <p:pRg st="8" end="8"/>
                                            </p:txEl>
                                          </p:spTgt>
                                        </p:tgtEl>
                                        <p:attrNameLst>
                                          <p:attrName>xshear</p:attrName>
                                        </p:attrNameLst>
                                      </p:cBhvr>
                                    </p:anim>
                                    <p:animScale>
                                      <p:cBhvr>
                                        <p:cTn id="69" dur="200" decel="100000" autoRev="1" fill="hold">
                                          <p:stCondLst>
                                            <p:cond delay="600"/>
                                          </p:stCondLst>
                                        </p:cTn>
                                        <p:tgtEl>
                                          <p:spTgt spid="124931">
                                            <p:txEl>
                                              <p:pRg st="8" end="8"/>
                                            </p:txEl>
                                          </p:spTgt>
                                        </p:tgtEl>
                                      </p:cBhvr>
                                      <p:from x="100000" y="100000"/>
                                      <p:to x="80000" y="100000"/>
                                    </p:animScale>
                                    <p:anim by="(#ppt_h/3+#ppt_w*0.1)" calcmode="lin" valueType="num">
                                      <p:cBhvr additive="sum">
                                        <p:cTn id="70" dur="200" decel="100000" autoRev="1" fill="hold">
                                          <p:stCondLst>
                                            <p:cond delay="600"/>
                                          </p:stCondLst>
                                        </p:cTn>
                                        <p:tgtEl>
                                          <p:spTgt spid="124931">
                                            <p:txEl>
                                              <p:pRg st="8" end="8"/>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p:txBody>
          <a:bodyPr/>
          <a:lstStyle/>
          <a:p>
            <a:pPr eaLnBrk="1" hangingPunct="1"/>
            <a:r>
              <a:rPr lang="es-ES" sz="5900"/>
              <a:t>Índice de temas</a:t>
            </a:r>
          </a:p>
        </p:txBody>
      </p:sp>
      <p:sp>
        <p:nvSpPr>
          <p:cNvPr id="10243" name="Rectangle 3"/>
          <p:cNvSpPr>
            <a:spLocks noGrp="1" noChangeArrowheads="1"/>
          </p:cNvSpPr>
          <p:nvPr>
            <p:ph type="body" idx="1"/>
          </p:nvPr>
        </p:nvSpPr>
        <p:spPr/>
        <p:txBody>
          <a:bodyPr/>
          <a:lstStyle/>
          <a:p>
            <a:pPr eaLnBrk="1" hangingPunct="1"/>
            <a:r>
              <a:rPr lang="es-ES">
                <a:hlinkClick r:id="rId2" action="ppaction://hlinksldjump"/>
              </a:rPr>
              <a:t>El desafío del Evangelismo</a:t>
            </a:r>
            <a:endParaRPr lang="es-ES"/>
          </a:p>
          <a:p>
            <a:pPr eaLnBrk="1" hangingPunct="1"/>
            <a:r>
              <a:rPr lang="es-ES">
                <a:hlinkClick r:id="rId3" action="ppaction://hlinksldjump"/>
              </a:rPr>
              <a:t>Generando un ambiente Evangelístico</a:t>
            </a:r>
            <a:endParaRPr lang="es-ES"/>
          </a:p>
          <a:p>
            <a:pPr eaLnBrk="1" hangingPunct="1"/>
            <a:r>
              <a:rPr lang="es-ES">
                <a:hlinkClick r:id="rId4" action="ppaction://hlinksldjump"/>
              </a:rPr>
              <a:t>Organizando la iglesia para el Evangelísmo</a:t>
            </a:r>
            <a:endParaRPr lang="es-ES"/>
          </a:p>
          <a:p>
            <a:pPr eaLnBrk="1" hangingPunct="1"/>
            <a:r>
              <a:rPr lang="es-ES">
                <a:hlinkClick r:id="rId5" action="ppaction://hlinksldjump"/>
              </a:rPr>
              <a:t>Preparando el campo para la cosecha</a:t>
            </a:r>
            <a:endParaRPr lang="es-ES"/>
          </a:p>
          <a:p>
            <a:pPr eaLnBrk="1" hangingPunct="1"/>
            <a:r>
              <a:rPr lang="es-ES">
                <a:hlinkClick r:id="rId6" action="ppaction://hlinksldjump"/>
              </a:rPr>
              <a:t>Presupuesto y manejo de finanzas</a:t>
            </a:r>
            <a:endParaRPr lang="es-ES"/>
          </a:p>
        </p:txBody>
      </p:sp>
      <p:pic>
        <p:nvPicPr>
          <p:cNvPr id="10244" name="Picture 4" descr="Flecha circulo verde"/>
          <p:cNvPicPr>
            <a:picLocks noChangeAspect="1" noChangeArrowheads="1" noCrop="1"/>
          </p:cNvPicPr>
          <p:nvPr/>
        </p:nvPicPr>
        <p:blipFill>
          <a:blip r:embed="rId7"/>
          <a:srcRect/>
          <a:stretch>
            <a:fillRect/>
          </a:stretch>
        </p:blipFill>
        <p:spPr bwMode="auto">
          <a:xfrm>
            <a:off x="7954963" y="5681663"/>
            <a:ext cx="457200" cy="457200"/>
          </a:xfrm>
          <a:prstGeom prst="rect">
            <a:avLst/>
          </a:prstGeom>
          <a:noFill/>
          <a:ln w="9525">
            <a:noFill/>
            <a:miter lim="800000"/>
            <a:headEnd/>
            <a:tailEnd/>
          </a:ln>
        </p:spPr>
      </p:pic>
    </p:spTree>
  </p:cSld>
  <p:clrMapOvr>
    <a:masterClrMapping/>
  </p:clrMapOvr>
  <p:transition spd="slow">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r>
              <a:rPr lang="es-ES" sz="5400"/>
              <a:t>Pro´s y Contras de la propaganda</a:t>
            </a:r>
          </a:p>
        </p:txBody>
      </p:sp>
      <p:sp>
        <p:nvSpPr>
          <p:cNvPr id="93187" name="Rectangle 4"/>
          <p:cNvSpPr>
            <a:spLocks noGrp="1" noChangeArrowheads="1"/>
          </p:cNvSpPr>
          <p:nvPr>
            <p:ph type="body" sz="half" idx="1"/>
          </p:nvPr>
        </p:nvSpPr>
        <p:spPr>
          <a:xfrm>
            <a:off x="2051050" y="1947863"/>
            <a:ext cx="4543425" cy="4641850"/>
          </a:xfrm>
          <a:solidFill>
            <a:schemeClr val="bg1"/>
          </a:solidFill>
          <a:ln>
            <a:solidFill>
              <a:schemeClr val="tx1"/>
            </a:solidFill>
          </a:ln>
        </p:spPr>
        <p:txBody>
          <a:bodyPr/>
          <a:lstStyle/>
          <a:p>
            <a:pPr algn="just" eaLnBrk="1" hangingPunct="1">
              <a:lnSpc>
                <a:spcPct val="90000"/>
              </a:lnSpc>
            </a:pPr>
            <a:r>
              <a:rPr lang="es-ES" sz="2100"/>
              <a:t>Las personas conocen el programa</a:t>
            </a:r>
          </a:p>
          <a:p>
            <a:pPr algn="just" eaLnBrk="1" hangingPunct="1">
              <a:lnSpc>
                <a:spcPct val="90000"/>
              </a:lnSpc>
            </a:pPr>
            <a:r>
              <a:rPr lang="es-ES" sz="2100"/>
              <a:t>Extiende una invitación para asistir</a:t>
            </a:r>
          </a:p>
          <a:p>
            <a:pPr algn="just" eaLnBrk="1" hangingPunct="1">
              <a:lnSpc>
                <a:spcPct val="90000"/>
              </a:lnSpc>
            </a:pPr>
            <a:r>
              <a:rPr lang="es-ES" sz="2100"/>
              <a:t>Le da a nuestra gente un punto de contacto con sus amigos</a:t>
            </a:r>
          </a:p>
          <a:p>
            <a:pPr algn="just" eaLnBrk="1" hangingPunct="1">
              <a:lnSpc>
                <a:spcPct val="90000"/>
              </a:lnSpc>
            </a:pPr>
            <a:r>
              <a:rPr lang="es-ES" sz="2100"/>
              <a:t>Le da prestigio y estabilidad a la imagen pública del programa</a:t>
            </a:r>
          </a:p>
          <a:p>
            <a:pPr algn="just" eaLnBrk="1" hangingPunct="1">
              <a:lnSpc>
                <a:spcPct val="90000"/>
              </a:lnSpc>
            </a:pPr>
            <a:r>
              <a:rPr lang="es-ES" sz="2100"/>
              <a:t>Indica respaldo para una organización confiable</a:t>
            </a:r>
          </a:p>
          <a:p>
            <a:pPr algn="just" eaLnBrk="1" hangingPunct="1">
              <a:lnSpc>
                <a:spcPct val="90000"/>
              </a:lnSpc>
            </a:pPr>
            <a:r>
              <a:rPr lang="es-ES" sz="2100"/>
              <a:t>Los volantes pueden servir como guía de programación</a:t>
            </a:r>
          </a:p>
          <a:p>
            <a:pPr lvl="1" algn="just" eaLnBrk="1" hangingPunct="1">
              <a:lnSpc>
                <a:spcPct val="80000"/>
              </a:lnSpc>
            </a:pPr>
            <a:r>
              <a:rPr lang="es-ES" sz="1800"/>
              <a:t>Se pueden usar para los anuncios de cada noche</a:t>
            </a:r>
          </a:p>
          <a:p>
            <a:pPr lvl="1" algn="just" eaLnBrk="1" hangingPunct="1">
              <a:lnSpc>
                <a:spcPct val="80000"/>
              </a:lnSpc>
            </a:pPr>
            <a:r>
              <a:rPr lang="es-ES" sz="1800"/>
              <a:t>Pueden ser usados efectivamente en el programa de visitación</a:t>
            </a:r>
          </a:p>
        </p:txBody>
      </p:sp>
      <p:sp>
        <p:nvSpPr>
          <p:cNvPr id="93188" name="Rectangle 5"/>
          <p:cNvSpPr>
            <a:spLocks noGrp="1" noChangeArrowheads="1"/>
          </p:cNvSpPr>
          <p:nvPr>
            <p:ph type="body" sz="half" idx="2"/>
          </p:nvPr>
        </p:nvSpPr>
        <p:spPr>
          <a:xfrm>
            <a:off x="6746875" y="1947863"/>
            <a:ext cx="1987550" cy="4641850"/>
          </a:xfrm>
          <a:solidFill>
            <a:schemeClr val="bg2"/>
          </a:solidFill>
          <a:ln>
            <a:solidFill>
              <a:schemeClr val="tx1"/>
            </a:solidFill>
          </a:ln>
        </p:spPr>
        <p:txBody>
          <a:bodyPr/>
          <a:lstStyle/>
          <a:p>
            <a:pPr eaLnBrk="1" hangingPunct="1">
              <a:lnSpc>
                <a:spcPct val="80000"/>
              </a:lnSpc>
            </a:pPr>
            <a:r>
              <a:rPr lang="es-ES" sz="2100">
                <a:solidFill>
                  <a:schemeClr val="bg1"/>
                </a:solidFill>
              </a:rPr>
              <a:t>Puede ser muy costoso</a:t>
            </a:r>
          </a:p>
          <a:p>
            <a:pPr eaLnBrk="1" hangingPunct="1">
              <a:lnSpc>
                <a:spcPct val="80000"/>
              </a:lnSpc>
            </a:pPr>
            <a:r>
              <a:rPr lang="es-ES" sz="2100">
                <a:solidFill>
                  <a:schemeClr val="bg1"/>
                </a:solidFill>
              </a:rPr>
              <a:t>Parece decrecer en efectividad con el paso del tiempo</a:t>
            </a:r>
          </a:p>
          <a:p>
            <a:pPr eaLnBrk="1" hangingPunct="1">
              <a:lnSpc>
                <a:spcPct val="80000"/>
              </a:lnSpc>
            </a:pPr>
            <a:endParaRPr lang="es-ES" sz="2100">
              <a:solidFill>
                <a:schemeClr val="bg1"/>
              </a:solidFill>
            </a:endParaRPr>
          </a:p>
        </p:txBody>
      </p:sp>
      <p:sp>
        <p:nvSpPr>
          <p:cNvPr id="93189" name="Text Box 6"/>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2190750" y="465138"/>
            <a:ext cx="3790950" cy="1143000"/>
          </a:xfrm>
        </p:spPr>
        <p:txBody>
          <a:bodyPr/>
          <a:lstStyle/>
          <a:p>
            <a:pPr eaLnBrk="1" hangingPunct="1"/>
            <a:r>
              <a:rPr lang="es-ES"/>
              <a:t>¡Atención!</a:t>
            </a:r>
          </a:p>
        </p:txBody>
      </p:sp>
      <p:sp>
        <p:nvSpPr>
          <p:cNvPr id="129027" name="Rectangle 3"/>
          <p:cNvSpPr>
            <a:spLocks noGrp="1" noChangeArrowheads="1"/>
          </p:cNvSpPr>
          <p:nvPr>
            <p:ph type="body" idx="1"/>
          </p:nvPr>
        </p:nvSpPr>
        <p:spPr>
          <a:xfrm>
            <a:off x="2273300" y="1963738"/>
            <a:ext cx="3806825" cy="4397375"/>
          </a:xfrm>
        </p:spPr>
        <p:txBody>
          <a:bodyPr/>
          <a:lstStyle/>
          <a:p>
            <a:pPr eaLnBrk="1" hangingPunct="1">
              <a:buFontTx/>
              <a:buNone/>
            </a:pPr>
            <a:r>
              <a:rPr lang="es-ES"/>
              <a:t>¡La propaganda puede ayudar a traer una persona una o dos veces solamente.  Sólo la predicación espiritualmente orientada le sostendrá!</a:t>
            </a:r>
          </a:p>
        </p:txBody>
      </p:sp>
      <p:pic>
        <p:nvPicPr>
          <p:cNvPr id="94212" name="Picture 5" descr="j0312122"/>
          <p:cNvPicPr>
            <a:picLocks noChangeAspect="1" noChangeArrowheads="1"/>
          </p:cNvPicPr>
          <p:nvPr/>
        </p:nvPicPr>
        <p:blipFill>
          <a:blip r:embed="rId2"/>
          <a:srcRect/>
          <a:stretch>
            <a:fillRect/>
          </a:stretch>
        </p:blipFill>
        <p:spPr bwMode="auto">
          <a:xfrm>
            <a:off x="6223000" y="2243138"/>
            <a:ext cx="2897188" cy="3355975"/>
          </a:xfrm>
          <a:prstGeom prst="rect">
            <a:avLst/>
          </a:prstGeom>
          <a:noFill/>
          <a:ln w="9525">
            <a:noFill/>
            <a:miter lim="800000"/>
            <a:headEnd/>
            <a:tailEnd/>
          </a:ln>
        </p:spPr>
      </p:pic>
      <p:sp>
        <p:nvSpPr>
          <p:cNvPr id="94213" name="Text Box 10"/>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29026"/>
                                        </p:tgtEl>
                                        <p:attrNameLst>
                                          <p:attrName>style.visibility</p:attrName>
                                        </p:attrNameLst>
                                      </p:cBhvr>
                                      <p:to>
                                        <p:strVal val="visible"/>
                                      </p:to>
                                    </p:set>
                                    <p:anim calcmode="lin" valueType="num">
                                      <p:cBhvr>
                                        <p:cTn id="7" dur="1000" fill="hold"/>
                                        <p:tgtEl>
                                          <p:spTgt spid="129026"/>
                                        </p:tgtEl>
                                        <p:attrNameLst>
                                          <p:attrName>ppt_w</p:attrName>
                                        </p:attrNameLst>
                                      </p:cBhvr>
                                      <p:tavLst>
                                        <p:tav tm="0">
                                          <p:val>
                                            <p:strVal val="4*#ppt_w"/>
                                          </p:val>
                                        </p:tav>
                                        <p:tav tm="100000">
                                          <p:val>
                                            <p:strVal val="#ppt_w"/>
                                          </p:val>
                                        </p:tav>
                                      </p:tavLst>
                                    </p:anim>
                                    <p:anim calcmode="lin" valueType="num">
                                      <p:cBhvr>
                                        <p:cTn id="8" dur="1000" fill="hold"/>
                                        <p:tgtEl>
                                          <p:spTgt spid="129026"/>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repeatCount="3000" fill="hold" grpId="1" nodeType="afterEffect">
                                  <p:stCondLst>
                                    <p:cond delay="0"/>
                                  </p:stCondLst>
                                  <p:childTnLst>
                                    <p:animEffect transition="out" filter="fade">
                                      <p:cBhvr>
                                        <p:cTn id="11" dur="500" tmFilter="0, 0; .2, .5; .8, .5; 1, 0"/>
                                        <p:tgtEl>
                                          <p:spTgt spid="129026"/>
                                        </p:tgtEl>
                                      </p:cBhvr>
                                    </p:animEffect>
                                    <p:animScale>
                                      <p:cBhvr>
                                        <p:cTn id="12" dur="250" autoRev="1" fill="hold"/>
                                        <p:tgtEl>
                                          <p:spTgt spid="129026"/>
                                        </p:tgtEl>
                                      </p:cBhvr>
                                      <p:by x="105000" y="105000"/>
                                    </p:animScale>
                                  </p:childTnLst>
                                </p:cTn>
                              </p:par>
                            </p:childTnLst>
                          </p:cTn>
                        </p:par>
                        <p:par>
                          <p:cTn id="13" fill="hold">
                            <p:stCondLst>
                              <p:cond delay="25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129027">
                                            <p:txEl>
                                              <p:pRg st="0" end="0"/>
                                            </p:txEl>
                                          </p:spTgt>
                                        </p:tgtEl>
                                        <p:attrNameLst>
                                          <p:attrName>style.visibility</p:attrName>
                                        </p:attrNameLst>
                                      </p:cBhvr>
                                      <p:to>
                                        <p:strVal val="visible"/>
                                      </p:to>
                                    </p:set>
                                    <p:anim calcmode="discrete" valueType="clr">
                                      <p:cBhvr override="childStyle">
                                        <p:cTn id="16" dur="80"/>
                                        <p:tgtEl>
                                          <p:spTgt spid="1290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129027">
                                            <p:txEl>
                                              <p:pRg st="0" end="0"/>
                                            </p:txEl>
                                          </p:spTgt>
                                        </p:tgtEl>
                                        <p:attrNameLst>
                                          <p:attrName>fillcolor</p:attrName>
                                        </p:attrNameLst>
                                      </p:cBhvr>
                                      <p:tavLst>
                                        <p:tav tm="0">
                                          <p:val>
                                            <p:clrVal>
                                              <a:schemeClr val="accent2"/>
                                            </p:clrVal>
                                          </p:val>
                                        </p:tav>
                                        <p:tav tm="50000">
                                          <p:val>
                                            <p:clrVal>
                                              <a:schemeClr val="hlink"/>
                                            </p:clrVal>
                                          </p:val>
                                        </p:tav>
                                      </p:tavLst>
                                    </p:anim>
                                    <p:set>
                                      <p:cBhvr>
                                        <p:cTn id="18" dur="80"/>
                                        <p:tgtEl>
                                          <p:spTgt spid="12902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P spid="129026" grpId="1"/>
      <p:bldP spid="129027" grpId="0" build="p"/>
    </p:bld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es-ES"/>
              <a:t>¡Atención!</a:t>
            </a:r>
          </a:p>
        </p:txBody>
      </p:sp>
      <p:sp>
        <p:nvSpPr>
          <p:cNvPr id="130051" name="Rectangle 3"/>
          <p:cNvSpPr>
            <a:spLocks noGrp="1" noChangeArrowheads="1"/>
          </p:cNvSpPr>
          <p:nvPr>
            <p:ph type="body" idx="1"/>
          </p:nvPr>
        </p:nvSpPr>
        <p:spPr>
          <a:xfrm>
            <a:off x="2273300" y="1963738"/>
            <a:ext cx="3806825" cy="4397375"/>
          </a:xfrm>
        </p:spPr>
        <p:txBody>
          <a:bodyPr/>
          <a:lstStyle/>
          <a:p>
            <a:pPr eaLnBrk="1" hangingPunct="1">
              <a:buFontTx/>
              <a:buNone/>
            </a:pPr>
            <a:r>
              <a:rPr lang="es-ES" sz="2500"/>
              <a:t>¡El mejor medio de propaganda es la satisfacción del cliente. El evangelista debe asegurarse de la cooperación y lealtad de los miembros de iglesia.  Si ellos traen sus amigos a las reuniones serán bien atendidos!</a:t>
            </a:r>
          </a:p>
        </p:txBody>
      </p:sp>
      <p:pic>
        <p:nvPicPr>
          <p:cNvPr id="95236" name="Picture 4" descr="j0312122"/>
          <p:cNvPicPr>
            <a:picLocks noChangeAspect="1" noChangeArrowheads="1"/>
          </p:cNvPicPr>
          <p:nvPr/>
        </p:nvPicPr>
        <p:blipFill>
          <a:blip r:embed="rId2"/>
          <a:srcRect/>
          <a:stretch>
            <a:fillRect/>
          </a:stretch>
        </p:blipFill>
        <p:spPr bwMode="auto">
          <a:xfrm>
            <a:off x="6223000" y="2243138"/>
            <a:ext cx="2897188" cy="3355975"/>
          </a:xfrm>
          <a:prstGeom prst="rect">
            <a:avLst/>
          </a:prstGeom>
          <a:noFill/>
          <a:ln w="9525">
            <a:noFill/>
            <a:miter lim="800000"/>
            <a:headEnd/>
            <a:tailEnd/>
          </a:ln>
        </p:spPr>
      </p:pic>
      <p:sp>
        <p:nvSpPr>
          <p:cNvPr id="95237" name="Text Box 5"/>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30051">
                                            <p:txEl>
                                              <p:pRg st="0" end="0"/>
                                            </p:txEl>
                                          </p:spTgt>
                                        </p:tgtEl>
                                        <p:attrNameLst>
                                          <p:attrName>style.visibility</p:attrName>
                                        </p:attrNameLst>
                                      </p:cBhvr>
                                      <p:to>
                                        <p:strVal val="visible"/>
                                      </p:to>
                                    </p:set>
                                    <p:anim calcmode="discrete" valueType="clr">
                                      <p:cBhvr override="childStyle">
                                        <p:cTn id="7" dur="80"/>
                                        <p:tgtEl>
                                          <p:spTgt spid="1300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005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3005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build="p"/>
    </p:bld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s-ES"/>
              <a:t>¡Atención!</a:t>
            </a:r>
          </a:p>
        </p:txBody>
      </p:sp>
      <p:sp>
        <p:nvSpPr>
          <p:cNvPr id="131075" name="Rectangle 3"/>
          <p:cNvSpPr>
            <a:spLocks noGrp="1" noChangeArrowheads="1"/>
          </p:cNvSpPr>
          <p:nvPr>
            <p:ph type="body" idx="1"/>
          </p:nvPr>
        </p:nvSpPr>
        <p:spPr>
          <a:xfrm>
            <a:off x="2273300" y="2360613"/>
            <a:ext cx="3744913" cy="4000500"/>
          </a:xfrm>
        </p:spPr>
        <p:txBody>
          <a:bodyPr/>
          <a:lstStyle/>
          <a:p>
            <a:pPr eaLnBrk="1" hangingPunct="1">
              <a:buFontTx/>
              <a:buNone/>
            </a:pPr>
            <a:r>
              <a:rPr lang="es-ES"/>
              <a:t>¡El evangelista usará la audiencia para conseguir la asistencia. El impacto de la predicación puede crear la multitud inicial!</a:t>
            </a:r>
          </a:p>
        </p:txBody>
      </p:sp>
      <p:pic>
        <p:nvPicPr>
          <p:cNvPr id="96260" name="Picture 4" descr="j0312122"/>
          <p:cNvPicPr>
            <a:picLocks noChangeAspect="1" noChangeArrowheads="1"/>
          </p:cNvPicPr>
          <p:nvPr/>
        </p:nvPicPr>
        <p:blipFill>
          <a:blip r:embed="rId2"/>
          <a:srcRect/>
          <a:stretch>
            <a:fillRect/>
          </a:stretch>
        </p:blipFill>
        <p:spPr bwMode="auto">
          <a:xfrm>
            <a:off x="6223000" y="2243138"/>
            <a:ext cx="2897188" cy="3355975"/>
          </a:xfrm>
          <a:prstGeom prst="rect">
            <a:avLst/>
          </a:prstGeom>
          <a:noFill/>
          <a:ln w="9525">
            <a:noFill/>
            <a:miter lim="800000"/>
            <a:headEnd/>
            <a:tailEnd/>
          </a:ln>
        </p:spPr>
      </p:pic>
      <p:sp>
        <p:nvSpPr>
          <p:cNvPr id="96261" name="Text Box 5"/>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31075">
                                            <p:txEl>
                                              <p:pRg st="0" end="0"/>
                                            </p:txEl>
                                          </p:spTgt>
                                        </p:tgtEl>
                                        <p:attrNameLst>
                                          <p:attrName>style.visibility</p:attrName>
                                        </p:attrNameLst>
                                      </p:cBhvr>
                                      <p:to>
                                        <p:strVal val="visible"/>
                                      </p:to>
                                    </p:set>
                                    <p:anim calcmode="discrete" valueType="clr">
                                      <p:cBhvr override="childStyle">
                                        <p:cTn id="7" dur="80"/>
                                        <p:tgtEl>
                                          <p:spTgt spid="1310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107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3107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p:bld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32099" name="Rectangle 3"/>
          <p:cNvSpPr>
            <a:spLocks noGrp="1" noChangeArrowheads="1"/>
          </p:cNvSpPr>
          <p:nvPr>
            <p:ph type="body" idx="1"/>
          </p:nvPr>
        </p:nvSpPr>
        <p:spPr/>
        <p:txBody>
          <a:bodyPr/>
          <a:lstStyle/>
          <a:p>
            <a:pPr eaLnBrk="1" hangingPunct="1"/>
            <a:r>
              <a:rPr lang="es-ES" sz="2500"/>
              <a:t>Periódico:</a:t>
            </a:r>
          </a:p>
          <a:p>
            <a:pPr lvl="1" eaLnBrk="1" hangingPunct="1"/>
            <a:r>
              <a:rPr lang="es-ES" sz="1900"/>
              <a:t>Utilice a las personas de la iglesia que tengan dones relacionados con la actividad de propaganda, Ej. Diseño, redacción, creatividad, Etc</a:t>
            </a:r>
          </a:p>
          <a:p>
            <a:pPr lvl="1" eaLnBrk="1" hangingPunct="1"/>
            <a:r>
              <a:rPr lang="es-ES" sz="1900"/>
              <a:t>Es un buen medio para atraer asistentes a la serie evangelística</a:t>
            </a:r>
          </a:p>
          <a:p>
            <a:pPr lvl="1" eaLnBrk="1" hangingPunct="1"/>
            <a:r>
              <a:rPr lang="es-ES" sz="1900"/>
              <a:t>El anuncio debe ser preparado cuidadosamente</a:t>
            </a:r>
          </a:p>
          <a:p>
            <a:pPr lvl="1" eaLnBrk="1" hangingPunct="1"/>
            <a:r>
              <a:rPr lang="es-ES" sz="1900"/>
              <a:t>Se deben realizar pruebas impresas para garantizar la calidad y evitar errores.</a:t>
            </a:r>
          </a:p>
        </p:txBody>
      </p:sp>
      <p:sp>
        <p:nvSpPr>
          <p:cNvPr id="97284"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32098"/>
                                        </p:tgtEl>
                                        <p:attrNameLst>
                                          <p:attrName>style.visibility</p:attrName>
                                        </p:attrNameLst>
                                      </p:cBhvr>
                                      <p:to>
                                        <p:strVal val="visible"/>
                                      </p:to>
                                    </p:set>
                                    <p:anim calcmode="discrete" valueType="clr">
                                      <p:cBhvr override="childStyle">
                                        <p:cTn id="7" dur="80"/>
                                        <p:tgtEl>
                                          <p:spTgt spid="13209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2098"/>
                                        </p:tgtEl>
                                        <p:attrNameLst>
                                          <p:attrName>fillcolor</p:attrName>
                                        </p:attrNameLst>
                                      </p:cBhvr>
                                      <p:tavLst>
                                        <p:tav tm="0">
                                          <p:val>
                                            <p:clrVal>
                                              <a:schemeClr val="accent2"/>
                                            </p:clrVal>
                                          </p:val>
                                        </p:tav>
                                        <p:tav tm="50000">
                                          <p:val>
                                            <p:clrVal>
                                              <a:schemeClr val="hlink"/>
                                            </p:clrVal>
                                          </p:val>
                                        </p:tav>
                                      </p:tavLst>
                                    </p:anim>
                                    <p:set>
                                      <p:cBhvr>
                                        <p:cTn id="9" dur="80"/>
                                        <p:tgtEl>
                                          <p:spTgt spid="13209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32099">
                                            <p:txEl>
                                              <p:pRg st="0" end="0"/>
                                            </p:txEl>
                                          </p:spTgt>
                                        </p:tgtEl>
                                        <p:attrNameLst>
                                          <p:attrName>style.visibility</p:attrName>
                                        </p:attrNameLst>
                                      </p:cBhvr>
                                      <p:to>
                                        <p:strVal val="visible"/>
                                      </p:to>
                                    </p:set>
                                    <p:animScale>
                                      <p:cBhvr>
                                        <p:cTn id="14" dur="1000" decel="50000" fill="hold">
                                          <p:stCondLst>
                                            <p:cond delay="0"/>
                                          </p:stCondLst>
                                        </p:cTn>
                                        <p:tgtEl>
                                          <p:spTgt spid="13209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32099">
                                            <p:txEl>
                                              <p:pRg st="0" end="0"/>
                                            </p:txEl>
                                          </p:spTgt>
                                        </p:tgtEl>
                                        <p:attrNameLst>
                                          <p:attrName>ppt_x</p:attrName>
                                          <p:attrName>ppt_y</p:attrName>
                                        </p:attrNameLst>
                                      </p:cBhvr>
                                    </p:animMotion>
                                    <p:animEffect transition="in" filter="fade">
                                      <p:cBhvr>
                                        <p:cTn id="16" dur="1000"/>
                                        <p:tgtEl>
                                          <p:spTgt spid="132099">
                                            <p:txEl>
                                              <p:pRg st="0" end="0"/>
                                            </p:txEl>
                                          </p:spTgt>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132099">
                                            <p:txEl>
                                              <p:pRg st="1" end="1"/>
                                            </p:txEl>
                                          </p:spTgt>
                                        </p:tgtEl>
                                        <p:attrNameLst>
                                          <p:attrName>style.visibility</p:attrName>
                                        </p:attrNameLst>
                                      </p:cBhvr>
                                      <p:to>
                                        <p:strVal val="visible"/>
                                      </p:to>
                                    </p:set>
                                    <p:animEffect transition="in" filter="slide(fromBottom)">
                                      <p:cBhvr>
                                        <p:cTn id="20" dur="500"/>
                                        <p:tgtEl>
                                          <p:spTgt spid="132099">
                                            <p:txEl>
                                              <p:pRg st="1" end="1"/>
                                            </p:txEl>
                                          </p:spTgt>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32099">
                                            <p:txEl>
                                              <p:pRg st="2" end="2"/>
                                            </p:txEl>
                                          </p:spTgt>
                                        </p:tgtEl>
                                        <p:attrNameLst>
                                          <p:attrName>style.visibility</p:attrName>
                                        </p:attrNameLst>
                                      </p:cBhvr>
                                      <p:to>
                                        <p:strVal val="visible"/>
                                      </p:to>
                                    </p:set>
                                    <p:animEffect transition="in" filter="slide(fromBottom)">
                                      <p:cBhvr>
                                        <p:cTn id="24" dur="500"/>
                                        <p:tgtEl>
                                          <p:spTgt spid="132099">
                                            <p:txEl>
                                              <p:pRg st="2" end="2"/>
                                            </p:txEl>
                                          </p:spTgt>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132099">
                                            <p:txEl>
                                              <p:pRg st="3" end="3"/>
                                            </p:txEl>
                                          </p:spTgt>
                                        </p:tgtEl>
                                        <p:attrNameLst>
                                          <p:attrName>style.visibility</p:attrName>
                                        </p:attrNameLst>
                                      </p:cBhvr>
                                      <p:to>
                                        <p:strVal val="visible"/>
                                      </p:to>
                                    </p:set>
                                    <p:animEffect transition="in" filter="slide(fromBottom)">
                                      <p:cBhvr>
                                        <p:cTn id="28" dur="500"/>
                                        <p:tgtEl>
                                          <p:spTgt spid="132099">
                                            <p:txEl>
                                              <p:pRg st="3" end="3"/>
                                            </p:txEl>
                                          </p:spTgt>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32099">
                                            <p:txEl>
                                              <p:pRg st="4" end="4"/>
                                            </p:txEl>
                                          </p:spTgt>
                                        </p:tgtEl>
                                        <p:attrNameLst>
                                          <p:attrName>style.visibility</p:attrName>
                                        </p:attrNameLst>
                                      </p:cBhvr>
                                      <p:to>
                                        <p:strVal val="visible"/>
                                      </p:to>
                                    </p:set>
                                    <p:animEffect transition="in" filter="slide(fromBottom)">
                                      <p:cBhvr>
                                        <p:cTn id="32" dur="500"/>
                                        <p:tgtEl>
                                          <p:spTgt spid="132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099" grpId="0" build="p"/>
    </p:bld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8306" name="Picture 4" descr="campaña fundacion 2002"/>
          <p:cNvPicPr>
            <a:picLocks noChangeAspect="1" noChangeArrowheads="1"/>
          </p:cNvPicPr>
          <p:nvPr/>
        </p:nvPicPr>
        <p:blipFill>
          <a:blip r:embed="rId2"/>
          <a:srcRect/>
          <a:stretch>
            <a:fillRect/>
          </a:stretch>
        </p:blipFill>
        <p:spPr bwMode="auto">
          <a:xfrm rot="425920">
            <a:off x="6007100" y="1365250"/>
            <a:ext cx="2638425" cy="5022850"/>
          </a:xfrm>
          <a:prstGeom prst="rect">
            <a:avLst/>
          </a:prstGeom>
          <a:noFill/>
          <a:ln w="9525">
            <a:noFill/>
            <a:miter lim="800000"/>
            <a:headEnd/>
            <a:tailEnd/>
          </a:ln>
        </p:spPr>
      </p:pic>
      <p:sp>
        <p:nvSpPr>
          <p:cNvPr id="133122"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33123" name="Rectangle 3"/>
          <p:cNvSpPr>
            <a:spLocks noGrp="1" noChangeArrowheads="1"/>
          </p:cNvSpPr>
          <p:nvPr>
            <p:ph type="body" idx="1"/>
          </p:nvPr>
        </p:nvSpPr>
        <p:spPr>
          <a:xfrm>
            <a:off x="2273300" y="1963738"/>
            <a:ext cx="4097338" cy="4397375"/>
          </a:xfrm>
        </p:spPr>
        <p:txBody>
          <a:bodyPr/>
          <a:lstStyle/>
          <a:p>
            <a:pPr eaLnBrk="1" hangingPunct="1"/>
            <a:r>
              <a:rPr lang="es-ES" sz="2500"/>
              <a:t>Periódico:</a:t>
            </a:r>
          </a:p>
          <a:p>
            <a:pPr eaLnBrk="1" hangingPunct="1"/>
            <a:r>
              <a:rPr lang="es-ES" sz="2500"/>
              <a:t>Volantes:</a:t>
            </a:r>
          </a:p>
          <a:p>
            <a:pPr lvl="1" eaLnBrk="1" hangingPunct="1"/>
            <a:r>
              <a:rPr lang="es-ES" sz="1900"/>
              <a:t>Colecte ideas de otros evangelistas</a:t>
            </a:r>
          </a:p>
          <a:p>
            <a:pPr lvl="1" eaLnBrk="1" hangingPunct="1"/>
            <a:r>
              <a:rPr lang="es-ES" sz="1900"/>
              <a:t>Utilice un mismo estilo de diseño.</a:t>
            </a:r>
          </a:p>
          <a:p>
            <a:pPr lvl="1" eaLnBrk="1" hangingPunct="1"/>
            <a:endParaRPr lang="es-ES" sz="1900"/>
          </a:p>
        </p:txBody>
      </p:sp>
      <p:sp>
        <p:nvSpPr>
          <p:cNvPr id="98309" name="Text Box 5"/>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33123">
                                            <p:txEl>
                                              <p:pRg st="1" end="1"/>
                                            </p:txEl>
                                          </p:spTgt>
                                        </p:tgtEl>
                                        <p:attrNameLst>
                                          <p:attrName>style.visibility</p:attrName>
                                        </p:attrNameLst>
                                      </p:cBhvr>
                                      <p:to>
                                        <p:strVal val="visible"/>
                                      </p:to>
                                    </p:set>
                                    <p:animScale>
                                      <p:cBhvr>
                                        <p:cTn id="7" dur="1000" decel="50000" fill="hold">
                                          <p:stCondLst>
                                            <p:cond delay="0"/>
                                          </p:stCondLst>
                                        </p:cTn>
                                        <p:tgtEl>
                                          <p:spTgt spid="13312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3123">
                                            <p:txEl>
                                              <p:pRg st="1" end="1"/>
                                            </p:txEl>
                                          </p:spTgt>
                                        </p:tgtEl>
                                        <p:attrNameLst>
                                          <p:attrName>ppt_x</p:attrName>
                                          <p:attrName>ppt_y</p:attrName>
                                        </p:attrNameLst>
                                      </p:cBhvr>
                                    </p:animMotion>
                                    <p:animEffect transition="in" filter="fade">
                                      <p:cBhvr>
                                        <p:cTn id="9" dur="1000"/>
                                        <p:tgtEl>
                                          <p:spTgt spid="133123">
                                            <p:txEl>
                                              <p:pRg st="1" end="1"/>
                                            </p:txEl>
                                          </p:spTgt>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133123">
                                            <p:txEl>
                                              <p:pRg st="2" end="2"/>
                                            </p:txEl>
                                          </p:spTgt>
                                        </p:tgtEl>
                                        <p:attrNameLst>
                                          <p:attrName>style.visibility</p:attrName>
                                        </p:attrNameLst>
                                      </p:cBhvr>
                                      <p:to>
                                        <p:strVal val="visible"/>
                                      </p:to>
                                    </p:set>
                                    <p:animEffect transition="in" filter="slide(fromBottom)">
                                      <p:cBhvr>
                                        <p:cTn id="13" dur="500"/>
                                        <p:tgtEl>
                                          <p:spTgt spid="133123">
                                            <p:txEl>
                                              <p:pRg st="2" end="2"/>
                                            </p:txEl>
                                          </p:spTgt>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133123">
                                            <p:txEl>
                                              <p:pRg st="3" end="3"/>
                                            </p:txEl>
                                          </p:spTgt>
                                        </p:tgtEl>
                                        <p:attrNameLst>
                                          <p:attrName>style.visibility</p:attrName>
                                        </p:attrNameLst>
                                      </p:cBhvr>
                                      <p:to>
                                        <p:strVal val="visible"/>
                                      </p:to>
                                    </p:set>
                                    <p:animEffect transition="in" filter="slide(fromBottom)">
                                      <p:cBhvr>
                                        <p:cTn id="17" dur="500"/>
                                        <p:tgtEl>
                                          <p:spTgt spid="133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Text Box 6"/>
          <p:cNvSpPr txBox="1">
            <a:spLocks noChangeArrowheads="1"/>
          </p:cNvSpPr>
          <p:nvPr/>
        </p:nvSpPr>
        <p:spPr bwMode="auto">
          <a:xfrm>
            <a:off x="2100263" y="82550"/>
            <a:ext cx="56737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 / Medios de hacer propaganda</a:t>
            </a:r>
          </a:p>
        </p:txBody>
      </p:sp>
      <p:pic>
        <p:nvPicPr>
          <p:cNvPr id="99331" name="Picture 5" descr="campaña fundacion 2002"/>
          <p:cNvPicPr>
            <a:picLocks noChangeAspect="1" noChangeArrowheads="1"/>
          </p:cNvPicPr>
          <p:nvPr/>
        </p:nvPicPr>
        <p:blipFill>
          <a:blip r:embed="rId2"/>
          <a:srcRect/>
          <a:stretch>
            <a:fillRect/>
          </a:stretch>
        </p:blipFill>
        <p:spPr bwMode="auto">
          <a:xfrm rot="-562722">
            <a:off x="234950" y="-28575"/>
            <a:ext cx="3602038" cy="6858000"/>
          </a:xfrm>
          <a:prstGeom prst="rect">
            <a:avLst/>
          </a:prstGeom>
          <a:noFill/>
          <a:ln w="9525">
            <a:noFill/>
            <a:miter lim="800000"/>
            <a:headEnd/>
            <a:tailEnd/>
          </a:ln>
        </p:spPr>
      </p:pic>
      <p:sp>
        <p:nvSpPr>
          <p:cNvPr id="137218" name="Rectangle 2"/>
          <p:cNvSpPr>
            <a:spLocks noGrp="1" noChangeArrowheads="1"/>
          </p:cNvSpPr>
          <p:nvPr>
            <p:ph type="title"/>
          </p:nvPr>
        </p:nvSpPr>
        <p:spPr>
          <a:xfrm>
            <a:off x="2919413" y="650875"/>
            <a:ext cx="5919787" cy="817563"/>
          </a:xfrm>
        </p:spPr>
        <p:txBody>
          <a:bodyPr/>
          <a:lstStyle/>
          <a:p>
            <a:pPr algn="r" eaLnBrk="1" hangingPunct="1"/>
            <a:r>
              <a:rPr lang="es-ES" sz="4400"/>
              <a:t>Ideas para la distribución de los volantes</a:t>
            </a:r>
          </a:p>
        </p:txBody>
      </p:sp>
      <p:sp>
        <p:nvSpPr>
          <p:cNvPr id="137219" name="Rectangle 3"/>
          <p:cNvSpPr>
            <a:spLocks noGrp="1" noChangeArrowheads="1"/>
          </p:cNvSpPr>
          <p:nvPr>
            <p:ph type="body" idx="1"/>
          </p:nvPr>
        </p:nvSpPr>
        <p:spPr>
          <a:xfrm>
            <a:off x="4648200" y="1979613"/>
            <a:ext cx="3511550" cy="4397375"/>
          </a:xfrm>
        </p:spPr>
        <p:txBody>
          <a:bodyPr/>
          <a:lstStyle/>
          <a:p>
            <a:pPr marL="552450" indent="-552450" algn="just" eaLnBrk="1" hangingPunct="1">
              <a:lnSpc>
                <a:spcPct val="80000"/>
              </a:lnSpc>
              <a:buClr>
                <a:srgbClr val="009900"/>
              </a:buClr>
              <a:buSzTx/>
              <a:buFontTx/>
              <a:buAutoNum type="alphaLcParenR"/>
            </a:pPr>
            <a:r>
              <a:rPr lang="es-MX" sz="2500">
                <a:solidFill>
                  <a:srgbClr val="000000"/>
                </a:solidFill>
                <a:ea typeface="Times New Roman" charset="0"/>
                <a:cs typeface="Times New Roman" charset="0"/>
              </a:rPr>
              <a:t>Envíelos con las cartas de invitación en correo aéreo primera clase</a:t>
            </a:r>
          </a:p>
          <a:p>
            <a:pPr marL="552450" indent="-552450" algn="just" eaLnBrk="1" hangingPunct="1">
              <a:lnSpc>
                <a:spcPct val="80000"/>
              </a:lnSpc>
              <a:buClr>
                <a:srgbClr val="009900"/>
              </a:buClr>
              <a:buSzTx/>
              <a:buFontTx/>
              <a:buAutoNum type="alphaLcParenR"/>
            </a:pPr>
            <a:r>
              <a:rPr lang="es-MX" sz="2500">
                <a:solidFill>
                  <a:srgbClr val="000000"/>
                </a:solidFill>
                <a:ea typeface="Times New Roman" charset="0"/>
                <a:cs typeface="Times New Roman" charset="0"/>
              </a:rPr>
              <a:t>Envíe por cantidad a todos los que tengan apartados postales</a:t>
            </a:r>
          </a:p>
          <a:p>
            <a:pPr marL="552450" indent="-552450" algn="just" eaLnBrk="1" hangingPunct="1">
              <a:lnSpc>
                <a:spcPct val="80000"/>
              </a:lnSpc>
              <a:buClr>
                <a:srgbClr val="009900"/>
              </a:buClr>
              <a:buSzTx/>
              <a:buFontTx/>
              <a:buAutoNum type="alphaLcParenR"/>
            </a:pPr>
            <a:r>
              <a:rPr lang="es-MX" sz="2500">
                <a:solidFill>
                  <a:srgbClr val="000000"/>
                </a:solidFill>
                <a:ea typeface="Times New Roman" charset="0"/>
                <a:cs typeface="Times New Roman" charset="0"/>
              </a:rPr>
              <a:t>Anime a los miembros de iglesia para que los entreguen a todos sus conocidos</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Effect transition="in" filter="fade">
                                      <p:cBhvr>
                                        <p:cTn id="7" dur="2000"/>
                                        <p:tgtEl>
                                          <p:spTgt spid="137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7219">
                                            <p:txEl>
                                              <p:pRg st="1" end="1"/>
                                            </p:txEl>
                                          </p:spTgt>
                                        </p:tgtEl>
                                        <p:attrNameLst>
                                          <p:attrName>style.visibility</p:attrName>
                                        </p:attrNameLst>
                                      </p:cBhvr>
                                      <p:to>
                                        <p:strVal val="visible"/>
                                      </p:to>
                                    </p:set>
                                    <p:animEffect transition="in" filter="fade">
                                      <p:cBhvr>
                                        <p:cTn id="12" dur="2000"/>
                                        <p:tgtEl>
                                          <p:spTgt spid="137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7219">
                                            <p:txEl>
                                              <p:pRg st="2" end="2"/>
                                            </p:txEl>
                                          </p:spTgt>
                                        </p:tgtEl>
                                        <p:attrNameLst>
                                          <p:attrName>style.visibility</p:attrName>
                                        </p:attrNameLst>
                                      </p:cBhvr>
                                      <p:to>
                                        <p:strVal val="visible"/>
                                      </p:to>
                                    </p:set>
                                    <p:animEffect transition="in" filter="fade">
                                      <p:cBhvr>
                                        <p:cTn id="17" dur="2000"/>
                                        <p:tgtEl>
                                          <p:spTgt spid="137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p:bld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Text Box 6"/>
          <p:cNvSpPr txBox="1">
            <a:spLocks noChangeArrowheads="1"/>
          </p:cNvSpPr>
          <p:nvPr/>
        </p:nvSpPr>
        <p:spPr bwMode="auto">
          <a:xfrm>
            <a:off x="2100263" y="82550"/>
            <a:ext cx="5673725"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 / Medios de hacer propaganda</a:t>
            </a:r>
          </a:p>
        </p:txBody>
      </p:sp>
      <p:pic>
        <p:nvPicPr>
          <p:cNvPr id="100355" name="Picture 5" descr="campaña fundacion 2002"/>
          <p:cNvPicPr>
            <a:picLocks noChangeAspect="1" noChangeArrowheads="1"/>
          </p:cNvPicPr>
          <p:nvPr/>
        </p:nvPicPr>
        <p:blipFill>
          <a:blip r:embed="rId2"/>
          <a:srcRect/>
          <a:stretch>
            <a:fillRect/>
          </a:stretch>
        </p:blipFill>
        <p:spPr bwMode="auto">
          <a:xfrm rot="-562722">
            <a:off x="234950" y="-28575"/>
            <a:ext cx="3602038" cy="6858000"/>
          </a:xfrm>
          <a:prstGeom prst="rect">
            <a:avLst/>
          </a:prstGeom>
          <a:noFill/>
          <a:ln w="9525">
            <a:noFill/>
            <a:miter lim="800000"/>
            <a:headEnd/>
            <a:tailEnd/>
          </a:ln>
        </p:spPr>
      </p:pic>
      <p:sp>
        <p:nvSpPr>
          <p:cNvPr id="138242" name="Rectangle 2"/>
          <p:cNvSpPr>
            <a:spLocks noGrp="1" noChangeArrowheads="1"/>
          </p:cNvSpPr>
          <p:nvPr>
            <p:ph type="title"/>
          </p:nvPr>
        </p:nvSpPr>
        <p:spPr>
          <a:xfrm>
            <a:off x="3270250" y="423863"/>
            <a:ext cx="5383213" cy="1143000"/>
          </a:xfrm>
        </p:spPr>
        <p:txBody>
          <a:bodyPr/>
          <a:lstStyle/>
          <a:p>
            <a:pPr algn="r" eaLnBrk="1" hangingPunct="1"/>
            <a:r>
              <a:rPr lang="es-ES" sz="4000"/>
              <a:t>Ideas para la distribución de los volantes</a:t>
            </a:r>
          </a:p>
        </p:txBody>
      </p:sp>
      <p:sp>
        <p:nvSpPr>
          <p:cNvPr id="138243" name="Rectangle 3"/>
          <p:cNvSpPr>
            <a:spLocks noGrp="1" noChangeArrowheads="1"/>
          </p:cNvSpPr>
          <p:nvPr>
            <p:ph type="body" idx="1"/>
          </p:nvPr>
        </p:nvSpPr>
        <p:spPr>
          <a:xfrm>
            <a:off x="4527550" y="1963738"/>
            <a:ext cx="3854450" cy="4397375"/>
          </a:xfrm>
        </p:spPr>
        <p:txBody>
          <a:bodyPr/>
          <a:lstStyle/>
          <a:p>
            <a:pPr marL="552450" indent="-552450" algn="just" eaLnBrk="1" hangingPunct="1">
              <a:lnSpc>
                <a:spcPct val="80000"/>
              </a:lnSpc>
              <a:buClr>
                <a:srgbClr val="009900"/>
              </a:buClr>
              <a:buSzTx/>
              <a:buFontTx/>
              <a:buAutoNum type="alphaLcParenR" startAt="4"/>
            </a:pPr>
            <a:r>
              <a:rPr lang="es-MX" sz="2100">
                <a:solidFill>
                  <a:srgbClr val="000000"/>
                </a:solidFill>
                <a:ea typeface="Times New Roman" charset="0"/>
                <a:cs typeface="Times New Roman" charset="0"/>
              </a:rPr>
              <a:t>Los miembros los pueden distribuir puerta a puerta</a:t>
            </a:r>
          </a:p>
          <a:p>
            <a:pPr marL="552450" indent="-552450" algn="just" eaLnBrk="1" hangingPunct="1">
              <a:lnSpc>
                <a:spcPct val="80000"/>
              </a:lnSpc>
              <a:buClr>
                <a:srgbClr val="009900"/>
              </a:buClr>
              <a:buSzTx/>
              <a:buFontTx/>
              <a:buAutoNum type="alphaLcParenR" startAt="4"/>
            </a:pPr>
            <a:r>
              <a:rPr lang="es-MX" sz="2100">
                <a:solidFill>
                  <a:srgbClr val="000000"/>
                </a:solidFill>
                <a:ea typeface="Times New Roman" charset="0"/>
                <a:cs typeface="Times New Roman" charset="0"/>
              </a:rPr>
              <a:t>Los volantes deberían ser entregados entre la mañana o la tarde anterior a la noche de apertura</a:t>
            </a:r>
          </a:p>
          <a:p>
            <a:pPr marL="552450" indent="-552450" algn="just" eaLnBrk="1" hangingPunct="1">
              <a:lnSpc>
                <a:spcPct val="80000"/>
              </a:lnSpc>
              <a:buClr>
                <a:srgbClr val="009900"/>
              </a:buClr>
              <a:buSzTx/>
              <a:buFontTx/>
              <a:buAutoNum type="alphaLcParenR" startAt="4"/>
            </a:pPr>
            <a:r>
              <a:rPr lang="es-MX" sz="2100">
                <a:solidFill>
                  <a:srgbClr val="000000"/>
                </a:solidFill>
                <a:ea typeface="Times New Roman" charset="0"/>
                <a:cs typeface="Times New Roman" charset="0"/>
              </a:rPr>
              <a:t>Los volantes deberían ser tenidos a la mano en el auditorio para entregarlos cuando las personas salgan de la reunión</a:t>
            </a:r>
          </a:p>
          <a:p>
            <a:pPr marL="552450" indent="-552450" algn="just" eaLnBrk="1" hangingPunct="1">
              <a:lnSpc>
                <a:spcPct val="80000"/>
              </a:lnSpc>
              <a:buClr>
                <a:srgbClr val="009900"/>
              </a:buClr>
              <a:buSzTx/>
              <a:buFontTx/>
              <a:buAutoNum type="alphaLcParenR" startAt="4"/>
            </a:pPr>
            <a:r>
              <a:rPr lang="es-MX" sz="2100">
                <a:solidFill>
                  <a:srgbClr val="000000"/>
                </a:solidFill>
                <a:ea typeface="Times New Roman" charset="0"/>
                <a:cs typeface="Times New Roman" charset="0"/>
              </a:rPr>
              <a:t>El volante se usa de manera extensiva en visitación.</a:t>
            </a:r>
            <a:endParaRPr lang="es-ES" sz="21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8243">
                                            <p:txEl>
                                              <p:pRg st="0" end="0"/>
                                            </p:txEl>
                                          </p:spTgt>
                                        </p:tgtEl>
                                        <p:attrNameLst>
                                          <p:attrName>style.visibility</p:attrName>
                                        </p:attrNameLst>
                                      </p:cBhvr>
                                      <p:to>
                                        <p:strVal val="visible"/>
                                      </p:to>
                                    </p:set>
                                    <p:animEffect transition="in" filter="fade">
                                      <p:cBhvr>
                                        <p:cTn id="7" dur="2000"/>
                                        <p:tgtEl>
                                          <p:spTgt spid="138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8243">
                                            <p:txEl>
                                              <p:pRg st="1" end="1"/>
                                            </p:txEl>
                                          </p:spTgt>
                                        </p:tgtEl>
                                        <p:attrNameLst>
                                          <p:attrName>style.visibility</p:attrName>
                                        </p:attrNameLst>
                                      </p:cBhvr>
                                      <p:to>
                                        <p:strVal val="visible"/>
                                      </p:to>
                                    </p:set>
                                    <p:animEffect transition="in" filter="fade">
                                      <p:cBhvr>
                                        <p:cTn id="12" dur="2000"/>
                                        <p:tgtEl>
                                          <p:spTgt spid="138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8243">
                                            <p:txEl>
                                              <p:pRg st="2" end="2"/>
                                            </p:txEl>
                                          </p:spTgt>
                                        </p:tgtEl>
                                        <p:attrNameLst>
                                          <p:attrName>style.visibility</p:attrName>
                                        </p:attrNameLst>
                                      </p:cBhvr>
                                      <p:to>
                                        <p:strVal val="visible"/>
                                      </p:to>
                                    </p:set>
                                    <p:animEffect transition="in" filter="fade">
                                      <p:cBhvr>
                                        <p:cTn id="17" dur="2000"/>
                                        <p:tgtEl>
                                          <p:spTgt spid="138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8243">
                                            <p:txEl>
                                              <p:pRg st="3" end="3"/>
                                            </p:txEl>
                                          </p:spTgt>
                                        </p:tgtEl>
                                        <p:attrNameLst>
                                          <p:attrName>style.visibility</p:attrName>
                                        </p:attrNameLst>
                                      </p:cBhvr>
                                      <p:to>
                                        <p:strVal val="visible"/>
                                      </p:to>
                                    </p:set>
                                    <p:animEffect transition="in" filter="fade">
                                      <p:cBhvr>
                                        <p:cTn id="22" dur="2000"/>
                                        <p:tgtEl>
                                          <p:spTgt spid="138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build="p"/>
    </p:bld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34147" name="Rectangle 3"/>
          <p:cNvSpPr>
            <a:spLocks noGrp="1" noChangeArrowheads="1"/>
          </p:cNvSpPr>
          <p:nvPr>
            <p:ph type="body" idx="1"/>
          </p:nvPr>
        </p:nvSpPr>
        <p:spPr/>
        <p:txBody>
          <a:bodyPr/>
          <a:lstStyle/>
          <a:p>
            <a:pPr algn="just" eaLnBrk="1" hangingPunct="1"/>
            <a:r>
              <a:rPr lang="es-ES" sz="3200"/>
              <a:t>Periódico:</a:t>
            </a:r>
          </a:p>
          <a:p>
            <a:pPr algn="just" eaLnBrk="1" hangingPunct="1"/>
            <a:r>
              <a:rPr lang="es-ES" sz="3200"/>
              <a:t>Volantes:</a:t>
            </a:r>
          </a:p>
          <a:p>
            <a:pPr algn="just" eaLnBrk="1" hangingPunct="1"/>
            <a:r>
              <a:rPr lang="es-ES" sz="3200"/>
              <a:t>Cuñas radiales:</a:t>
            </a:r>
          </a:p>
          <a:p>
            <a:pPr lvl="1" algn="just" eaLnBrk="1" hangingPunct="1"/>
            <a:r>
              <a:rPr lang="es-ES" sz="2400"/>
              <a:t>Si se va a utilizar la radio debería hacerse con intensidad</a:t>
            </a:r>
          </a:p>
          <a:p>
            <a:pPr lvl="1" algn="just" eaLnBrk="1" hangingPunct="1"/>
            <a:r>
              <a:rPr lang="es-ES" sz="2400"/>
              <a:t>Un programa radial que se lleve a cabo durante varias semanas antes de la campaña probablemente será más efectivo que una segmento de propaganda.</a:t>
            </a:r>
          </a:p>
          <a:p>
            <a:pPr lvl="1" algn="just" eaLnBrk="1" hangingPunct="1"/>
            <a:endParaRPr lang="es-ES" sz="2400"/>
          </a:p>
        </p:txBody>
      </p:sp>
      <p:sp>
        <p:nvSpPr>
          <p:cNvPr id="101380"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34147">
                                            <p:txEl>
                                              <p:pRg st="2" end="2"/>
                                            </p:txEl>
                                          </p:spTgt>
                                        </p:tgtEl>
                                        <p:attrNameLst>
                                          <p:attrName>style.visibility</p:attrName>
                                        </p:attrNameLst>
                                      </p:cBhvr>
                                      <p:to>
                                        <p:strVal val="visible"/>
                                      </p:to>
                                    </p:set>
                                    <p:animScale>
                                      <p:cBhvr>
                                        <p:cTn id="7" dur="1000" decel="50000" fill="hold">
                                          <p:stCondLst>
                                            <p:cond delay="0"/>
                                          </p:stCondLst>
                                        </p:cTn>
                                        <p:tgtEl>
                                          <p:spTgt spid="134147">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4147">
                                            <p:txEl>
                                              <p:pRg st="2" end="2"/>
                                            </p:txEl>
                                          </p:spTgt>
                                        </p:tgtEl>
                                        <p:attrNameLst>
                                          <p:attrName>ppt_x</p:attrName>
                                          <p:attrName>ppt_y</p:attrName>
                                        </p:attrNameLst>
                                      </p:cBhvr>
                                    </p:animMotion>
                                    <p:animEffect transition="in" filter="fade">
                                      <p:cBhvr>
                                        <p:cTn id="9" dur="1000"/>
                                        <p:tgtEl>
                                          <p:spTgt spid="134147">
                                            <p:txEl>
                                              <p:pRg st="2" end="2"/>
                                            </p:txEl>
                                          </p:spTgt>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134147">
                                            <p:txEl>
                                              <p:pRg st="3" end="3"/>
                                            </p:txEl>
                                          </p:spTgt>
                                        </p:tgtEl>
                                        <p:attrNameLst>
                                          <p:attrName>style.visibility</p:attrName>
                                        </p:attrNameLst>
                                      </p:cBhvr>
                                      <p:to>
                                        <p:strVal val="visible"/>
                                      </p:to>
                                    </p:set>
                                    <p:animEffect transition="in" filter="slide(fromBottom)">
                                      <p:cBhvr>
                                        <p:cTn id="13" dur="500"/>
                                        <p:tgtEl>
                                          <p:spTgt spid="134147">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34147">
                                            <p:txEl>
                                              <p:pRg st="4" end="4"/>
                                            </p:txEl>
                                          </p:spTgt>
                                        </p:tgtEl>
                                        <p:attrNameLst>
                                          <p:attrName>style.visibility</p:attrName>
                                        </p:attrNameLst>
                                      </p:cBhvr>
                                      <p:to>
                                        <p:strVal val="visible"/>
                                      </p:to>
                                    </p:set>
                                    <p:animEffect transition="in" filter="slide(fromBottom)">
                                      <p:cBhvr>
                                        <p:cTn id="18" dur="500"/>
                                        <p:tgtEl>
                                          <p:spTgt spid="134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2190750" y="512763"/>
            <a:ext cx="6670675" cy="1143000"/>
          </a:xfrm>
        </p:spPr>
        <p:txBody>
          <a:bodyPr/>
          <a:lstStyle/>
          <a:p>
            <a:pPr eaLnBrk="1" hangingPunct="1"/>
            <a:r>
              <a:rPr lang="es-ES" sz="6000"/>
              <a:t>Medios de hacer Propaganda</a:t>
            </a:r>
          </a:p>
        </p:txBody>
      </p:sp>
      <p:sp>
        <p:nvSpPr>
          <p:cNvPr id="135171" name="Rectangle 3"/>
          <p:cNvSpPr>
            <a:spLocks noGrp="1" noChangeArrowheads="1"/>
          </p:cNvSpPr>
          <p:nvPr>
            <p:ph type="body" idx="1"/>
          </p:nvPr>
        </p:nvSpPr>
        <p:spPr/>
        <p:txBody>
          <a:bodyPr/>
          <a:lstStyle/>
          <a:p>
            <a:pPr algn="just" eaLnBrk="1" hangingPunct="1"/>
            <a:r>
              <a:rPr lang="es-ES" sz="2500"/>
              <a:t>Periódico:</a:t>
            </a:r>
          </a:p>
          <a:p>
            <a:pPr algn="just" eaLnBrk="1" hangingPunct="1"/>
            <a:r>
              <a:rPr lang="es-ES" sz="2500"/>
              <a:t>Volantes:</a:t>
            </a:r>
          </a:p>
          <a:p>
            <a:pPr algn="just" eaLnBrk="1" hangingPunct="1"/>
            <a:r>
              <a:rPr lang="es-ES" sz="2500"/>
              <a:t>Cuñas radiales:</a:t>
            </a:r>
          </a:p>
          <a:p>
            <a:pPr algn="just" eaLnBrk="1" hangingPunct="1"/>
            <a:r>
              <a:rPr lang="es-ES" sz="2500"/>
              <a:t>Tarjetas postales:</a:t>
            </a:r>
          </a:p>
          <a:p>
            <a:pPr lvl="1" algn="just" eaLnBrk="1" hangingPunct="1"/>
            <a:r>
              <a:rPr lang="es-ES" sz="1900"/>
              <a:t>Pueden ser efectivas para la apertura de una campaña</a:t>
            </a:r>
          </a:p>
          <a:p>
            <a:pPr lvl="1" algn="just" eaLnBrk="1" hangingPunct="1"/>
            <a:r>
              <a:rPr lang="es-ES" sz="1900"/>
              <a:t>Los temas para la semana son impresos en la tarjeta enfatizando el tema del Sábado o Domingo en letra mayúscula grande</a:t>
            </a:r>
          </a:p>
          <a:p>
            <a:pPr lvl="1" algn="just" eaLnBrk="1" hangingPunct="1"/>
            <a:r>
              <a:rPr lang="es-ES" sz="1900"/>
              <a:t>En algunos casos ha probado ser muy útil cuando se envía a toda la ciudad o en el área donde se llevarán a cabo las reuniones.</a:t>
            </a:r>
          </a:p>
        </p:txBody>
      </p:sp>
      <p:sp>
        <p:nvSpPr>
          <p:cNvPr id="102404" name="Text Box 4"/>
          <p:cNvSpPr txBox="1">
            <a:spLocks noChangeArrowheads="1"/>
          </p:cNvSpPr>
          <p:nvPr/>
        </p:nvSpPr>
        <p:spPr bwMode="auto">
          <a:xfrm>
            <a:off x="2100263" y="82550"/>
            <a:ext cx="3862387" cy="274638"/>
          </a:xfrm>
          <a:prstGeom prst="rect">
            <a:avLst/>
          </a:prstGeom>
          <a:noFill/>
          <a:ln w="9525">
            <a:noFill/>
            <a:miter lim="800000"/>
            <a:headEnd/>
            <a:tailEnd/>
          </a:ln>
        </p:spPr>
        <p:txBody>
          <a:bodyPr wrap="none">
            <a:prstTxWarp prst="textNoShape">
              <a:avLst/>
            </a:prstTxWarp>
            <a:spAutoFit/>
          </a:bodyPr>
          <a:lstStyle/>
          <a:p>
            <a:r>
              <a:rPr lang="es-ES" sz="1200">
                <a:solidFill>
                  <a:schemeClr val="bg1"/>
                </a:solidFill>
                <a:latin typeface="Gill Sans MT" charset="-18"/>
              </a:rPr>
              <a:t>PREPARACIÓN DE LA PRECAMPAÑA / Propaganda y Publicidad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35171">
                                            <p:txEl>
                                              <p:pRg st="3" end="3"/>
                                            </p:txEl>
                                          </p:spTgt>
                                        </p:tgtEl>
                                        <p:attrNameLst>
                                          <p:attrName>style.visibility</p:attrName>
                                        </p:attrNameLst>
                                      </p:cBhvr>
                                      <p:to>
                                        <p:strVal val="visible"/>
                                      </p:to>
                                    </p:set>
                                    <p:animScale>
                                      <p:cBhvr>
                                        <p:cTn id="7" dur="1000" decel="50000" fill="hold">
                                          <p:stCondLst>
                                            <p:cond delay="0"/>
                                          </p:stCondLst>
                                        </p:cTn>
                                        <p:tgtEl>
                                          <p:spTgt spid="135171">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5171">
                                            <p:txEl>
                                              <p:pRg st="3" end="3"/>
                                            </p:txEl>
                                          </p:spTgt>
                                        </p:tgtEl>
                                        <p:attrNameLst>
                                          <p:attrName>ppt_x</p:attrName>
                                          <p:attrName>ppt_y</p:attrName>
                                        </p:attrNameLst>
                                      </p:cBhvr>
                                    </p:animMotion>
                                    <p:animEffect transition="in" filter="fade">
                                      <p:cBhvr>
                                        <p:cTn id="9" dur="1000"/>
                                        <p:tgtEl>
                                          <p:spTgt spid="135171">
                                            <p:txEl>
                                              <p:pRg st="3" end="3"/>
                                            </p:txEl>
                                          </p:spTgt>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135171">
                                            <p:txEl>
                                              <p:pRg st="4" end="4"/>
                                            </p:txEl>
                                          </p:spTgt>
                                        </p:tgtEl>
                                        <p:attrNameLst>
                                          <p:attrName>style.visibility</p:attrName>
                                        </p:attrNameLst>
                                      </p:cBhvr>
                                      <p:to>
                                        <p:strVal val="visible"/>
                                      </p:to>
                                    </p:set>
                                    <p:animEffect transition="in" filter="slide(fromBottom)">
                                      <p:cBhvr>
                                        <p:cTn id="13" dur="500"/>
                                        <p:tgtEl>
                                          <p:spTgt spid="135171">
                                            <p:txEl>
                                              <p:pRg st="4" end="4"/>
                                            </p:txEl>
                                          </p:spTgt>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135171">
                                            <p:txEl>
                                              <p:pRg st="5" end="5"/>
                                            </p:txEl>
                                          </p:spTgt>
                                        </p:tgtEl>
                                        <p:attrNameLst>
                                          <p:attrName>style.visibility</p:attrName>
                                        </p:attrNameLst>
                                      </p:cBhvr>
                                      <p:to>
                                        <p:strVal val="visible"/>
                                      </p:to>
                                    </p:set>
                                    <p:animEffect transition="in" filter="slide(fromBottom)">
                                      <p:cBhvr>
                                        <p:cTn id="17" dur="500"/>
                                        <p:tgtEl>
                                          <p:spTgt spid="135171">
                                            <p:txEl>
                                              <p:pRg st="5" end="5"/>
                                            </p:txEl>
                                          </p:spTgt>
                                        </p:tgtEl>
                                      </p:cBhvr>
                                    </p:animEffect>
                                  </p:childTnLst>
                                </p:cTn>
                              </p:par>
                            </p:childTnLst>
                          </p:cTn>
                        </p:par>
                        <p:par>
                          <p:cTn id="18" fill="hold">
                            <p:stCondLst>
                              <p:cond delay="2000"/>
                            </p:stCondLst>
                            <p:childTnLst>
                              <p:par>
                                <p:cTn id="19" presetID="12" presetClass="entr" presetSubtype="4" fill="hold" nodeType="afterEffect">
                                  <p:stCondLst>
                                    <p:cond delay="0"/>
                                  </p:stCondLst>
                                  <p:childTnLst>
                                    <p:set>
                                      <p:cBhvr>
                                        <p:cTn id="20" dur="1" fill="hold">
                                          <p:stCondLst>
                                            <p:cond delay="0"/>
                                          </p:stCondLst>
                                        </p:cTn>
                                        <p:tgtEl>
                                          <p:spTgt spid="135171">
                                            <p:txEl>
                                              <p:pRg st="6" end="6"/>
                                            </p:txEl>
                                          </p:spTgt>
                                        </p:tgtEl>
                                        <p:attrNameLst>
                                          <p:attrName>style.visibility</p:attrName>
                                        </p:attrNameLst>
                                      </p:cBhvr>
                                      <p:to>
                                        <p:strVal val="visible"/>
                                      </p:to>
                                    </p:set>
                                    <p:animEffect transition="in" filter="slide(fromBottom)">
                                      <p:cBhvr>
                                        <p:cTn id="21" dur="500"/>
                                        <p:tgtEl>
                                          <p:spTgt spid="1351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iseño predeterminado">
  <a:themeElements>
    <a:clrScheme name="Diseño predeterminado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CC0000"/>
      </a:hlink>
      <a:folHlink>
        <a:srgbClr val="99CC00"/>
      </a:folHlink>
    </a:clrScheme>
    <a:fontScheme name="Diseño predeterminado">
      <a:majorFont>
        <a:latin typeface="Gill Sans MT"/>
        <a:ea typeface=""/>
        <a:cs typeface=""/>
      </a:majorFont>
      <a:minorFont>
        <a:latin typeface="BakerSignet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iseño predeterminado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CC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4227</TotalTime>
  <Words>26490</Words>
  <Application>Microsoft Office PowerPoint</Application>
  <PresentationFormat>Presentación en pantalla (4:3)</PresentationFormat>
  <Paragraphs>1947</Paragraphs>
  <Slides>258</Slides>
  <Notes>50</Notes>
  <HiddenSlides>0</HiddenSlides>
  <MMClips>0</MMClips>
  <ScaleCrop>false</ScaleCrop>
  <HeadingPairs>
    <vt:vector size="6" baseType="variant">
      <vt:variant>
        <vt:lpstr>Fuentes usadas</vt:lpstr>
      </vt:variant>
      <vt:variant>
        <vt:i4>2</vt:i4>
      </vt:variant>
      <vt:variant>
        <vt:lpstr>Plantilla de diseño</vt:lpstr>
      </vt:variant>
      <vt:variant>
        <vt:i4>1</vt:i4>
      </vt:variant>
      <vt:variant>
        <vt:lpstr>Títulos de diapositiva</vt:lpstr>
      </vt:variant>
      <vt:variant>
        <vt:i4>258</vt:i4>
      </vt:variant>
    </vt:vector>
  </HeadingPairs>
  <TitlesOfParts>
    <vt:vector size="261" baseType="lpstr">
      <vt:lpstr>Gill Sans MT</vt:lpstr>
      <vt:lpstr>Port Credit</vt:lpstr>
      <vt:lpstr>Diseño predeterminado</vt:lpstr>
      <vt:lpstr>Diapositiva 1</vt:lpstr>
      <vt:lpstr>Diapositiva 2</vt:lpstr>
      <vt:lpstr>Diapositiva 3</vt:lpstr>
      <vt:lpstr>Diapositiva 4</vt:lpstr>
      <vt:lpstr>Diapositiva 5</vt:lpstr>
      <vt:lpstr>Diapositiva 6</vt:lpstr>
      <vt:lpstr>Diapositiva 7</vt:lpstr>
      <vt:lpstr>Preparación y presentación de una Serie de Evangelismo</vt:lpstr>
      <vt:lpstr>Índice de temas</vt:lpstr>
      <vt:lpstr>Índice de temas (cont.)</vt:lpstr>
      <vt:lpstr>Diapositiva 11</vt:lpstr>
      <vt:lpstr>El desafío del Evangelismo</vt:lpstr>
      <vt:lpstr>El desafío del Evangelismo</vt:lpstr>
      <vt:lpstr>El desafío del Evangelismo</vt:lpstr>
      <vt:lpstr>¡Gran alcance y responsabilidad del evangelismo!</vt:lpstr>
      <vt:lpstr>¡Obstáculos del Evangelismo!</vt:lpstr>
      <vt:lpstr>¡Obstáculos del Evangelismo!</vt:lpstr>
      <vt:lpstr>¡Recursos humanos diminutos!</vt:lpstr>
      <vt:lpstr>Evangelismo: ¿Éxito o Fracaso?</vt:lpstr>
      <vt:lpstr>Evangelismo: ¿Éxito o Fracaso?</vt:lpstr>
      <vt:lpstr>Diapositiva 21</vt:lpstr>
      <vt:lpstr>Evangelismo: ¿Éxito o Fracaso?</vt:lpstr>
      <vt:lpstr>La obra de Dios será finalizada</vt:lpstr>
      <vt:lpstr>Diapositiva 24</vt:lpstr>
      <vt:lpstr>La obra de Dios será finalizada</vt:lpstr>
      <vt:lpstr>Diapositiva 26</vt:lpstr>
      <vt:lpstr>La obra de Dios será finalizada</vt:lpstr>
      <vt:lpstr>Diapositiva 28</vt:lpstr>
      <vt:lpstr>Generando un ambiente Evangelístico</vt:lpstr>
      <vt:lpstr>¿Cómo generar un ambiente evangelístico?</vt:lpstr>
      <vt:lpstr>Educación</vt:lpstr>
      <vt:lpstr>¿Cómo generar un ambiente evangelístico?</vt:lpstr>
      <vt:lpstr>Inspiración</vt:lpstr>
      <vt:lpstr>¿Cómo generar un ambiente evangelístico?</vt:lpstr>
      <vt:lpstr>Comunicación</vt:lpstr>
      <vt:lpstr>Organizando la iglesia para el Evangelismo</vt:lpstr>
      <vt:lpstr>Organizando la iglesia para el Evangelísmo</vt:lpstr>
      <vt:lpstr>Organizando la iglesia para el Evangelísmo</vt:lpstr>
      <vt:lpstr>Comisiones Evangelísticas</vt:lpstr>
      <vt:lpstr>Comisiones Evangelísticas</vt:lpstr>
      <vt:lpstr>Organizando la iglesia para el Evangelísmo</vt:lpstr>
      <vt:lpstr>Garantizando la asistencia</vt:lpstr>
      <vt:lpstr>Garantizando la asistencia</vt:lpstr>
      <vt:lpstr>Acercamiento de los “Equipos de Amistad”</vt:lpstr>
      <vt:lpstr>Acercamiento de los “Equipos de Amistad”</vt:lpstr>
      <vt:lpstr>Primera visita</vt:lpstr>
      <vt:lpstr>Primera visita</vt:lpstr>
      <vt:lpstr>Segunda visita</vt:lpstr>
      <vt:lpstr>Tercera visita</vt:lpstr>
      <vt:lpstr>Cuarta visita</vt:lpstr>
      <vt:lpstr>Acercamiento de los “Equipos de Amistad”</vt:lpstr>
      <vt:lpstr>Organizando la iglesia para el Evangelísmo</vt:lpstr>
      <vt:lpstr>La Página Impresa</vt:lpstr>
      <vt:lpstr>Organizando la iglesia para el Evangelísmo</vt:lpstr>
      <vt:lpstr>Preparando el campo para la cosecha</vt:lpstr>
      <vt:lpstr>La ley de la cosecha se revela en los resultados</vt:lpstr>
      <vt:lpstr>Los Pasos de la preparación del campo</vt:lpstr>
      <vt:lpstr>Los Métodos de la preparación del campo</vt:lpstr>
      <vt:lpstr>Los Métodos de la preparación del campo</vt:lpstr>
      <vt:lpstr>Planeando la Campaña</vt:lpstr>
      <vt:lpstr>Planeando la Campaña</vt:lpstr>
      <vt:lpstr>Planeando la Campaña</vt:lpstr>
      <vt:lpstr>Planeando la Campaña</vt:lpstr>
      <vt:lpstr>Diapositiva 64</vt:lpstr>
      <vt:lpstr>Asegurando nombres y direcciones para visitar</vt:lpstr>
      <vt:lpstr>Asegurando nombres y direcciones para visitar</vt:lpstr>
      <vt:lpstr>Asegurando nombres y direcciones para visitar</vt:lpstr>
      <vt:lpstr>Propósitos de obtener nombres y direcciones</vt:lpstr>
      <vt:lpstr>Diapositiva 69</vt:lpstr>
      <vt:lpstr>Métodos para obtener los nombres</vt:lpstr>
      <vt:lpstr>Métodos para obtener los nombres</vt:lpstr>
      <vt:lpstr>Métodos para obtener los nombres</vt:lpstr>
      <vt:lpstr>Los datos a recoger</vt:lpstr>
      <vt:lpstr>Presupuesto y manejo de finanzas</vt:lpstr>
      <vt:lpstr>Presupuesto y manejo de finanzas</vt:lpstr>
      <vt:lpstr>Extravagancias</vt:lpstr>
      <vt:lpstr>Penurias</vt:lpstr>
      <vt:lpstr>Gastos a considerar</vt:lpstr>
      <vt:lpstr>Fuentes de ingreso</vt:lpstr>
      <vt:lpstr>Ofrenda Pro-Evangelismo</vt:lpstr>
      <vt:lpstr>Ofrenda Pro-Evangelismo</vt:lpstr>
      <vt:lpstr>Cómo incrementar las ofrendas</vt:lpstr>
      <vt:lpstr>Es importante mantener cuentas estrictas</vt:lpstr>
      <vt:lpstr>Propaganda y publicidad</vt:lpstr>
      <vt:lpstr>Diapositiva 85</vt:lpstr>
      <vt:lpstr>Propaganda y publicidad</vt:lpstr>
      <vt:lpstr>Propaganda y publicidad</vt:lpstr>
      <vt:lpstr>Propaganda y publicidad</vt:lpstr>
      <vt:lpstr>Propaganda y publicidad</vt:lpstr>
      <vt:lpstr>Pro´s y Contras de la propaganda</vt:lpstr>
      <vt:lpstr>¡Atención!</vt:lpstr>
      <vt:lpstr>¡Atención!</vt:lpstr>
      <vt:lpstr>¡Atención!</vt:lpstr>
      <vt:lpstr>Medios de hacer Propaganda</vt:lpstr>
      <vt:lpstr>Medios de hacer Propaganda</vt:lpstr>
      <vt:lpstr>Ideas para la distribución de los volantes</vt:lpstr>
      <vt:lpstr>Ideas para la distribución de los volantes</vt:lpstr>
      <vt:lpstr>Medios de hacer Propaganda</vt:lpstr>
      <vt:lpstr>Medios de hacer Propaganda</vt:lpstr>
      <vt:lpstr>Medios de hacer Propaganda</vt:lpstr>
      <vt:lpstr>Ideas para colocar afiches en los alrededores</vt:lpstr>
      <vt:lpstr>Ideas para colocar afiches en los alrededores</vt:lpstr>
      <vt:lpstr>Medios de hacer Propaganda</vt:lpstr>
      <vt:lpstr>Medios de hacer Propaganda</vt:lpstr>
      <vt:lpstr>Medios de hacer Propaganda</vt:lpstr>
      <vt:lpstr>Medios de hacer Propaganda</vt:lpstr>
      <vt:lpstr>Medios de hacer Propaganda</vt:lpstr>
      <vt:lpstr>Medios de hacer Propaganda</vt:lpstr>
      <vt:lpstr>Medios de hacer Propaganda</vt:lpstr>
      <vt:lpstr>Medios de hacer Propaganda</vt:lpstr>
      <vt:lpstr>El Teléfono</vt:lpstr>
      <vt:lpstr>El Teléfono</vt:lpstr>
      <vt:lpstr>Medios de hacer Propaganda</vt:lpstr>
      <vt:lpstr>A tener en cuenta…</vt:lpstr>
      <vt:lpstr>A tener en cuenta…</vt:lpstr>
      <vt:lpstr>A tener en cuenta…</vt:lpstr>
      <vt:lpstr>Reavivando la iglesia</vt:lpstr>
      <vt:lpstr>El reavivamiento de la iglesia y su efecto sobre la campaña</vt:lpstr>
      <vt:lpstr>Diapositiva 119</vt:lpstr>
      <vt:lpstr>Revivir la iglesia a través de la PREDICACIÓN</vt:lpstr>
      <vt:lpstr>Revivir la iglesia a través de la PREDICACIÓN</vt:lpstr>
      <vt:lpstr>Temas o series sugerentes</vt:lpstr>
      <vt:lpstr>Revivir la iglesia a través de la VISITACIÓN</vt:lpstr>
      <vt:lpstr>Revivir la iglesia a través de la VISITACIÓN</vt:lpstr>
      <vt:lpstr>Revivir la iglesia a través de la VISITACIÓN</vt:lpstr>
      <vt:lpstr>No hay reavivamiento sin ORACIÓN</vt:lpstr>
      <vt:lpstr>No hay reavivamiento sin ORACIÓN</vt:lpstr>
      <vt:lpstr>No hay reavivamiento sin ORACIÓN</vt:lpstr>
      <vt:lpstr>No hay reavivamiento sin ORACIÓN</vt:lpstr>
      <vt:lpstr>No hay reavivamiento sin ORACIÓN</vt:lpstr>
      <vt:lpstr>Diapositiva 131</vt:lpstr>
      <vt:lpstr>La noche de Apertura</vt:lpstr>
      <vt:lpstr>La noche de Apertura</vt:lpstr>
      <vt:lpstr>La noche de Apertura</vt:lpstr>
      <vt:lpstr>La noche de Apertura</vt:lpstr>
      <vt:lpstr>La noche de Apertura</vt:lpstr>
      <vt:lpstr>La noche de Apertura</vt:lpstr>
      <vt:lpstr>La noche de Apertura</vt:lpstr>
      <vt:lpstr>La noche de Apertura</vt:lpstr>
      <vt:lpstr>La noche de Apertura</vt:lpstr>
      <vt:lpstr>La noche de Apertura</vt:lpstr>
      <vt:lpstr>Orden sugerente para la noche de Apertura</vt:lpstr>
      <vt:lpstr>La Música Evangelística</vt:lpstr>
      <vt:lpstr>La Música acerca almas a Cristo</vt:lpstr>
      <vt:lpstr>La Música acerca almas a Cristo</vt:lpstr>
      <vt:lpstr>La Música acerca almas a Cristo</vt:lpstr>
      <vt:lpstr>Himnos de adoración – Cantos Evangelísticos</vt:lpstr>
      <vt:lpstr>Himnos de adoración – Cantos Evangelísticos</vt:lpstr>
      <vt:lpstr>Himnos de adoración – Cantos Evangelísticos</vt:lpstr>
      <vt:lpstr>Diapositiva 150</vt:lpstr>
      <vt:lpstr>El Cantante Evangelista</vt:lpstr>
      <vt:lpstr>El Cantante Evangelista</vt:lpstr>
      <vt:lpstr>El Cantante Evangelista</vt:lpstr>
      <vt:lpstr>El Cantante Evangelista</vt:lpstr>
      <vt:lpstr>El Cantante Evangelista</vt:lpstr>
      <vt:lpstr>El Cantante Evangelista</vt:lpstr>
      <vt:lpstr>El Cantante Evangelista</vt:lpstr>
      <vt:lpstr>El Servicio de Canto</vt:lpstr>
      <vt:lpstr>El Servicio de Canto</vt:lpstr>
      <vt:lpstr>El Servicio de Canto</vt:lpstr>
      <vt:lpstr>Maneras de incrementar la asistencia</vt:lpstr>
      <vt:lpstr>El Interés, sostenido por la predicación</vt:lpstr>
      <vt:lpstr>El uso de Premios para incrementar la audiencia</vt:lpstr>
      <vt:lpstr>El uso de Premios para incrementar la audiencia</vt:lpstr>
      <vt:lpstr>¿Son objetables los premios?</vt:lpstr>
      <vt:lpstr>Otras ideas para aumentar audiencia</vt:lpstr>
      <vt:lpstr>Orden de los temas</vt:lpstr>
      <vt:lpstr>Principios implicados al preparar el orden de los temas</vt:lpstr>
      <vt:lpstr>Principios implicados al preparar el orden de los temas</vt:lpstr>
      <vt:lpstr>Principios implicados al preparar el orden de los temas</vt:lpstr>
      <vt:lpstr>Principios implicados al preparar el orden de los temas</vt:lpstr>
      <vt:lpstr>Principios implicados al preparar el orden de los temas</vt:lpstr>
      <vt:lpstr>Consideraciones sobre el orden de los temas</vt:lpstr>
      <vt:lpstr>Predicación Evangelística</vt:lpstr>
      <vt:lpstr>Predicación Evangelística</vt:lpstr>
      <vt:lpstr>Predicar para las decisiones, el objetivo primario</vt:lpstr>
      <vt:lpstr>Predicar para las decisiones, el objetivo primario</vt:lpstr>
      <vt:lpstr>Predicar para las decisiones, el objetivo primario</vt:lpstr>
      <vt:lpstr>La necesidad es el mejor incentivo para iniciar la preparación de un sermón evangelístico </vt:lpstr>
      <vt:lpstr>La necesidad es el mejor incentivo para iniciar la preparación de un sermón evangelístico </vt:lpstr>
      <vt:lpstr>La necesidad es el mejor incentivo para iniciar la preparación de un sermón evangelístico </vt:lpstr>
      <vt:lpstr>El bosquejo del sermón evangelístico </vt:lpstr>
      <vt:lpstr>Entendiendo la relación entre la emoción y la voluntad</vt:lpstr>
      <vt:lpstr>Entendiendo la relación entre la emoción y la voluntad</vt:lpstr>
      <vt:lpstr>Entendiendo la relación entre la emoción y la voluntad</vt:lpstr>
      <vt:lpstr>Uso de ilustraciones</vt:lpstr>
      <vt:lpstr>La verdad presente, un desafío para el evangelista</vt:lpstr>
      <vt:lpstr>La verdad presente, un desafío para el evangelista</vt:lpstr>
      <vt:lpstr>La verdad presente, un desafío para el evangelista</vt:lpstr>
      <vt:lpstr>Un ejemplo con el sábado</vt:lpstr>
      <vt:lpstr>Un ejemplo con el sábado</vt:lpstr>
      <vt:lpstr>Un ejemplo con el sábado</vt:lpstr>
      <vt:lpstr>Un ejemplo con el sábado</vt:lpstr>
      <vt:lpstr>Un ejemplo con el sábado</vt:lpstr>
      <vt:lpstr>Un ejemplo con el sábado</vt:lpstr>
      <vt:lpstr>Un ejemplo con el sábado</vt:lpstr>
      <vt:lpstr>Un ejemplo con el sábado</vt:lpstr>
      <vt:lpstr>Un ejemplo con el sábado</vt:lpstr>
      <vt:lpstr>Evangelísmo de la Visitación</vt:lpstr>
      <vt:lpstr>Evangelísmo de la Visitación</vt:lpstr>
      <vt:lpstr>La necesidad de trabajo personal</vt:lpstr>
      <vt:lpstr>La necesidad de trabajo personal</vt:lpstr>
      <vt:lpstr>El plan de visitación</vt:lpstr>
      <vt:lpstr>El plan de visitación</vt:lpstr>
      <vt:lpstr>El plan de visitación</vt:lpstr>
      <vt:lpstr>El plan de visitación</vt:lpstr>
      <vt:lpstr>El plan de visitación</vt:lpstr>
      <vt:lpstr>El plan de visitación</vt:lpstr>
      <vt:lpstr>Preguntas durante la visitación, Ej:</vt:lpstr>
      <vt:lpstr>Preguntas a un exadventista</vt:lpstr>
      <vt:lpstr>Precauciones al trabajar con ex adventistas</vt:lpstr>
      <vt:lpstr>Dirigiendo una clase bíblica</vt:lpstr>
      <vt:lpstr>La clase bíblica</vt:lpstr>
      <vt:lpstr>Consideraciones sobre la clase bíblica</vt:lpstr>
      <vt:lpstr>Bautizando los candidatos</vt:lpstr>
      <vt:lpstr>Bautizando los candidatos</vt:lpstr>
      <vt:lpstr>El bautismo, un momento de santidad y gozo</vt:lpstr>
      <vt:lpstr>Arreglos especiales para el bautismo</vt:lpstr>
      <vt:lpstr>Arreglos especiales para el bautismo</vt:lpstr>
      <vt:lpstr>Orden sugerente para un servicio con bautismo</vt:lpstr>
      <vt:lpstr>Orden sugerente para un servicio con bautismo</vt:lpstr>
      <vt:lpstr>Orden sugerente para un servicio con bautismo</vt:lpstr>
      <vt:lpstr>Orden sugerente para un servicio con bautismo</vt:lpstr>
      <vt:lpstr>Orden sugerente para un servicio con bautismo</vt:lpstr>
      <vt:lpstr>Orden sugerente para un servicio con bautismo</vt:lpstr>
      <vt:lpstr>Orden sugerente para un servicio con bautismo</vt:lpstr>
      <vt:lpstr>Orden sugerente para un servicio con bautismo</vt:lpstr>
      <vt:lpstr>Orden sugerente para un servicio con bautismo</vt:lpstr>
      <vt:lpstr>Orden sugerente para un servicio con bautismo</vt:lpstr>
      <vt:lpstr>Diapositiva 230</vt:lpstr>
      <vt:lpstr>Conservando lo ganado</vt:lpstr>
      <vt:lpstr>Conservación, una de las responsabilidades más grandes del evangelismo</vt:lpstr>
      <vt:lpstr>Conservación, una de las responsabilidades más grandes del evangelismo</vt:lpstr>
      <vt:lpstr>Conservación, una de las responsabilidades más grandes del evangelismo</vt:lpstr>
      <vt:lpstr>Cinco caminos para la conservación</vt:lpstr>
      <vt:lpstr>Cinco caminos para la conservación</vt:lpstr>
      <vt:lpstr>Cinco caminos para la conservación</vt:lpstr>
      <vt:lpstr>Cinco caminos para la conservación</vt:lpstr>
      <vt:lpstr>Cinco caminos para la conservación</vt:lpstr>
      <vt:lpstr>Cinco caminos para la conservación</vt:lpstr>
      <vt:lpstr>Cinco caminos para la conservación</vt:lpstr>
      <vt:lpstr>Cinco caminos para la conservación</vt:lpstr>
      <vt:lpstr>Cinco caminos para la conservación</vt:lpstr>
      <vt:lpstr>Cinco caminos para la conservación</vt:lpstr>
      <vt:lpstr>Seguimiento a los casi persuadidos</vt:lpstr>
      <vt:lpstr>Después de la campaña</vt:lpstr>
      <vt:lpstr>Después de la campaña</vt:lpstr>
      <vt:lpstr>Después de la campaña</vt:lpstr>
      <vt:lpstr>Cinco maneras de hacer seguimiento a los casi persuadidos</vt:lpstr>
      <vt:lpstr>Cinco maneras de hacer seguimiento a los casi persuadidos</vt:lpstr>
      <vt:lpstr>Cinco maneras de hacer seguimiento a los casi persuadidos</vt:lpstr>
      <vt:lpstr>Cinco maneras de hacer seguimiento a los casi persuadidos</vt:lpstr>
      <vt:lpstr>Cinco maneras de hacer seguimiento a los casi persuadidos</vt:lpstr>
      <vt:lpstr>Una segunda serie de reuniones</vt:lpstr>
      <vt:lpstr>Una segunda serie de reuniones</vt:lpstr>
      <vt:lpstr>Una segunda serie de reuniones</vt:lpstr>
      <vt:lpstr>Una segunda serie de reuniones</vt:lpstr>
      <vt:lpstr>Preparación y presentación de una Serie de Evangelismo</vt:lpstr>
    </vt:vector>
  </TitlesOfParts>
  <Company>personal</Company>
  <LinksUpToDate>false</LinksUpToDate>
  <SharedDoc>false</SharedDoc>
  <HyperlinksChanged>false</HyperlinksChanged>
  <AppVersion>12.0258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Enrique A. Urquijo S.</dc:creator>
  <cp:lastModifiedBy>Benjamin  Vargas Bethancourt</cp:lastModifiedBy>
  <cp:revision>199</cp:revision>
  <dcterms:created xsi:type="dcterms:W3CDTF">2008-09-08T15:15:22Z</dcterms:created>
  <dcterms:modified xsi:type="dcterms:W3CDTF">2008-09-08T15:16:41Z</dcterms:modified>
</cp:coreProperties>
</file>